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lice" panose="020B0604020202020204" charset="0"/>
      <p:regular r:id="rId34"/>
    </p:embeddedFont>
    <p:embeddedFont>
      <p:font typeface="Archivo Black" panose="020B0604020202020204" charset="0"/>
      <p:regular r:id="rId35"/>
    </p:embeddedFont>
    <p:embeddedFont>
      <p:font typeface="Black Burger" panose="020B0604020202020204" charset="0"/>
      <p:regular r:id="rId36"/>
    </p:embeddedFont>
    <p:embeddedFont>
      <p:font typeface="Cakerolli" panose="020B0604020202020204" charset="-34"/>
      <p:regular r:id="rId37"/>
    </p:embeddedFont>
    <p:embeddedFont>
      <p:font typeface="Cakerolli Medium" panose="020B0604020202020204" charset="-34"/>
      <p:regular r:id="rId38"/>
    </p:embeddedFont>
    <p:embeddedFont>
      <p:font typeface="Cakerolli SemiBold" panose="020B0604020202020204" charset="-34"/>
      <p:regular r:id="rId39"/>
    </p:embeddedFont>
    <p:embeddedFont>
      <p:font typeface="Cakerolli SemiBold Bold" panose="020B0604020202020204" charset="-34"/>
      <p:regular r:id="rId40"/>
    </p:embeddedFont>
    <p:embeddedFont>
      <p:font typeface="Calibri" panose="020F0502020204030204" pitchFamily="34" charset="0"/>
      <p:regular r:id="rId41"/>
      <p:bold r:id="rId42"/>
      <p:italic r:id="rId43"/>
      <p:boldItalic r:id="rId44"/>
    </p:embeddedFont>
    <p:embeddedFont>
      <p:font typeface="Canva Sans" panose="020B0604020202020204" charset="0"/>
      <p:regular r:id="rId45"/>
    </p:embeddedFont>
    <p:embeddedFont>
      <p:font typeface="Unique"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104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AEE9-CA72-4B52-A452-D6EB7468BD42}" type="datetimeFigureOut">
              <a:rPr lang="en-ID" smtClean="0"/>
              <a:t>17/12/2022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6FC15-6DF7-421B-A814-64731861D55B}" type="slidenum">
              <a:rPr lang="en-ID" smtClean="0"/>
              <a:t>‹#›</a:t>
            </a:fld>
            <a:endParaRPr lang="en-ID"/>
          </a:p>
        </p:txBody>
      </p:sp>
    </p:spTree>
    <p:extLst>
      <p:ext uri="{BB962C8B-B14F-4D97-AF65-F5344CB8AC3E}">
        <p14:creationId xmlns:p14="http://schemas.microsoft.com/office/powerpoint/2010/main" val="2749285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47D6FC15-6DF7-421B-A814-64731861D55B}" type="slidenum">
              <a:rPr lang="en-ID" smtClean="0"/>
              <a:t>27</a:t>
            </a:fld>
            <a:endParaRPr lang="en-ID"/>
          </a:p>
        </p:txBody>
      </p:sp>
    </p:spTree>
    <p:extLst>
      <p:ext uri="{BB962C8B-B14F-4D97-AF65-F5344CB8AC3E}">
        <p14:creationId xmlns:p14="http://schemas.microsoft.com/office/powerpoint/2010/main" val="61809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audio" Target="../media/audio2.wav"/><Relationship Id="rId3" Type="http://schemas.openxmlformats.org/officeDocument/2006/relationships/slideLayout" Target="../slideLayouts/slideLayout7.xml"/><Relationship Id="rId21" Type="http://schemas.openxmlformats.org/officeDocument/2006/relationships/image" Target="../media/image14.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audio" Target="../media/audio1.wav"/><Relationship Id="rId2" Type="http://schemas.openxmlformats.org/officeDocument/2006/relationships/audio" Target="../media/media1.mp3"/><Relationship Id="rId16" Type="http://schemas.openxmlformats.org/officeDocument/2006/relationships/image" Target="../media/image13.svg"/><Relationship Id="rId20" Type="http://schemas.openxmlformats.org/officeDocument/2006/relationships/audio" Target="../media/audio4.wav"/><Relationship Id="rId1" Type="http://schemas.microsoft.com/office/2007/relationships/media" Target="../media/media1.mp3"/><Relationship Id="rId6" Type="http://schemas.openxmlformats.org/officeDocument/2006/relationships/image" Target="../media/image3.svg"/><Relationship Id="rId11" Type="http://schemas.openxmlformats.org/officeDocument/2006/relationships/image" Target="../media/image8.sv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audio" Target="../media/audio3.wav"/><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svg"/></Relationships>
</file>

<file path=ppt/slides/_rels/slide1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9.svg"/><Relationship Id="rId18" Type="http://schemas.openxmlformats.org/officeDocument/2006/relationships/slide" Target="slide11.xml"/><Relationship Id="rId3" Type="http://schemas.openxmlformats.org/officeDocument/2006/relationships/slideLayout" Target="../slideLayouts/slideLayout7.xml"/><Relationship Id="rId7" Type="http://schemas.openxmlformats.org/officeDocument/2006/relationships/image" Target="../media/image70.png"/><Relationship Id="rId12" Type="http://schemas.openxmlformats.org/officeDocument/2006/relationships/image" Target="../media/image18.png"/><Relationship Id="rId17" Type="http://schemas.openxmlformats.org/officeDocument/2006/relationships/slide" Target="slide9.xml"/><Relationship Id="rId2" Type="http://schemas.openxmlformats.org/officeDocument/2006/relationships/audio" Target="../media/media1.mp3"/><Relationship Id="rId16" Type="http://schemas.openxmlformats.org/officeDocument/2006/relationships/audio" Target="../media/audio3.wav"/><Relationship Id="rId1" Type="http://schemas.microsoft.com/office/2007/relationships/media" Target="../media/media1.mp3"/><Relationship Id="rId6" Type="http://schemas.openxmlformats.org/officeDocument/2006/relationships/image" Target="../media/image1.png"/><Relationship Id="rId11" Type="http://schemas.openxmlformats.org/officeDocument/2006/relationships/image" Target="../media/image74.png"/><Relationship Id="rId5" Type="http://schemas.openxmlformats.org/officeDocument/2006/relationships/image" Target="../media/image29.svg"/><Relationship Id="rId15" Type="http://schemas.openxmlformats.org/officeDocument/2006/relationships/slide" Target="slide2.xml"/><Relationship Id="rId10" Type="http://schemas.openxmlformats.org/officeDocument/2006/relationships/image" Target="../media/image73.png"/><Relationship Id="rId19" Type="http://schemas.openxmlformats.org/officeDocument/2006/relationships/image" Target="../media/image14.png"/><Relationship Id="rId4" Type="http://schemas.openxmlformats.org/officeDocument/2006/relationships/image" Target="../media/image28.png"/><Relationship Id="rId9" Type="http://schemas.openxmlformats.org/officeDocument/2006/relationships/image" Target="../media/image72.png"/><Relationship Id="rId14"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jpeg"/><Relationship Id="rId18" Type="http://schemas.openxmlformats.org/officeDocument/2006/relationships/image" Target="../media/image87.jpeg"/><Relationship Id="rId26" Type="http://schemas.openxmlformats.org/officeDocument/2006/relationships/image" Target="../media/image14.png"/><Relationship Id="rId3" Type="http://schemas.openxmlformats.org/officeDocument/2006/relationships/slideLayout" Target="../slideLayouts/slideLayout7.xml"/><Relationship Id="rId21" Type="http://schemas.openxmlformats.org/officeDocument/2006/relationships/image" Target="../media/image19.svg"/><Relationship Id="rId7" Type="http://schemas.openxmlformats.org/officeDocument/2006/relationships/image" Target="../media/image26.png"/><Relationship Id="rId12" Type="http://schemas.openxmlformats.org/officeDocument/2006/relationships/image" Target="../media/image81.jpeg"/><Relationship Id="rId17" Type="http://schemas.openxmlformats.org/officeDocument/2006/relationships/image" Target="../media/image86.png"/><Relationship Id="rId25" Type="http://schemas.openxmlformats.org/officeDocument/2006/relationships/slide" Target="slide12.xml"/><Relationship Id="rId2" Type="http://schemas.openxmlformats.org/officeDocument/2006/relationships/audio" Target="../media/media1.mp3"/><Relationship Id="rId16" Type="http://schemas.openxmlformats.org/officeDocument/2006/relationships/image" Target="../media/image85.jpeg"/><Relationship Id="rId20" Type="http://schemas.openxmlformats.org/officeDocument/2006/relationships/image" Target="../media/image18.png"/><Relationship Id="rId1" Type="http://schemas.microsoft.com/office/2007/relationships/media" Target="../media/media1.mp3"/><Relationship Id="rId6" Type="http://schemas.openxmlformats.org/officeDocument/2006/relationships/image" Target="../media/image76.png"/><Relationship Id="rId11" Type="http://schemas.openxmlformats.org/officeDocument/2006/relationships/image" Target="../media/image80.svg"/><Relationship Id="rId24" Type="http://schemas.openxmlformats.org/officeDocument/2006/relationships/slide" Target="slide10.xml"/><Relationship Id="rId5" Type="http://schemas.openxmlformats.org/officeDocument/2006/relationships/image" Target="../media/image29.svg"/><Relationship Id="rId15" Type="http://schemas.openxmlformats.org/officeDocument/2006/relationships/image" Target="../media/image84.png"/><Relationship Id="rId23" Type="http://schemas.openxmlformats.org/officeDocument/2006/relationships/audio" Target="../media/audio3.wav"/><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slide" Target="slide2.xml"/></Relationships>
</file>

<file path=ppt/slides/_rels/slide1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jpeg"/><Relationship Id="rId18" Type="http://schemas.openxmlformats.org/officeDocument/2006/relationships/image" Target="../media/image18.png"/><Relationship Id="rId3" Type="http://schemas.openxmlformats.org/officeDocument/2006/relationships/slideLayout" Target="../slideLayouts/slideLayout7.xml"/><Relationship Id="rId21" Type="http://schemas.openxmlformats.org/officeDocument/2006/relationships/audio" Target="../media/audio3.wav"/><Relationship Id="rId7" Type="http://schemas.openxmlformats.org/officeDocument/2006/relationships/image" Target="../media/image89.png"/><Relationship Id="rId12" Type="http://schemas.openxmlformats.org/officeDocument/2006/relationships/image" Target="../media/image94.jpeg"/><Relationship Id="rId17" Type="http://schemas.openxmlformats.org/officeDocument/2006/relationships/image" Target="../media/image80.svg"/><Relationship Id="rId2" Type="http://schemas.openxmlformats.org/officeDocument/2006/relationships/audio" Target="../media/media1.mp3"/><Relationship Id="rId16" Type="http://schemas.openxmlformats.org/officeDocument/2006/relationships/image" Target="../media/image79.png"/><Relationship Id="rId20" Type="http://schemas.openxmlformats.org/officeDocument/2006/relationships/slide" Target="slide2.xml"/><Relationship Id="rId1" Type="http://schemas.microsoft.com/office/2007/relationships/media" Target="../media/media1.mp3"/><Relationship Id="rId6" Type="http://schemas.openxmlformats.org/officeDocument/2006/relationships/image" Target="../media/image76.png"/><Relationship Id="rId11" Type="http://schemas.openxmlformats.org/officeDocument/2006/relationships/image" Target="../media/image93.png"/><Relationship Id="rId24" Type="http://schemas.openxmlformats.org/officeDocument/2006/relationships/image" Target="../media/image14.png"/><Relationship Id="rId5" Type="http://schemas.openxmlformats.org/officeDocument/2006/relationships/image" Target="../media/image29.svg"/><Relationship Id="rId15" Type="http://schemas.openxmlformats.org/officeDocument/2006/relationships/image" Target="../media/image97.png"/><Relationship Id="rId23" Type="http://schemas.openxmlformats.org/officeDocument/2006/relationships/slide" Target="slide13.xml"/><Relationship Id="rId10" Type="http://schemas.openxmlformats.org/officeDocument/2006/relationships/image" Target="../media/image92.png"/><Relationship Id="rId19" Type="http://schemas.openxmlformats.org/officeDocument/2006/relationships/image" Target="../media/image19.svg"/><Relationship Id="rId4" Type="http://schemas.openxmlformats.org/officeDocument/2006/relationships/image" Target="../media/image28.png"/><Relationship Id="rId9" Type="http://schemas.openxmlformats.org/officeDocument/2006/relationships/image" Target="../media/image91.jpeg"/><Relationship Id="rId14" Type="http://schemas.openxmlformats.org/officeDocument/2006/relationships/image" Target="../media/image96.png"/><Relationship Id="rId22"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slide" Target="slide2.xml"/><Relationship Id="rId1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47.svg"/><Relationship Id="rId12" Type="http://schemas.openxmlformats.org/officeDocument/2006/relationships/image" Target="../media/image19.svg"/><Relationship Id="rId17" Type="http://schemas.openxmlformats.org/officeDocument/2006/relationships/slide" Target="slide3.xml"/><Relationship Id="rId2" Type="http://schemas.openxmlformats.org/officeDocument/2006/relationships/audio" Target="../media/media1.mp3"/><Relationship Id="rId16" Type="http://schemas.openxmlformats.org/officeDocument/2006/relationships/slide" Target="slide14.xml"/><Relationship Id="rId1" Type="http://schemas.microsoft.com/office/2007/relationships/media" Target="../media/media1.mp3"/><Relationship Id="rId6" Type="http://schemas.openxmlformats.org/officeDocument/2006/relationships/image" Target="../media/image46.png"/><Relationship Id="rId11" Type="http://schemas.openxmlformats.org/officeDocument/2006/relationships/image" Target="../media/image18.png"/><Relationship Id="rId5" Type="http://schemas.openxmlformats.org/officeDocument/2006/relationships/image" Target="../media/image99.png"/><Relationship Id="rId15" Type="http://schemas.openxmlformats.org/officeDocument/2006/relationships/slide" Target="slide12.xml"/><Relationship Id="rId10" Type="http://schemas.openxmlformats.org/officeDocument/2006/relationships/image" Target="../media/image102.svg"/><Relationship Id="rId4" Type="http://schemas.openxmlformats.org/officeDocument/2006/relationships/image" Target="../media/image98.png"/><Relationship Id="rId9" Type="http://schemas.openxmlformats.org/officeDocument/2006/relationships/image" Target="../media/image101.png"/><Relationship Id="rId14" Type="http://schemas.openxmlformats.org/officeDocument/2006/relationships/audio" Target="../media/audio3.wav"/></Relationships>
</file>

<file path=ppt/slides/_rels/slide1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slide" Target="slide2.xml"/><Relationship Id="rId3" Type="http://schemas.openxmlformats.org/officeDocument/2006/relationships/slideLayout" Target="../slideLayouts/slideLayout7.xml"/><Relationship Id="rId7" Type="http://schemas.openxmlformats.org/officeDocument/2006/relationships/image" Target="../media/image104.png"/><Relationship Id="rId12" Type="http://schemas.openxmlformats.org/officeDocument/2006/relationships/image" Target="../media/image19.svg"/><Relationship Id="rId17" Type="http://schemas.openxmlformats.org/officeDocument/2006/relationships/image" Target="../media/image14.png"/><Relationship Id="rId2" Type="http://schemas.openxmlformats.org/officeDocument/2006/relationships/audio" Target="../media/media1.mp3"/><Relationship Id="rId16" Type="http://schemas.openxmlformats.org/officeDocument/2006/relationships/slide" Target="slide15.xml"/><Relationship Id="rId1" Type="http://schemas.microsoft.com/office/2007/relationships/media" Target="../media/media1.mp3"/><Relationship Id="rId6" Type="http://schemas.openxmlformats.org/officeDocument/2006/relationships/image" Target="../media/image103.png"/><Relationship Id="rId11" Type="http://schemas.openxmlformats.org/officeDocument/2006/relationships/image" Target="../media/image18.png"/><Relationship Id="rId5" Type="http://schemas.openxmlformats.org/officeDocument/2006/relationships/image" Target="../media/image29.svg"/><Relationship Id="rId15" Type="http://schemas.openxmlformats.org/officeDocument/2006/relationships/slide" Target="slide13.xml"/><Relationship Id="rId10" Type="http://schemas.openxmlformats.org/officeDocument/2006/relationships/image" Target="../media/image107.png"/><Relationship Id="rId4" Type="http://schemas.openxmlformats.org/officeDocument/2006/relationships/image" Target="../media/image28.png"/><Relationship Id="rId9" Type="http://schemas.openxmlformats.org/officeDocument/2006/relationships/image" Target="../media/image106.png"/><Relationship Id="rId14" Type="http://schemas.openxmlformats.org/officeDocument/2006/relationships/audio" Target="../media/audio3.wav"/></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slide" Target="slide16.xml"/><Relationship Id="rId3" Type="http://schemas.openxmlformats.org/officeDocument/2006/relationships/slideLayout" Target="../slideLayouts/slideLayout7.xml"/><Relationship Id="rId7" Type="http://schemas.openxmlformats.org/officeDocument/2006/relationships/image" Target="../media/image35.png"/><Relationship Id="rId12" Type="http://schemas.openxmlformats.org/officeDocument/2006/relationships/slide" Target="slide1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0.png"/><Relationship Id="rId11" Type="http://schemas.openxmlformats.org/officeDocument/2006/relationships/audio" Target="../media/audio3.wav"/><Relationship Id="rId5" Type="http://schemas.openxmlformats.org/officeDocument/2006/relationships/image" Target="../media/image109.png"/><Relationship Id="rId10" Type="http://schemas.openxmlformats.org/officeDocument/2006/relationships/slide" Target="slide2.xml"/><Relationship Id="rId4" Type="http://schemas.openxmlformats.org/officeDocument/2006/relationships/image" Target="../media/image108.png"/><Relationship Id="rId9" Type="http://schemas.openxmlformats.org/officeDocument/2006/relationships/image" Target="../media/image19.sv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9.svg"/><Relationship Id="rId18" Type="http://schemas.openxmlformats.org/officeDocument/2006/relationships/slide" Target="slide3.xml"/><Relationship Id="rId3" Type="http://schemas.openxmlformats.org/officeDocument/2006/relationships/slideLayout" Target="../slideLayouts/slideLayout7.xml"/><Relationship Id="rId7" Type="http://schemas.openxmlformats.org/officeDocument/2006/relationships/image" Target="../media/image113.png"/><Relationship Id="rId12" Type="http://schemas.openxmlformats.org/officeDocument/2006/relationships/image" Target="../media/image18.png"/><Relationship Id="rId17" Type="http://schemas.openxmlformats.org/officeDocument/2006/relationships/slide" Target="slide17.xml"/><Relationship Id="rId2" Type="http://schemas.openxmlformats.org/officeDocument/2006/relationships/audio" Target="../media/media1.mp3"/><Relationship Id="rId16" Type="http://schemas.openxmlformats.org/officeDocument/2006/relationships/slide" Target="slide15.xml"/><Relationship Id="rId1" Type="http://schemas.microsoft.com/office/2007/relationships/media" Target="../media/media1.mp3"/><Relationship Id="rId6" Type="http://schemas.openxmlformats.org/officeDocument/2006/relationships/image" Target="../media/image112.png"/><Relationship Id="rId11" Type="http://schemas.openxmlformats.org/officeDocument/2006/relationships/image" Target="../media/image102.svg"/><Relationship Id="rId5" Type="http://schemas.openxmlformats.org/officeDocument/2006/relationships/image" Target="../media/image61.png"/><Relationship Id="rId15" Type="http://schemas.openxmlformats.org/officeDocument/2006/relationships/audio" Target="../media/audio3.wav"/><Relationship Id="rId10" Type="http://schemas.openxmlformats.org/officeDocument/2006/relationships/image" Target="../media/image101.png"/><Relationship Id="rId19" Type="http://schemas.openxmlformats.org/officeDocument/2006/relationships/image" Target="../media/image14.png"/><Relationship Id="rId4" Type="http://schemas.openxmlformats.org/officeDocument/2006/relationships/image" Target="../media/image111.png"/><Relationship Id="rId9" Type="http://schemas.openxmlformats.org/officeDocument/2006/relationships/image" Target="../media/image77.png"/><Relationship Id="rId14" Type="http://schemas.openxmlformats.org/officeDocument/2006/relationships/slide" Target="slide2.xml"/></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slide" Target="slide16.xml"/><Relationship Id="rId3" Type="http://schemas.openxmlformats.org/officeDocument/2006/relationships/slideLayout" Target="../slideLayouts/slideLayout7.xml"/><Relationship Id="rId7" Type="http://schemas.openxmlformats.org/officeDocument/2006/relationships/image" Target="../media/image116.png"/><Relationship Id="rId12" Type="http://schemas.openxmlformats.org/officeDocument/2006/relationships/image" Target="../media/image19.svg"/><Relationship Id="rId17" Type="http://schemas.openxmlformats.org/officeDocument/2006/relationships/image" Target="../media/image14.png"/><Relationship Id="rId2" Type="http://schemas.openxmlformats.org/officeDocument/2006/relationships/audio" Target="../media/media1.mp3"/><Relationship Id="rId16" Type="http://schemas.openxmlformats.org/officeDocument/2006/relationships/slide" Target="slide18.xml"/><Relationship Id="rId1" Type="http://schemas.microsoft.com/office/2007/relationships/media" Target="../media/media1.mp3"/><Relationship Id="rId6" Type="http://schemas.openxmlformats.org/officeDocument/2006/relationships/image" Target="../media/image115.png"/><Relationship Id="rId11" Type="http://schemas.openxmlformats.org/officeDocument/2006/relationships/image" Target="../media/image18.png"/><Relationship Id="rId5" Type="http://schemas.openxmlformats.org/officeDocument/2006/relationships/image" Target="../media/image29.svg"/><Relationship Id="rId1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117.png"/><Relationship Id="rId14" Type="http://schemas.openxmlformats.org/officeDocument/2006/relationships/audio" Target="../media/audio3.wav"/></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slide" Target="slide19.xml"/><Relationship Id="rId3" Type="http://schemas.openxmlformats.org/officeDocument/2006/relationships/slideLayout" Target="../slideLayouts/slideLayout7.xml"/><Relationship Id="rId7" Type="http://schemas.openxmlformats.org/officeDocument/2006/relationships/image" Target="../media/image121.png"/><Relationship Id="rId12" Type="http://schemas.openxmlformats.org/officeDocument/2006/relationships/slide" Target="slide1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20.png"/><Relationship Id="rId11" Type="http://schemas.openxmlformats.org/officeDocument/2006/relationships/audio" Target="../media/audio3.wav"/><Relationship Id="rId5" Type="http://schemas.openxmlformats.org/officeDocument/2006/relationships/image" Target="../media/image119.png"/><Relationship Id="rId10" Type="http://schemas.openxmlformats.org/officeDocument/2006/relationships/slide" Target="slide2.xml"/><Relationship Id="rId4" Type="http://schemas.openxmlformats.org/officeDocument/2006/relationships/image" Target="../media/image118.png"/><Relationship Id="rId9" Type="http://schemas.openxmlformats.org/officeDocument/2006/relationships/image" Target="../media/image19.svg"/><Relationship Id="rId1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slide" Target="slide20.xml"/><Relationship Id="rId3" Type="http://schemas.openxmlformats.org/officeDocument/2006/relationships/slideLayout" Target="../slideLayouts/slideLayout7.xml"/><Relationship Id="rId7" Type="http://schemas.openxmlformats.org/officeDocument/2006/relationships/image" Target="../media/image125.png"/><Relationship Id="rId12" Type="http://schemas.openxmlformats.org/officeDocument/2006/relationships/slide" Target="slide18.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24.png"/><Relationship Id="rId11" Type="http://schemas.openxmlformats.org/officeDocument/2006/relationships/audio" Target="../media/audio3.wav"/><Relationship Id="rId5" Type="http://schemas.openxmlformats.org/officeDocument/2006/relationships/image" Target="../media/image123.png"/><Relationship Id="rId10" Type="http://schemas.openxmlformats.org/officeDocument/2006/relationships/slide" Target="slide2.xml"/><Relationship Id="rId4" Type="http://schemas.openxmlformats.org/officeDocument/2006/relationships/image" Target="../media/image122.png"/><Relationship Id="rId9" Type="http://schemas.openxmlformats.org/officeDocument/2006/relationships/image" Target="../media/image19.sv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slide" Target="slide30.xml"/><Relationship Id="rId3" Type="http://schemas.openxmlformats.org/officeDocument/2006/relationships/slideLayout" Target="../slideLayouts/slideLayout7.xml"/><Relationship Id="rId7" Type="http://schemas.openxmlformats.org/officeDocument/2006/relationships/image" Target="../media/image18.png"/><Relationship Id="rId12" Type="http://schemas.openxmlformats.org/officeDocument/2006/relationships/slide" Target="slide2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7.png"/><Relationship Id="rId11" Type="http://schemas.openxmlformats.org/officeDocument/2006/relationships/audio" Target="../media/audio3.wav"/><Relationship Id="rId5" Type="http://schemas.openxmlformats.org/officeDocument/2006/relationships/image" Target="../media/image16.png"/><Relationship Id="rId15" Type="http://schemas.openxmlformats.org/officeDocument/2006/relationships/image" Target="../media/image14.png"/><Relationship Id="rId10" Type="http://schemas.openxmlformats.org/officeDocument/2006/relationships/slide" Target="slide3.xml"/><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slide" Target="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slide" Target="slide19.xml"/><Relationship Id="rId3" Type="http://schemas.openxmlformats.org/officeDocument/2006/relationships/slideLayout" Target="../slideLayouts/slideLayout7.xml"/><Relationship Id="rId7" Type="http://schemas.openxmlformats.org/officeDocument/2006/relationships/image" Target="../media/image101.png"/><Relationship Id="rId12" Type="http://schemas.openxmlformats.org/officeDocument/2006/relationships/audio" Target="../media/audio3.wav"/><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26.png"/><Relationship Id="rId11" Type="http://schemas.openxmlformats.org/officeDocument/2006/relationships/slide" Target="slide2.xml"/><Relationship Id="rId5" Type="http://schemas.openxmlformats.org/officeDocument/2006/relationships/image" Target="../media/image123.png"/><Relationship Id="rId1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22.png"/><Relationship Id="rId9" Type="http://schemas.openxmlformats.org/officeDocument/2006/relationships/image" Target="../media/image18.png"/><Relationship Id="rId14" Type="http://schemas.openxmlformats.org/officeDocument/2006/relationships/slide" Target="slide3.xml"/></Relationships>
</file>

<file path=ppt/slides/_rels/slide21.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slide" Target="slide20.xml"/><Relationship Id="rId3" Type="http://schemas.openxmlformats.org/officeDocument/2006/relationships/slideLayout" Target="../slideLayouts/slideLayout7.xml"/><Relationship Id="rId7" Type="http://schemas.openxmlformats.org/officeDocument/2006/relationships/image" Target="../media/image127.png"/><Relationship Id="rId12" Type="http://schemas.openxmlformats.org/officeDocument/2006/relationships/image" Target="../media/image19.svg"/><Relationship Id="rId17" Type="http://schemas.openxmlformats.org/officeDocument/2006/relationships/image" Target="../media/image14.png"/><Relationship Id="rId2" Type="http://schemas.openxmlformats.org/officeDocument/2006/relationships/audio" Target="../media/media1.mp3"/><Relationship Id="rId16" Type="http://schemas.openxmlformats.org/officeDocument/2006/relationships/slide" Target="slide22.xml"/><Relationship Id="rId1" Type="http://schemas.microsoft.com/office/2007/relationships/media" Target="../media/media1.mp3"/><Relationship Id="rId6" Type="http://schemas.openxmlformats.org/officeDocument/2006/relationships/image" Target="../media/image115.png"/><Relationship Id="rId11" Type="http://schemas.openxmlformats.org/officeDocument/2006/relationships/image" Target="../media/image18.png"/><Relationship Id="rId5" Type="http://schemas.openxmlformats.org/officeDocument/2006/relationships/image" Target="../media/image29.svg"/><Relationship Id="rId15" Type="http://schemas.openxmlformats.org/officeDocument/2006/relationships/slide" Target="slide2.xml"/><Relationship Id="rId10"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110.png"/><Relationship Id="rId14" Type="http://schemas.openxmlformats.org/officeDocument/2006/relationships/audio" Target="../media/audio3.wav"/></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slide" Target="slide23.xml"/><Relationship Id="rId3" Type="http://schemas.openxmlformats.org/officeDocument/2006/relationships/slideLayout" Target="../slideLayouts/slideLayout7.xml"/><Relationship Id="rId7" Type="http://schemas.openxmlformats.org/officeDocument/2006/relationships/image" Target="../media/image131.png"/><Relationship Id="rId12" Type="http://schemas.openxmlformats.org/officeDocument/2006/relationships/slide" Target="slide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30.png"/><Relationship Id="rId11" Type="http://schemas.openxmlformats.org/officeDocument/2006/relationships/audio" Target="../media/audio3.wav"/><Relationship Id="rId5" Type="http://schemas.openxmlformats.org/officeDocument/2006/relationships/image" Target="../media/image123.png"/><Relationship Id="rId10" Type="http://schemas.openxmlformats.org/officeDocument/2006/relationships/slide" Target="slide21.xml"/><Relationship Id="rId4" Type="http://schemas.openxmlformats.org/officeDocument/2006/relationships/image" Target="../media/image129.png"/><Relationship Id="rId9" Type="http://schemas.openxmlformats.org/officeDocument/2006/relationships/image" Target="../media/image19.svg"/><Relationship Id="rId14"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39.svg"/><Relationship Id="rId18" Type="http://schemas.openxmlformats.org/officeDocument/2006/relationships/image" Target="../media/image144.svg"/><Relationship Id="rId26" Type="http://schemas.openxmlformats.org/officeDocument/2006/relationships/slide" Target="slide2.xml"/><Relationship Id="rId3" Type="http://schemas.openxmlformats.org/officeDocument/2006/relationships/slideLayout" Target="../slideLayouts/slideLayout7.xml"/><Relationship Id="rId21" Type="http://schemas.openxmlformats.org/officeDocument/2006/relationships/image" Target="../media/image10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9.svg"/><Relationship Id="rId2" Type="http://schemas.openxmlformats.org/officeDocument/2006/relationships/audio" Target="../media/media1.mp3"/><Relationship Id="rId16" Type="http://schemas.openxmlformats.org/officeDocument/2006/relationships/image" Target="../media/image142.svg"/><Relationship Id="rId20" Type="http://schemas.openxmlformats.org/officeDocument/2006/relationships/image" Target="../media/image146.svg"/><Relationship Id="rId29" Type="http://schemas.openxmlformats.org/officeDocument/2006/relationships/slide" Target="slide3.xml"/><Relationship Id="rId1" Type="http://schemas.microsoft.com/office/2007/relationships/media" Target="../media/media1.mp3"/><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8.png"/><Relationship Id="rId5" Type="http://schemas.openxmlformats.org/officeDocument/2006/relationships/image" Target="../media/image29.svg"/><Relationship Id="rId15" Type="http://schemas.openxmlformats.org/officeDocument/2006/relationships/image" Target="../media/image141.png"/><Relationship Id="rId23" Type="http://schemas.openxmlformats.org/officeDocument/2006/relationships/image" Target="../media/image102.svg"/><Relationship Id="rId28" Type="http://schemas.openxmlformats.org/officeDocument/2006/relationships/slide" Target="slide22.xml"/><Relationship Id="rId10" Type="http://schemas.openxmlformats.org/officeDocument/2006/relationships/image" Target="../media/image136.svg"/><Relationship Id="rId19" Type="http://schemas.openxmlformats.org/officeDocument/2006/relationships/image" Target="../media/image145.png"/><Relationship Id="rId4" Type="http://schemas.openxmlformats.org/officeDocument/2006/relationships/image" Target="../media/image28.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01.png"/><Relationship Id="rId27" Type="http://schemas.openxmlformats.org/officeDocument/2006/relationships/audio" Target="../media/audio3.wav"/><Relationship Id="rId30"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9.svg"/><Relationship Id="rId1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148.svg"/><Relationship Id="rId12" Type="http://schemas.openxmlformats.org/officeDocument/2006/relationships/image" Target="../media/image18.png"/><Relationship Id="rId17" Type="http://schemas.openxmlformats.org/officeDocument/2006/relationships/slide" Target="slide25.xml"/><Relationship Id="rId2" Type="http://schemas.openxmlformats.org/officeDocument/2006/relationships/audio" Target="../media/media1.mp3"/><Relationship Id="rId16" Type="http://schemas.openxmlformats.org/officeDocument/2006/relationships/slide" Target="slide2.xml"/><Relationship Id="rId1" Type="http://schemas.microsoft.com/office/2007/relationships/media" Target="../media/media1.mp3"/><Relationship Id="rId6" Type="http://schemas.openxmlformats.org/officeDocument/2006/relationships/image" Target="../media/image147.png"/><Relationship Id="rId11" Type="http://schemas.openxmlformats.org/officeDocument/2006/relationships/image" Target="../media/image27.png"/><Relationship Id="rId5" Type="http://schemas.openxmlformats.org/officeDocument/2006/relationships/image" Target="../media/image29.svg"/><Relationship Id="rId15" Type="http://schemas.openxmlformats.org/officeDocument/2006/relationships/audio" Target="../media/audio3.wav"/><Relationship Id="rId10" Type="http://schemas.openxmlformats.org/officeDocument/2006/relationships/image" Target="../media/image128.png"/><Relationship Id="rId4" Type="http://schemas.openxmlformats.org/officeDocument/2006/relationships/image" Target="../media/image28.png"/><Relationship Id="rId9" Type="http://schemas.openxmlformats.org/officeDocument/2006/relationships/image" Target="../media/image120.png"/><Relationship Id="rId14" Type="http://schemas.openxmlformats.org/officeDocument/2006/relationships/slide" Target="slide23.xml"/></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slide" Target="slide26.xml"/><Relationship Id="rId3" Type="http://schemas.openxmlformats.org/officeDocument/2006/relationships/slideLayout" Target="../slideLayouts/slideLayout7.xml"/><Relationship Id="rId7" Type="http://schemas.openxmlformats.org/officeDocument/2006/relationships/image" Target="../media/image152.png"/><Relationship Id="rId12" Type="http://schemas.openxmlformats.org/officeDocument/2006/relationships/slide" Target="slide2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51.png"/><Relationship Id="rId11" Type="http://schemas.openxmlformats.org/officeDocument/2006/relationships/audio" Target="../media/audio3.wav"/><Relationship Id="rId5" Type="http://schemas.openxmlformats.org/officeDocument/2006/relationships/image" Target="../media/image123.png"/><Relationship Id="rId10" Type="http://schemas.openxmlformats.org/officeDocument/2006/relationships/slide" Target="slide2.xml"/><Relationship Id="rId4" Type="http://schemas.openxmlformats.org/officeDocument/2006/relationships/image" Target="../media/image150.png"/><Relationship Id="rId9" Type="http://schemas.openxmlformats.org/officeDocument/2006/relationships/image" Target="../media/image19.svg"/><Relationship Id="rId14" Type="http://schemas.openxmlformats.org/officeDocument/2006/relationships/image" Target="../media/image14.png"/></Relationships>
</file>

<file path=ppt/slides/_rels/slide26.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slide" Target="slide25.xml"/><Relationship Id="rId3" Type="http://schemas.openxmlformats.org/officeDocument/2006/relationships/slideLayout" Target="../slideLayouts/slideLayout7.xml"/><Relationship Id="rId7" Type="http://schemas.openxmlformats.org/officeDocument/2006/relationships/image" Target="../media/image101.png"/><Relationship Id="rId12" Type="http://schemas.openxmlformats.org/officeDocument/2006/relationships/audio" Target="../media/audio3.wav"/><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54.png"/><Relationship Id="rId11" Type="http://schemas.openxmlformats.org/officeDocument/2006/relationships/slide" Target="slide2.xml"/><Relationship Id="rId5" Type="http://schemas.openxmlformats.org/officeDocument/2006/relationships/image" Target="../media/image123.png"/><Relationship Id="rId1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53.png"/><Relationship Id="rId9" Type="http://schemas.openxmlformats.org/officeDocument/2006/relationships/image" Target="../media/image18.png"/><Relationship Id="rId14" Type="http://schemas.openxmlformats.org/officeDocument/2006/relationships/slide" Target="slide3.xml"/></Relationships>
</file>

<file path=ppt/slides/_rels/slide2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slide" Target="slide2.xml"/><Relationship Id="rId3" Type="http://schemas.openxmlformats.org/officeDocument/2006/relationships/notesSlide" Target="../notesSlides/notesSlide1.xml"/><Relationship Id="rId7" Type="http://schemas.openxmlformats.org/officeDocument/2006/relationships/image" Target="../media/image27.png"/><Relationship Id="rId12" Type="http://schemas.openxmlformats.org/officeDocument/2006/relationships/audio" Target="../media/audio3.wav"/><Relationship Id="rId2" Type="http://schemas.openxmlformats.org/officeDocument/2006/relationships/slideLayout" Target="../slideLayouts/slideLayout7.xml"/><Relationship Id="rId1" Type="http://schemas.openxmlformats.org/officeDocument/2006/relationships/video" Target="https://www.youtube.com/embed/2GZvOdirEUw?feature=oembed" TargetMode="External"/><Relationship Id="rId6" Type="http://schemas.openxmlformats.org/officeDocument/2006/relationships/image" Target="../media/image157.png"/><Relationship Id="rId11" Type="http://schemas.openxmlformats.org/officeDocument/2006/relationships/slide" Target="slide26.xml"/><Relationship Id="rId5" Type="http://schemas.openxmlformats.org/officeDocument/2006/relationships/image" Target="../media/image156.png"/><Relationship Id="rId15" Type="http://schemas.openxmlformats.org/officeDocument/2006/relationships/image" Target="../media/image158.jpeg"/><Relationship Id="rId10" Type="http://schemas.openxmlformats.org/officeDocument/2006/relationships/image" Target="../media/image19.svg"/><Relationship Id="rId4" Type="http://schemas.openxmlformats.org/officeDocument/2006/relationships/image" Target="../media/image155.png"/><Relationship Id="rId9" Type="http://schemas.openxmlformats.org/officeDocument/2006/relationships/image" Target="../media/image18.png"/><Relationship Id="rId14"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9.png"/><Relationship Id="rId7" Type="http://schemas.openxmlformats.org/officeDocument/2006/relationships/image" Target="../media/image19.svg"/><Relationship Id="rId12" Type="http://schemas.openxmlformats.org/officeDocument/2006/relationships/image" Target="../media/image162.jpeg"/><Relationship Id="rId2" Type="http://schemas.openxmlformats.org/officeDocument/2006/relationships/slideLayout" Target="../slideLayouts/slideLayout7.xml"/><Relationship Id="rId1" Type="http://schemas.openxmlformats.org/officeDocument/2006/relationships/video" Target="https://www.youtube.com/embed/z4wpsgKuu98?feature=oembed" TargetMode="External"/><Relationship Id="rId6" Type="http://schemas.openxmlformats.org/officeDocument/2006/relationships/image" Target="../media/image18.png"/><Relationship Id="rId11" Type="http://schemas.openxmlformats.org/officeDocument/2006/relationships/slide" Target="slide3.xml"/><Relationship Id="rId5" Type="http://schemas.openxmlformats.org/officeDocument/2006/relationships/image" Target="../media/image161.png"/><Relationship Id="rId10" Type="http://schemas.openxmlformats.org/officeDocument/2006/relationships/audio" Target="../media/audio3.wav"/><Relationship Id="rId4" Type="http://schemas.openxmlformats.org/officeDocument/2006/relationships/image" Target="../media/image160.png"/><Relationship Id="rId9" Type="http://schemas.openxmlformats.org/officeDocument/2006/relationships/slide" Target="slide27.xml"/></Relationships>
</file>

<file path=ppt/slides/_rels/slide29.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slide" Target="slide2.xml"/><Relationship Id="rId3" Type="http://schemas.openxmlformats.org/officeDocument/2006/relationships/slideLayout" Target="../slideLayouts/slideLayout7.xml"/><Relationship Id="rId7" Type="http://schemas.openxmlformats.org/officeDocument/2006/relationships/image" Target="../media/image18.png"/><Relationship Id="rId12" Type="http://schemas.openxmlformats.org/officeDocument/2006/relationships/audio" Target="../media/audio3.wav"/><Relationship Id="rId17" Type="http://schemas.openxmlformats.org/officeDocument/2006/relationships/image" Target="../media/image14.png"/><Relationship Id="rId2" Type="http://schemas.openxmlformats.org/officeDocument/2006/relationships/audio" Target="../media/media1.mp3"/><Relationship Id="rId16" Type="http://schemas.openxmlformats.org/officeDocument/2006/relationships/hyperlink" Target="https://quizizz.com/admin/quiz/6390cd46bfb9e6001da98796?source=quiz_share" TargetMode="External"/><Relationship Id="rId1" Type="http://schemas.microsoft.com/office/2007/relationships/media" Target="../media/media1.mp3"/><Relationship Id="rId6" Type="http://schemas.openxmlformats.org/officeDocument/2006/relationships/image" Target="../media/image165.svg"/><Relationship Id="rId11" Type="http://schemas.openxmlformats.org/officeDocument/2006/relationships/slide" Target="slide28.xml"/><Relationship Id="rId5" Type="http://schemas.openxmlformats.org/officeDocument/2006/relationships/image" Target="../media/image164.png"/><Relationship Id="rId15" Type="http://schemas.openxmlformats.org/officeDocument/2006/relationships/image" Target="../media/image166.png"/><Relationship Id="rId10" Type="http://schemas.openxmlformats.org/officeDocument/2006/relationships/image" Target="../media/image120.png"/><Relationship Id="rId4" Type="http://schemas.openxmlformats.org/officeDocument/2006/relationships/image" Target="../media/image163.png"/><Relationship Id="rId9" Type="http://schemas.openxmlformats.org/officeDocument/2006/relationships/image" Target="../media/image27.png"/><Relationship Id="rId14" Type="http://schemas.openxmlformats.org/officeDocument/2006/relationships/slide" Target="slide30.xml"/></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slide" Target="slide4.xml"/><Relationship Id="rId18" Type="http://schemas.openxmlformats.org/officeDocument/2006/relationships/slide" Target="slide21.xml"/><Relationship Id="rId3" Type="http://schemas.openxmlformats.org/officeDocument/2006/relationships/slideLayout" Target="../slideLayouts/slideLayout7.xml"/><Relationship Id="rId21" Type="http://schemas.openxmlformats.org/officeDocument/2006/relationships/slide" Target="slide2.xml"/><Relationship Id="rId7" Type="http://schemas.openxmlformats.org/officeDocument/2006/relationships/image" Target="../media/image24.png"/><Relationship Id="rId12" Type="http://schemas.openxmlformats.org/officeDocument/2006/relationships/image" Target="../media/image27.png"/><Relationship Id="rId17" Type="http://schemas.openxmlformats.org/officeDocument/2006/relationships/slide" Target="slide17.xml"/><Relationship Id="rId2" Type="http://schemas.openxmlformats.org/officeDocument/2006/relationships/audio" Target="../media/media1.mp3"/><Relationship Id="rId16" Type="http://schemas.openxmlformats.org/officeDocument/2006/relationships/slide" Target="slide14.xml"/><Relationship Id="rId20" Type="http://schemas.openxmlformats.org/officeDocument/2006/relationships/slide" Target="slide27.xml"/><Relationship Id="rId1" Type="http://schemas.microsoft.com/office/2007/relationships/media" Target="../media/media1.mp3"/><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5" Type="http://schemas.openxmlformats.org/officeDocument/2006/relationships/slide" Target="slide10.xml"/><Relationship Id="rId10" Type="http://schemas.openxmlformats.org/officeDocument/2006/relationships/image" Target="../media/image19.svg"/><Relationship Id="rId19" Type="http://schemas.openxmlformats.org/officeDocument/2006/relationships/slide" Target="slide24.xml"/><Relationship Id="rId4" Type="http://schemas.openxmlformats.org/officeDocument/2006/relationships/image" Target="../media/image21.png"/><Relationship Id="rId9" Type="http://schemas.openxmlformats.org/officeDocument/2006/relationships/image" Target="../media/image18.png"/><Relationship Id="rId14" Type="http://schemas.openxmlformats.org/officeDocument/2006/relationships/audio" Target="../media/audio3.wav"/><Relationship Id="rId22"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slide" Target="slide31.xml"/><Relationship Id="rId3" Type="http://schemas.openxmlformats.org/officeDocument/2006/relationships/slideLayout" Target="../slideLayouts/slideLayout7.xml"/><Relationship Id="rId7" Type="http://schemas.openxmlformats.org/officeDocument/2006/relationships/image" Target="../media/image18.png"/><Relationship Id="rId12" Type="http://schemas.openxmlformats.org/officeDocument/2006/relationships/audio" Target="../media/audio3.wav"/><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69.svg"/><Relationship Id="rId11" Type="http://schemas.openxmlformats.org/officeDocument/2006/relationships/slide" Target="slide29.xml"/><Relationship Id="rId5" Type="http://schemas.openxmlformats.org/officeDocument/2006/relationships/image" Target="../media/image168.png"/><Relationship Id="rId15" Type="http://schemas.openxmlformats.org/officeDocument/2006/relationships/image" Target="../media/image14.png"/><Relationship Id="rId10" Type="http://schemas.openxmlformats.org/officeDocument/2006/relationships/image" Target="../media/image120.png"/><Relationship Id="rId4" Type="http://schemas.openxmlformats.org/officeDocument/2006/relationships/image" Target="../media/image167.png"/><Relationship Id="rId9" Type="http://schemas.openxmlformats.org/officeDocument/2006/relationships/image" Target="../media/image170.png"/><Relationship Id="rId14"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27.png"/><Relationship Id="rId12" Type="http://schemas.openxmlformats.org/officeDocument/2006/relationships/slide" Target="slide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69.svg"/><Relationship Id="rId11" Type="http://schemas.openxmlformats.org/officeDocument/2006/relationships/audio" Target="../media/audio3.wav"/><Relationship Id="rId5" Type="http://schemas.openxmlformats.org/officeDocument/2006/relationships/image" Target="../media/image168.png"/><Relationship Id="rId10" Type="http://schemas.openxmlformats.org/officeDocument/2006/relationships/slide" Target="slide30.xml"/><Relationship Id="rId4" Type="http://schemas.openxmlformats.org/officeDocument/2006/relationships/image" Target="../media/image167.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9.svg"/><Relationship Id="rId1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31.png"/><Relationship Id="rId12" Type="http://schemas.openxmlformats.org/officeDocument/2006/relationships/image" Target="../media/image18.png"/><Relationship Id="rId17" Type="http://schemas.openxmlformats.org/officeDocument/2006/relationships/slide" Target="slide5.xml"/><Relationship Id="rId2" Type="http://schemas.openxmlformats.org/officeDocument/2006/relationships/audio" Target="../media/media1.mp3"/><Relationship Id="rId16" Type="http://schemas.openxmlformats.org/officeDocument/2006/relationships/slide" Target="slide3.xml"/><Relationship Id="rId1" Type="http://schemas.microsoft.com/office/2007/relationships/media" Target="../media/media1.mp3"/><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svg"/><Relationship Id="rId15" Type="http://schemas.openxmlformats.org/officeDocument/2006/relationships/audio" Target="../media/audio3.wav"/><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slide" Target="slide6.xml"/><Relationship Id="rId3" Type="http://schemas.openxmlformats.org/officeDocument/2006/relationships/slideLayout" Target="../slideLayouts/slideLayout7.xml"/><Relationship Id="rId7" Type="http://schemas.openxmlformats.org/officeDocument/2006/relationships/image" Target="../media/image39.png"/><Relationship Id="rId12" Type="http://schemas.openxmlformats.org/officeDocument/2006/relationships/slide" Target="slide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8.png"/><Relationship Id="rId11" Type="http://schemas.openxmlformats.org/officeDocument/2006/relationships/audio" Target="../media/audio3.wav"/><Relationship Id="rId5" Type="http://schemas.openxmlformats.org/officeDocument/2006/relationships/image" Target="../media/image37.png"/><Relationship Id="rId10" Type="http://schemas.openxmlformats.org/officeDocument/2006/relationships/slide" Target="slide2.xml"/><Relationship Id="rId4" Type="http://schemas.openxmlformats.org/officeDocument/2006/relationships/image" Target="../media/image36.png"/><Relationship Id="rId9" Type="http://schemas.openxmlformats.org/officeDocument/2006/relationships/image" Target="../media/image19.sv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19.svg"/><Relationship Id="rId1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43.png"/><Relationship Id="rId12" Type="http://schemas.openxmlformats.org/officeDocument/2006/relationships/image" Target="../media/image18.png"/><Relationship Id="rId17" Type="http://schemas.openxmlformats.org/officeDocument/2006/relationships/slide" Target="slide7.xml"/><Relationship Id="rId2" Type="http://schemas.openxmlformats.org/officeDocument/2006/relationships/audio" Target="../media/media1.mp3"/><Relationship Id="rId16" Type="http://schemas.openxmlformats.org/officeDocument/2006/relationships/slide" Target="slide5.xml"/><Relationship Id="rId1" Type="http://schemas.microsoft.com/office/2007/relationships/media" Target="../media/media1.mp3"/><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png"/><Relationship Id="rId15" Type="http://schemas.openxmlformats.org/officeDocument/2006/relationships/audio" Target="../media/audio3.wav"/><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slide" Target="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19.svg"/><Relationship Id="rId1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46.png"/><Relationship Id="rId12" Type="http://schemas.openxmlformats.org/officeDocument/2006/relationships/image" Target="../media/image18.png"/><Relationship Id="rId17" Type="http://schemas.openxmlformats.org/officeDocument/2006/relationships/slide" Target="slide8.xml"/><Relationship Id="rId2" Type="http://schemas.openxmlformats.org/officeDocument/2006/relationships/audio" Target="../media/media1.mp3"/><Relationship Id="rId16" Type="http://schemas.openxmlformats.org/officeDocument/2006/relationships/slide" Target="slide6.xml"/><Relationship Id="rId1" Type="http://schemas.microsoft.com/office/2007/relationships/media" Target="../media/media1.mp3"/><Relationship Id="rId6" Type="http://schemas.openxmlformats.org/officeDocument/2006/relationships/image" Target="../media/image50.png"/><Relationship Id="rId11" Type="http://schemas.openxmlformats.org/officeDocument/2006/relationships/image" Target="../media/image52.jpeg"/><Relationship Id="rId5" Type="http://schemas.openxmlformats.org/officeDocument/2006/relationships/image" Target="../media/image49.png"/><Relationship Id="rId15" Type="http://schemas.openxmlformats.org/officeDocument/2006/relationships/audio" Target="../media/audio3.wav"/><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43.png"/><Relationship Id="rId14" Type="http://schemas.openxmlformats.org/officeDocument/2006/relationships/slide" Target="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slide" Target="slide2.xml"/><Relationship Id="rId3" Type="http://schemas.openxmlformats.org/officeDocument/2006/relationships/slideLayout" Target="../slideLayouts/slideLayout7.xml"/><Relationship Id="rId7" Type="http://schemas.openxmlformats.org/officeDocument/2006/relationships/image" Target="../media/image56.png"/><Relationship Id="rId12" Type="http://schemas.openxmlformats.org/officeDocument/2006/relationships/image" Target="../media/image19.svg"/><Relationship Id="rId17" Type="http://schemas.openxmlformats.org/officeDocument/2006/relationships/image" Target="../media/image14.png"/><Relationship Id="rId2" Type="http://schemas.openxmlformats.org/officeDocument/2006/relationships/audio" Target="../media/media1.mp3"/><Relationship Id="rId16" Type="http://schemas.openxmlformats.org/officeDocument/2006/relationships/slide" Target="slide9.xml"/><Relationship Id="rId1" Type="http://schemas.microsoft.com/office/2007/relationships/media" Target="../media/media1.mp3"/><Relationship Id="rId6" Type="http://schemas.openxmlformats.org/officeDocument/2006/relationships/image" Target="../media/image55.png"/><Relationship Id="rId11" Type="http://schemas.openxmlformats.org/officeDocument/2006/relationships/image" Target="../media/image18.png"/><Relationship Id="rId5" Type="http://schemas.openxmlformats.org/officeDocument/2006/relationships/image" Target="../media/image54.png"/><Relationship Id="rId15" Type="http://schemas.openxmlformats.org/officeDocument/2006/relationships/slide" Target="slide7.xml"/><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audio" Target="../media/audio3.wav"/></Relationships>
</file>

<file path=ppt/slides/_rels/slide9.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svg"/><Relationship Id="rId18" Type="http://schemas.openxmlformats.org/officeDocument/2006/relationships/slide" Target="slide8.xml"/><Relationship Id="rId3" Type="http://schemas.openxmlformats.org/officeDocument/2006/relationships/slideLayout" Target="../slideLayouts/slideLayout7.xml"/><Relationship Id="rId21" Type="http://schemas.openxmlformats.org/officeDocument/2006/relationships/image" Target="../media/image14.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audio" Target="../media/audio3.wav"/><Relationship Id="rId2" Type="http://schemas.openxmlformats.org/officeDocument/2006/relationships/audio" Target="../media/media1.mp3"/><Relationship Id="rId16" Type="http://schemas.openxmlformats.org/officeDocument/2006/relationships/slide" Target="slide2.xml"/><Relationship Id="rId20" Type="http://schemas.openxmlformats.org/officeDocument/2006/relationships/slide" Target="slide3.xml"/><Relationship Id="rId1" Type="http://schemas.microsoft.com/office/2007/relationships/media" Target="../media/media1.mp3"/><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19.svg"/><Relationship Id="rId10" Type="http://schemas.openxmlformats.org/officeDocument/2006/relationships/image" Target="../media/image66.svg"/><Relationship Id="rId19" Type="http://schemas.openxmlformats.org/officeDocument/2006/relationships/slide" Target="slide10.xml"/><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1483" y="6640033"/>
            <a:ext cx="18288000" cy="4436158"/>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5686897" y="8405146"/>
            <a:ext cx="2185366" cy="905933"/>
          </a:xfrm>
          <a:prstGeom prst="rect">
            <a:avLst/>
          </a:prstGeom>
        </p:spPr>
      </p:pic>
      <p:pic>
        <p:nvPicPr>
          <p:cNvPr id="4" name="Picture 4"/>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6357628" y="8318133"/>
            <a:ext cx="566671" cy="34071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flipH="1">
            <a:off x="15260175" y="9115527"/>
            <a:ext cx="2373996" cy="984129"/>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16338795" y="9291622"/>
            <a:ext cx="1949205" cy="808034"/>
          </a:xfrm>
          <a:prstGeom prst="rect">
            <a:avLst/>
          </a:prstGeom>
        </p:spPr>
      </p:pic>
      <p:pic>
        <p:nvPicPr>
          <p:cNvPr id="7" name="Picture 7"/>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5092100" y="7623630"/>
            <a:ext cx="1197683" cy="1563031"/>
          </a:xfrm>
          <a:prstGeom prst="rect">
            <a:avLst/>
          </a:prstGeom>
        </p:spPr>
      </p:pic>
      <p:pic>
        <p:nvPicPr>
          <p:cNvPr id="8" name="Picture 8"/>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16721486" y="8627582"/>
            <a:ext cx="1046235" cy="1365385"/>
          </a:xfrm>
          <a:prstGeom prst="rect">
            <a:avLst/>
          </a:prstGeom>
        </p:spPr>
      </p:pic>
      <p:pic>
        <p:nvPicPr>
          <p:cNvPr id="9" name="Picture 9"/>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a:fillRect/>
          </a:stretch>
        </p:blipFill>
        <p:spPr>
          <a:xfrm>
            <a:off x="2709388" y="491983"/>
            <a:ext cx="3580395" cy="895099"/>
          </a:xfrm>
          <a:prstGeom prst="rect">
            <a:avLst/>
          </a:prstGeom>
        </p:spPr>
      </p:pic>
      <p:grpSp>
        <p:nvGrpSpPr>
          <p:cNvPr id="26" name="Picture 12">
            <a:extLst>
              <a:ext uri="{FF2B5EF4-FFF2-40B4-BE49-F238E27FC236}">
                <a16:creationId xmlns:a16="http://schemas.microsoft.com/office/drawing/2014/main" id="{948B14BE-D75B-AB1A-1036-61F6311D4D91}"/>
              </a:ext>
            </a:extLst>
          </p:cNvPr>
          <p:cNvGrpSpPr>
            <a:grpSpLocks/>
          </p:cNvGrpSpPr>
          <p:nvPr/>
        </p:nvGrpSpPr>
        <p:grpSpPr>
          <a:xfrm>
            <a:off x="55192" y="1035540"/>
            <a:ext cx="5706838" cy="7809520"/>
            <a:chOff x="-1493037" y="598049"/>
            <a:chExt cx="8057322" cy="8488609"/>
          </a:xfrm>
        </p:grpSpPr>
        <p:sp>
          <p:nvSpPr>
            <p:cNvPr id="27" name="Freeform: Shape 26">
              <a:extLst>
                <a:ext uri="{FF2B5EF4-FFF2-40B4-BE49-F238E27FC236}">
                  <a16:creationId xmlns:a16="http://schemas.microsoft.com/office/drawing/2014/main" id="{3BFE7948-3BA8-D2F7-6B5A-D2C213975AB9}"/>
                </a:ext>
              </a:extLst>
            </p:cNvPr>
            <p:cNvSpPr/>
            <p:nvPr/>
          </p:nvSpPr>
          <p:spPr>
            <a:xfrm>
              <a:off x="-739207" y="598049"/>
              <a:ext cx="7303492" cy="5043903"/>
            </a:xfrm>
            <a:custGeom>
              <a:avLst/>
              <a:gdLst>
                <a:gd name="connsiteX0" fmla="*/ 3288620 w 7303492"/>
                <a:gd name="connsiteY0" fmla="*/ 99607 h 5043903"/>
                <a:gd name="connsiteX1" fmla="*/ 3312512 w 7303492"/>
                <a:gd name="connsiteY1" fmla="*/ 0 h 5043903"/>
                <a:gd name="connsiteX2" fmla="*/ 3337642 w 7303492"/>
                <a:gd name="connsiteY2" fmla="*/ 88710 h 5043903"/>
                <a:gd name="connsiteX3" fmla="*/ 3399032 w 7303492"/>
                <a:gd name="connsiteY3" fmla="*/ 88015 h 5043903"/>
                <a:gd name="connsiteX4" fmla="*/ 3406225 w 7303492"/>
                <a:gd name="connsiteY4" fmla="*/ 130824 h 5043903"/>
                <a:gd name="connsiteX5" fmla="*/ 3444110 w 7303492"/>
                <a:gd name="connsiteY5" fmla="*/ 111040 h 5043903"/>
                <a:gd name="connsiteX6" fmla="*/ 3505888 w 7303492"/>
                <a:gd name="connsiteY6" fmla="*/ 111040 h 5043903"/>
                <a:gd name="connsiteX7" fmla="*/ 3434369 w 7303492"/>
                <a:gd name="connsiteY7" fmla="*/ 189702 h 5043903"/>
                <a:gd name="connsiteX8" fmla="*/ 3494523 w 7303492"/>
                <a:gd name="connsiteY8" fmla="*/ 154544 h 5043903"/>
                <a:gd name="connsiteX9" fmla="*/ 3471172 w 7303492"/>
                <a:gd name="connsiteY9" fmla="*/ 249127 h 5043903"/>
                <a:gd name="connsiteX10" fmla="*/ 3554596 w 7303492"/>
                <a:gd name="connsiteY10" fmla="*/ 164900 h 5043903"/>
                <a:gd name="connsiteX11" fmla="*/ 3549883 w 7303492"/>
                <a:gd name="connsiteY11" fmla="*/ 225715 h 5043903"/>
                <a:gd name="connsiteX12" fmla="*/ 3615987 w 7303492"/>
                <a:gd name="connsiteY12" fmla="*/ 164667 h 5043903"/>
                <a:gd name="connsiteX13" fmla="*/ 3593177 w 7303492"/>
                <a:gd name="connsiteY13" fmla="*/ 272152 h 5043903"/>
                <a:gd name="connsiteX14" fmla="*/ 3637713 w 7303492"/>
                <a:gd name="connsiteY14" fmla="*/ 235525 h 5043903"/>
                <a:gd name="connsiteX15" fmla="*/ 3552898 w 7303492"/>
                <a:gd name="connsiteY15" fmla="*/ 354990 h 5043903"/>
                <a:gd name="connsiteX16" fmla="*/ 3664080 w 7303492"/>
                <a:gd name="connsiteY16" fmla="*/ 322765 h 5043903"/>
                <a:gd name="connsiteX17" fmla="*/ 3642432 w 7303492"/>
                <a:gd name="connsiteY17" fmla="*/ 386827 h 5043903"/>
                <a:gd name="connsiteX18" fmla="*/ 3662615 w 7303492"/>
                <a:gd name="connsiteY18" fmla="*/ 419593 h 5043903"/>
                <a:gd name="connsiteX19" fmla="*/ 3675604 w 7303492"/>
                <a:gd name="connsiteY19" fmla="*/ 341313 h 5043903"/>
                <a:gd name="connsiteX20" fmla="*/ 3769852 w 7303492"/>
                <a:gd name="connsiteY20" fmla="*/ 413179 h 5043903"/>
                <a:gd name="connsiteX21" fmla="*/ 3738459 w 7303492"/>
                <a:gd name="connsiteY21" fmla="*/ 273389 h 5043903"/>
                <a:gd name="connsiteX22" fmla="*/ 3752531 w 7303492"/>
                <a:gd name="connsiteY22" fmla="*/ 302907 h 5043903"/>
                <a:gd name="connsiteX23" fmla="*/ 3810211 w 7303492"/>
                <a:gd name="connsiteY23" fmla="*/ 371834 h 5043903"/>
                <a:gd name="connsiteX24" fmla="*/ 3813534 w 7303492"/>
                <a:gd name="connsiteY24" fmla="*/ 228028 h 5043903"/>
                <a:gd name="connsiteX25" fmla="*/ 3833557 w 7303492"/>
                <a:gd name="connsiteY25" fmla="*/ 198276 h 5043903"/>
                <a:gd name="connsiteX26" fmla="*/ 3869972 w 7303492"/>
                <a:gd name="connsiteY26" fmla="*/ 326548 h 5043903"/>
                <a:gd name="connsiteX27" fmla="*/ 3942265 w 7303492"/>
                <a:gd name="connsiteY27" fmla="*/ 221455 h 5043903"/>
                <a:gd name="connsiteX28" fmla="*/ 3934844 w 7303492"/>
                <a:gd name="connsiteY28" fmla="*/ 285978 h 5043903"/>
                <a:gd name="connsiteX29" fmla="*/ 3946443 w 7303492"/>
                <a:gd name="connsiteY29" fmla="*/ 265112 h 5043903"/>
                <a:gd name="connsiteX30" fmla="*/ 3991441 w 7303492"/>
                <a:gd name="connsiteY30" fmla="*/ 394621 h 5043903"/>
                <a:gd name="connsiteX31" fmla="*/ 4051127 w 7303492"/>
                <a:gd name="connsiteY31" fmla="*/ 341148 h 5043903"/>
                <a:gd name="connsiteX32" fmla="*/ 4065895 w 7303492"/>
                <a:gd name="connsiteY32" fmla="*/ 427386 h 5043903"/>
                <a:gd name="connsiteX33" fmla="*/ 4185814 w 7303492"/>
                <a:gd name="connsiteY33" fmla="*/ 359075 h 5043903"/>
                <a:gd name="connsiteX34" fmla="*/ 4155042 w 7303492"/>
                <a:gd name="connsiteY34" fmla="*/ 416181 h 5043903"/>
                <a:gd name="connsiteX35" fmla="*/ 4185193 w 7303492"/>
                <a:gd name="connsiteY35" fmla="*/ 437588 h 5043903"/>
                <a:gd name="connsiteX36" fmla="*/ 4224777 w 7303492"/>
                <a:gd name="connsiteY36" fmla="*/ 384811 h 5043903"/>
                <a:gd name="connsiteX37" fmla="*/ 4244646 w 7303492"/>
                <a:gd name="connsiteY37" fmla="*/ 441376 h 5043903"/>
                <a:gd name="connsiteX38" fmla="*/ 4255777 w 7303492"/>
                <a:gd name="connsiteY38" fmla="*/ 361552 h 5043903"/>
                <a:gd name="connsiteX39" fmla="*/ 4294592 w 7303492"/>
                <a:gd name="connsiteY39" fmla="*/ 420511 h 5043903"/>
                <a:gd name="connsiteX40" fmla="*/ 4346703 w 7303492"/>
                <a:gd name="connsiteY40" fmla="*/ 307847 h 5043903"/>
                <a:gd name="connsiteX41" fmla="*/ 4393941 w 7303492"/>
                <a:gd name="connsiteY41" fmla="*/ 411470 h 5043903"/>
                <a:gd name="connsiteX42" fmla="*/ 4475896 w 7303492"/>
                <a:gd name="connsiteY42" fmla="*/ 297029 h 5043903"/>
                <a:gd name="connsiteX43" fmla="*/ 4457572 w 7303492"/>
                <a:gd name="connsiteY43" fmla="*/ 446241 h 5043903"/>
                <a:gd name="connsiteX44" fmla="*/ 4537748 w 7303492"/>
                <a:gd name="connsiteY44" fmla="*/ 396016 h 5043903"/>
                <a:gd name="connsiteX45" fmla="*/ 4490584 w 7303492"/>
                <a:gd name="connsiteY45" fmla="*/ 497088 h 5043903"/>
                <a:gd name="connsiteX46" fmla="*/ 4573388 w 7303492"/>
                <a:gd name="connsiteY46" fmla="*/ 416261 h 5043903"/>
                <a:gd name="connsiteX47" fmla="*/ 4574237 w 7303492"/>
                <a:gd name="connsiteY47" fmla="*/ 483410 h 5043903"/>
                <a:gd name="connsiteX48" fmla="*/ 4671193 w 7303492"/>
                <a:gd name="connsiteY48" fmla="*/ 429164 h 5043903"/>
                <a:gd name="connsiteX49" fmla="*/ 4612430 w 7303492"/>
                <a:gd name="connsiteY49" fmla="*/ 525832 h 5043903"/>
                <a:gd name="connsiteX50" fmla="*/ 4756857 w 7303492"/>
                <a:gd name="connsiteY50" fmla="*/ 482715 h 5043903"/>
                <a:gd name="connsiteX51" fmla="*/ 4649232 w 7303492"/>
                <a:gd name="connsiteY51" fmla="*/ 580699 h 5043903"/>
                <a:gd name="connsiteX52" fmla="*/ 4742785 w 7303492"/>
                <a:gd name="connsiteY52" fmla="*/ 581936 h 5043903"/>
                <a:gd name="connsiteX53" fmla="*/ 4617069 w 7303492"/>
                <a:gd name="connsiteY53" fmla="*/ 623434 h 5043903"/>
                <a:gd name="connsiteX54" fmla="*/ 4705750 w 7303492"/>
                <a:gd name="connsiteY54" fmla="*/ 627991 h 5043903"/>
                <a:gd name="connsiteX55" fmla="*/ 4590703 w 7303492"/>
                <a:gd name="connsiteY55" fmla="*/ 687029 h 5043903"/>
                <a:gd name="connsiteX56" fmla="*/ 4602689 w 7303492"/>
                <a:gd name="connsiteY56" fmla="*/ 711677 h 5043903"/>
                <a:gd name="connsiteX57" fmla="*/ 4653564 w 7303492"/>
                <a:gd name="connsiteY57" fmla="*/ 719561 h 5043903"/>
                <a:gd name="connsiteX58" fmla="*/ 4778350 w 7303492"/>
                <a:gd name="connsiteY58" fmla="*/ 679999 h 5043903"/>
                <a:gd name="connsiteX59" fmla="*/ 4731882 w 7303492"/>
                <a:gd name="connsiteY59" fmla="*/ 727678 h 5043903"/>
                <a:gd name="connsiteX60" fmla="*/ 4703196 w 7303492"/>
                <a:gd name="connsiteY60" fmla="*/ 778912 h 5043903"/>
                <a:gd name="connsiteX61" fmla="*/ 4867726 w 7303492"/>
                <a:gd name="connsiteY61" fmla="*/ 702950 h 5043903"/>
                <a:gd name="connsiteX62" fmla="*/ 4855124 w 7303492"/>
                <a:gd name="connsiteY62" fmla="*/ 734554 h 5043903"/>
                <a:gd name="connsiteX63" fmla="*/ 4969242 w 7303492"/>
                <a:gd name="connsiteY63" fmla="*/ 754491 h 5043903"/>
                <a:gd name="connsiteX64" fmla="*/ 4862238 w 7303492"/>
                <a:gd name="connsiteY64" fmla="*/ 798616 h 5043903"/>
                <a:gd name="connsiteX65" fmla="*/ 4937928 w 7303492"/>
                <a:gd name="connsiteY65" fmla="*/ 853324 h 5043903"/>
                <a:gd name="connsiteX66" fmla="*/ 4824894 w 7303492"/>
                <a:gd name="connsiteY66" fmla="*/ 898144 h 5043903"/>
                <a:gd name="connsiteX67" fmla="*/ 4951613 w 7303492"/>
                <a:gd name="connsiteY67" fmla="*/ 910431 h 5043903"/>
                <a:gd name="connsiteX68" fmla="*/ 4796287 w 7303492"/>
                <a:gd name="connsiteY68" fmla="*/ 975034 h 5043903"/>
                <a:gd name="connsiteX69" fmla="*/ 4866261 w 7303492"/>
                <a:gd name="connsiteY69" fmla="*/ 975882 h 5043903"/>
                <a:gd name="connsiteX70" fmla="*/ 4796287 w 7303492"/>
                <a:gd name="connsiteY70" fmla="*/ 1025339 h 5043903"/>
                <a:gd name="connsiteX71" fmla="*/ 4865720 w 7303492"/>
                <a:gd name="connsiteY71" fmla="*/ 1051611 h 5043903"/>
                <a:gd name="connsiteX72" fmla="*/ 4772475 w 7303492"/>
                <a:gd name="connsiteY72" fmla="*/ 1144804 h 5043903"/>
                <a:gd name="connsiteX73" fmla="*/ 4901673 w 7303492"/>
                <a:gd name="connsiteY73" fmla="*/ 1094265 h 5043903"/>
                <a:gd name="connsiteX74" fmla="*/ 4820647 w 7303492"/>
                <a:gd name="connsiteY74" fmla="*/ 1193714 h 5043903"/>
                <a:gd name="connsiteX75" fmla="*/ 4885440 w 7303492"/>
                <a:gd name="connsiteY75" fmla="*/ 1177952 h 5043903"/>
                <a:gd name="connsiteX76" fmla="*/ 4806501 w 7303492"/>
                <a:gd name="connsiteY76" fmla="*/ 1281729 h 5043903"/>
                <a:gd name="connsiteX77" fmla="*/ 4929817 w 7303492"/>
                <a:gd name="connsiteY77" fmla="*/ 1249197 h 5043903"/>
                <a:gd name="connsiteX78" fmla="*/ 4941957 w 7303492"/>
                <a:gd name="connsiteY78" fmla="*/ 1270445 h 5043903"/>
                <a:gd name="connsiteX79" fmla="*/ 4976439 w 7303492"/>
                <a:gd name="connsiteY79" fmla="*/ 1288138 h 5043903"/>
                <a:gd name="connsiteX80" fmla="*/ 5001256 w 7303492"/>
                <a:gd name="connsiteY80" fmla="*/ 1258773 h 5043903"/>
                <a:gd name="connsiteX81" fmla="*/ 5025148 w 7303492"/>
                <a:gd name="connsiteY81" fmla="*/ 1322755 h 5043903"/>
                <a:gd name="connsiteX82" fmla="*/ 5026311 w 7303492"/>
                <a:gd name="connsiteY82" fmla="*/ 1214574 h 5043903"/>
                <a:gd name="connsiteX83" fmla="*/ 5086077 w 7303492"/>
                <a:gd name="connsiteY83" fmla="*/ 1259314 h 5043903"/>
                <a:gd name="connsiteX84" fmla="*/ 5123808 w 7303492"/>
                <a:gd name="connsiteY84" fmla="*/ 1173771 h 5043903"/>
                <a:gd name="connsiteX85" fmla="*/ 5137573 w 7303492"/>
                <a:gd name="connsiteY85" fmla="*/ 1260009 h 5043903"/>
                <a:gd name="connsiteX86" fmla="*/ 5159528 w 7303492"/>
                <a:gd name="connsiteY86" fmla="*/ 1137918 h 5043903"/>
                <a:gd name="connsiteX87" fmla="*/ 5231815 w 7303492"/>
                <a:gd name="connsiteY87" fmla="*/ 1229641 h 5043903"/>
                <a:gd name="connsiteX88" fmla="*/ 5244264 w 7303492"/>
                <a:gd name="connsiteY88" fmla="*/ 1150746 h 5043903"/>
                <a:gd name="connsiteX89" fmla="*/ 5279208 w 7303492"/>
                <a:gd name="connsiteY89" fmla="*/ 1149817 h 5043903"/>
                <a:gd name="connsiteX90" fmla="*/ 5305574 w 7303492"/>
                <a:gd name="connsiteY90" fmla="*/ 1245557 h 5043903"/>
                <a:gd name="connsiteX91" fmla="*/ 5389073 w 7303492"/>
                <a:gd name="connsiteY91" fmla="*/ 1169829 h 5043903"/>
                <a:gd name="connsiteX92" fmla="*/ 5367968 w 7303492"/>
                <a:gd name="connsiteY92" fmla="*/ 1220750 h 5043903"/>
                <a:gd name="connsiteX93" fmla="*/ 5444279 w 7303492"/>
                <a:gd name="connsiteY93" fmla="*/ 1216734 h 5043903"/>
                <a:gd name="connsiteX94" fmla="*/ 5462911 w 7303492"/>
                <a:gd name="connsiteY94" fmla="*/ 1237753 h 5043903"/>
                <a:gd name="connsiteX95" fmla="*/ 5417759 w 7303492"/>
                <a:gd name="connsiteY95" fmla="*/ 1256762 h 5043903"/>
                <a:gd name="connsiteX96" fmla="*/ 5393559 w 7303492"/>
                <a:gd name="connsiteY96" fmla="*/ 1297947 h 5043903"/>
                <a:gd name="connsiteX97" fmla="*/ 5415052 w 7303492"/>
                <a:gd name="connsiteY97" fmla="*/ 1292308 h 5043903"/>
                <a:gd name="connsiteX98" fmla="*/ 5408634 w 7303492"/>
                <a:gd name="connsiteY98" fmla="*/ 1410070 h 5043903"/>
                <a:gd name="connsiteX99" fmla="*/ 5473735 w 7303492"/>
                <a:gd name="connsiteY99" fmla="*/ 1294393 h 5043903"/>
                <a:gd name="connsiteX100" fmla="*/ 5537445 w 7303492"/>
                <a:gd name="connsiteY100" fmla="*/ 1306213 h 5043903"/>
                <a:gd name="connsiteX101" fmla="*/ 5534350 w 7303492"/>
                <a:gd name="connsiteY101" fmla="*/ 1321052 h 5043903"/>
                <a:gd name="connsiteX102" fmla="*/ 5571152 w 7303492"/>
                <a:gd name="connsiteY102" fmla="*/ 1259622 h 5043903"/>
                <a:gd name="connsiteX103" fmla="*/ 5633626 w 7303492"/>
                <a:gd name="connsiteY103" fmla="*/ 1304595 h 5043903"/>
                <a:gd name="connsiteX104" fmla="*/ 5634241 w 7303492"/>
                <a:gd name="connsiteY104" fmla="*/ 1227631 h 5043903"/>
                <a:gd name="connsiteX105" fmla="*/ 5714959 w 7303492"/>
                <a:gd name="connsiteY105" fmla="*/ 1316187 h 5043903"/>
                <a:gd name="connsiteX106" fmla="*/ 5713335 w 7303492"/>
                <a:gd name="connsiteY106" fmla="*/ 1215190 h 5043903"/>
                <a:gd name="connsiteX107" fmla="*/ 5779519 w 7303492"/>
                <a:gd name="connsiteY107" fmla="*/ 1264105 h 5043903"/>
                <a:gd name="connsiteX108" fmla="*/ 5790342 w 7303492"/>
                <a:gd name="connsiteY108" fmla="*/ 1116590 h 5043903"/>
                <a:gd name="connsiteX109" fmla="*/ 5874696 w 7303492"/>
                <a:gd name="connsiteY109" fmla="*/ 1139541 h 5043903"/>
                <a:gd name="connsiteX110" fmla="*/ 5883200 w 7303492"/>
                <a:gd name="connsiteY110" fmla="*/ 1038544 h 5043903"/>
                <a:gd name="connsiteX111" fmla="*/ 5983946 w 7303492"/>
                <a:gd name="connsiteY111" fmla="*/ 1062651 h 5043903"/>
                <a:gd name="connsiteX112" fmla="*/ 6010699 w 7303492"/>
                <a:gd name="connsiteY112" fmla="*/ 1009720 h 5043903"/>
                <a:gd name="connsiteX113" fmla="*/ 6058171 w 7303492"/>
                <a:gd name="connsiteY113" fmla="*/ 1040936 h 5043903"/>
                <a:gd name="connsiteX114" fmla="*/ 6070232 w 7303492"/>
                <a:gd name="connsiteY114" fmla="*/ 977416 h 5043903"/>
                <a:gd name="connsiteX115" fmla="*/ 6106259 w 7303492"/>
                <a:gd name="connsiteY115" fmla="*/ 1094483 h 5043903"/>
                <a:gd name="connsiteX116" fmla="*/ 6133862 w 7303492"/>
                <a:gd name="connsiteY116" fmla="*/ 1082042 h 5043903"/>
                <a:gd name="connsiteX117" fmla="*/ 6180718 w 7303492"/>
                <a:gd name="connsiteY117" fmla="*/ 1011104 h 5043903"/>
                <a:gd name="connsiteX118" fmla="*/ 6201436 w 7303492"/>
                <a:gd name="connsiteY118" fmla="*/ 1117434 h 5043903"/>
                <a:gd name="connsiteX119" fmla="*/ 6266303 w 7303492"/>
                <a:gd name="connsiteY119" fmla="*/ 1041626 h 5043903"/>
                <a:gd name="connsiteX120" fmla="*/ 6276198 w 7303492"/>
                <a:gd name="connsiteY120" fmla="*/ 1090461 h 5043903"/>
                <a:gd name="connsiteX121" fmla="*/ 6384439 w 7303492"/>
                <a:gd name="connsiteY121" fmla="*/ 1029413 h 5043903"/>
                <a:gd name="connsiteX122" fmla="*/ 6386063 w 7303492"/>
                <a:gd name="connsiteY122" fmla="*/ 1117662 h 5043903"/>
                <a:gd name="connsiteX123" fmla="*/ 6350498 w 7303492"/>
                <a:gd name="connsiteY123" fmla="*/ 1158693 h 5043903"/>
                <a:gd name="connsiteX124" fmla="*/ 6458819 w 7303492"/>
                <a:gd name="connsiteY124" fmla="*/ 1117428 h 5043903"/>
                <a:gd name="connsiteX125" fmla="*/ 6458277 w 7303492"/>
                <a:gd name="connsiteY125" fmla="*/ 1211317 h 5043903"/>
                <a:gd name="connsiteX126" fmla="*/ 6387534 w 7303492"/>
                <a:gd name="connsiteY126" fmla="*/ 1270816 h 5043903"/>
                <a:gd name="connsiteX127" fmla="*/ 6423019 w 7303492"/>
                <a:gd name="connsiteY127" fmla="*/ 1276148 h 5043903"/>
                <a:gd name="connsiteX128" fmla="*/ 6384747 w 7303492"/>
                <a:gd name="connsiteY128" fmla="*/ 1294923 h 5043903"/>
                <a:gd name="connsiteX129" fmla="*/ 6380341 w 7303492"/>
                <a:gd name="connsiteY129" fmla="*/ 1390743 h 5043903"/>
                <a:gd name="connsiteX130" fmla="*/ 6469334 w 7303492"/>
                <a:gd name="connsiteY130" fmla="*/ 1290520 h 5043903"/>
                <a:gd name="connsiteX131" fmla="*/ 6482711 w 7303492"/>
                <a:gd name="connsiteY131" fmla="*/ 1400404 h 5043903"/>
                <a:gd name="connsiteX132" fmla="*/ 6616081 w 7303492"/>
                <a:gd name="connsiteY132" fmla="*/ 1304584 h 5043903"/>
                <a:gd name="connsiteX133" fmla="*/ 6545184 w 7303492"/>
                <a:gd name="connsiteY133" fmla="*/ 1390976 h 5043903"/>
                <a:gd name="connsiteX134" fmla="*/ 6686825 w 7303492"/>
                <a:gd name="connsiteY134" fmla="*/ 1357982 h 5043903"/>
                <a:gd name="connsiteX135" fmla="*/ 6520825 w 7303492"/>
                <a:gd name="connsiteY135" fmla="*/ 1490276 h 5043903"/>
                <a:gd name="connsiteX136" fmla="*/ 6617781 w 7303492"/>
                <a:gd name="connsiteY136" fmla="*/ 1447080 h 5043903"/>
                <a:gd name="connsiteX137" fmla="*/ 6569847 w 7303492"/>
                <a:gd name="connsiteY137" fmla="*/ 1565925 h 5043903"/>
                <a:gd name="connsiteX138" fmla="*/ 6664716 w 7303492"/>
                <a:gd name="connsiteY138" fmla="*/ 1532931 h 5043903"/>
                <a:gd name="connsiteX139" fmla="*/ 6654588 w 7303492"/>
                <a:gd name="connsiteY139" fmla="*/ 1575124 h 5043903"/>
                <a:gd name="connsiteX140" fmla="*/ 6793526 w 7303492"/>
                <a:gd name="connsiteY140" fmla="*/ 1566625 h 5043903"/>
                <a:gd name="connsiteX141" fmla="*/ 6645001 w 7303492"/>
                <a:gd name="connsiteY141" fmla="*/ 1657420 h 5043903"/>
                <a:gd name="connsiteX142" fmla="*/ 6747212 w 7303492"/>
                <a:gd name="connsiteY142" fmla="*/ 1663834 h 5043903"/>
                <a:gd name="connsiteX143" fmla="*/ 6603634 w 7303492"/>
                <a:gd name="connsiteY143" fmla="*/ 1705948 h 5043903"/>
                <a:gd name="connsiteX144" fmla="*/ 6706312 w 7303492"/>
                <a:gd name="connsiteY144" fmla="*/ 1698531 h 5043903"/>
                <a:gd name="connsiteX145" fmla="*/ 6526940 w 7303492"/>
                <a:gd name="connsiteY145" fmla="*/ 1769315 h 5043903"/>
                <a:gd name="connsiteX146" fmla="*/ 6552685 w 7303492"/>
                <a:gd name="connsiteY146" fmla="*/ 1827732 h 5043903"/>
                <a:gd name="connsiteX147" fmla="*/ 6603947 w 7303492"/>
                <a:gd name="connsiteY147" fmla="*/ 1762280 h 5043903"/>
                <a:gd name="connsiteX148" fmla="*/ 6585777 w 7303492"/>
                <a:gd name="connsiteY148" fmla="*/ 1833451 h 5043903"/>
                <a:gd name="connsiteX149" fmla="*/ 6689766 w 7303492"/>
                <a:gd name="connsiteY149" fmla="*/ 1750613 h 5043903"/>
                <a:gd name="connsiteX150" fmla="*/ 6678167 w 7303492"/>
                <a:gd name="connsiteY150" fmla="*/ 1848985 h 5043903"/>
                <a:gd name="connsiteX151" fmla="*/ 6759660 w 7303492"/>
                <a:gd name="connsiteY151" fmla="*/ 1794351 h 5043903"/>
                <a:gd name="connsiteX152" fmla="*/ 6715511 w 7303492"/>
                <a:gd name="connsiteY152" fmla="*/ 1914665 h 5043903"/>
                <a:gd name="connsiteX153" fmla="*/ 6822441 w 7303492"/>
                <a:gd name="connsiteY153" fmla="*/ 1872471 h 5043903"/>
                <a:gd name="connsiteX154" fmla="*/ 6751384 w 7303492"/>
                <a:gd name="connsiteY154" fmla="*/ 1924320 h 5043903"/>
                <a:gd name="connsiteX155" fmla="*/ 6846795 w 7303492"/>
                <a:gd name="connsiteY155" fmla="*/ 1903688 h 5043903"/>
                <a:gd name="connsiteX156" fmla="*/ 6742031 w 7303492"/>
                <a:gd name="connsiteY156" fmla="*/ 2001672 h 5043903"/>
                <a:gd name="connsiteX157" fmla="*/ 6822287 w 7303492"/>
                <a:gd name="connsiteY157" fmla="*/ 1992865 h 5043903"/>
                <a:gd name="connsiteX158" fmla="*/ 6816256 w 7303492"/>
                <a:gd name="connsiteY158" fmla="*/ 2023854 h 5043903"/>
                <a:gd name="connsiteX159" fmla="*/ 6917385 w 7303492"/>
                <a:gd name="connsiteY159" fmla="*/ 1983209 h 5043903"/>
                <a:gd name="connsiteX160" fmla="*/ 6870762 w 7303492"/>
                <a:gd name="connsiteY160" fmla="*/ 2058089 h 5043903"/>
                <a:gd name="connsiteX161" fmla="*/ 6966401 w 7303492"/>
                <a:gd name="connsiteY161" fmla="*/ 2083432 h 5043903"/>
                <a:gd name="connsiteX162" fmla="*/ 6863028 w 7303492"/>
                <a:gd name="connsiteY162" fmla="*/ 2135515 h 5043903"/>
                <a:gd name="connsiteX163" fmla="*/ 6915989 w 7303492"/>
                <a:gd name="connsiteY163" fmla="*/ 2147181 h 5043903"/>
                <a:gd name="connsiteX164" fmla="*/ 6751846 w 7303492"/>
                <a:gd name="connsiteY164" fmla="*/ 2189295 h 5043903"/>
                <a:gd name="connsiteX165" fmla="*/ 6885370 w 7303492"/>
                <a:gd name="connsiteY165" fmla="*/ 2200266 h 5043903"/>
                <a:gd name="connsiteX166" fmla="*/ 6839443 w 7303492"/>
                <a:gd name="connsiteY166" fmla="*/ 2223525 h 5043903"/>
                <a:gd name="connsiteX167" fmla="*/ 6905860 w 7303492"/>
                <a:gd name="connsiteY167" fmla="*/ 2253118 h 5043903"/>
                <a:gd name="connsiteX168" fmla="*/ 6701821 w 7303492"/>
                <a:gd name="connsiteY168" fmla="*/ 2274832 h 5043903"/>
                <a:gd name="connsiteX169" fmla="*/ 6621024 w 7303492"/>
                <a:gd name="connsiteY169" fmla="*/ 2370885 h 5043903"/>
                <a:gd name="connsiteX170" fmla="*/ 6736378 w 7303492"/>
                <a:gd name="connsiteY170" fmla="*/ 2361071 h 5043903"/>
                <a:gd name="connsiteX171" fmla="*/ 6699655 w 7303492"/>
                <a:gd name="connsiteY171" fmla="*/ 2401487 h 5043903"/>
                <a:gd name="connsiteX172" fmla="*/ 6835038 w 7303492"/>
                <a:gd name="connsiteY172" fmla="*/ 2392521 h 5043903"/>
                <a:gd name="connsiteX173" fmla="*/ 6987581 w 7303492"/>
                <a:gd name="connsiteY173" fmla="*/ 2456423 h 5043903"/>
                <a:gd name="connsiteX174" fmla="*/ 6889543 w 7303492"/>
                <a:gd name="connsiteY174" fmla="*/ 2501317 h 5043903"/>
                <a:gd name="connsiteX175" fmla="*/ 7078274 w 7303492"/>
                <a:gd name="connsiteY175" fmla="*/ 2558651 h 5043903"/>
                <a:gd name="connsiteX176" fmla="*/ 7015800 w 7303492"/>
                <a:gd name="connsiteY176" fmla="*/ 2618771 h 5043903"/>
                <a:gd name="connsiteX177" fmla="*/ 6924954 w 7303492"/>
                <a:gd name="connsiteY177" fmla="*/ 2590950 h 5043903"/>
                <a:gd name="connsiteX178" fmla="*/ 7077886 w 7303492"/>
                <a:gd name="connsiteY178" fmla="*/ 2706707 h 5043903"/>
                <a:gd name="connsiteX179" fmla="*/ 6899517 w 7303492"/>
                <a:gd name="connsiteY179" fmla="*/ 2678886 h 5043903"/>
                <a:gd name="connsiteX180" fmla="*/ 7212647 w 7303492"/>
                <a:gd name="connsiteY180" fmla="*/ 2746269 h 5043903"/>
                <a:gd name="connsiteX181" fmla="*/ 7132624 w 7303492"/>
                <a:gd name="connsiteY181" fmla="*/ 2836449 h 5043903"/>
                <a:gd name="connsiteX182" fmla="*/ 7233445 w 7303492"/>
                <a:gd name="connsiteY182" fmla="*/ 2942470 h 5043903"/>
                <a:gd name="connsiteX183" fmla="*/ 7109661 w 7303492"/>
                <a:gd name="connsiteY183" fmla="*/ 2906463 h 5043903"/>
                <a:gd name="connsiteX184" fmla="*/ 7303493 w 7303492"/>
                <a:gd name="connsiteY184" fmla="*/ 3061935 h 5043903"/>
                <a:gd name="connsiteX185" fmla="*/ 7127211 w 7303492"/>
                <a:gd name="connsiteY185" fmla="*/ 3024766 h 5043903"/>
                <a:gd name="connsiteX186" fmla="*/ 7233832 w 7303492"/>
                <a:gd name="connsiteY186" fmla="*/ 3232321 h 5043903"/>
                <a:gd name="connsiteX187" fmla="*/ 7158603 w 7303492"/>
                <a:gd name="connsiteY187" fmla="*/ 3182478 h 5043903"/>
                <a:gd name="connsiteX188" fmla="*/ 7257029 w 7303492"/>
                <a:gd name="connsiteY188" fmla="*/ 3329451 h 5043903"/>
                <a:gd name="connsiteX189" fmla="*/ 7120952 w 7303492"/>
                <a:gd name="connsiteY189" fmla="*/ 3302871 h 5043903"/>
                <a:gd name="connsiteX190" fmla="*/ 7080667 w 7303492"/>
                <a:gd name="connsiteY190" fmla="*/ 3221732 h 5043903"/>
                <a:gd name="connsiteX191" fmla="*/ 7137184 w 7303492"/>
                <a:gd name="connsiteY191" fmla="*/ 3362445 h 5043903"/>
                <a:gd name="connsiteX192" fmla="*/ 7137880 w 7303492"/>
                <a:gd name="connsiteY192" fmla="*/ 3413832 h 5043903"/>
                <a:gd name="connsiteX193" fmla="*/ 7041773 w 7303492"/>
                <a:gd name="connsiteY193" fmla="*/ 3361983 h 5043903"/>
                <a:gd name="connsiteX194" fmla="*/ 7091177 w 7303492"/>
                <a:gd name="connsiteY194" fmla="*/ 3448068 h 5043903"/>
                <a:gd name="connsiteX195" fmla="*/ 7009685 w 7303492"/>
                <a:gd name="connsiteY195" fmla="*/ 3422337 h 5043903"/>
                <a:gd name="connsiteX196" fmla="*/ 7111126 w 7303492"/>
                <a:gd name="connsiteY196" fmla="*/ 3533377 h 5043903"/>
                <a:gd name="connsiteX197" fmla="*/ 6966852 w 7303492"/>
                <a:gd name="connsiteY197" fmla="*/ 3461050 h 5043903"/>
                <a:gd name="connsiteX198" fmla="*/ 7135942 w 7303492"/>
                <a:gd name="connsiteY198" fmla="*/ 3617371 h 5043903"/>
                <a:gd name="connsiteX199" fmla="*/ 6909019 w 7303492"/>
                <a:gd name="connsiteY199" fmla="*/ 3536157 h 5043903"/>
                <a:gd name="connsiteX200" fmla="*/ 6974894 w 7303492"/>
                <a:gd name="connsiteY200" fmla="*/ 3672313 h 5043903"/>
                <a:gd name="connsiteX201" fmla="*/ 6894097 w 7303492"/>
                <a:gd name="connsiteY201" fmla="*/ 3641712 h 5043903"/>
                <a:gd name="connsiteX202" fmla="*/ 6912809 w 7303492"/>
                <a:gd name="connsiteY202" fmla="*/ 3736990 h 5043903"/>
                <a:gd name="connsiteX203" fmla="*/ 6800236 w 7303492"/>
                <a:gd name="connsiteY203" fmla="*/ 3678340 h 5043903"/>
                <a:gd name="connsiteX204" fmla="*/ 6857683 w 7303492"/>
                <a:gd name="connsiteY204" fmla="*/ 3802983 h 5043903"/>
                <a:gd name="connsiteX205" fmla="*/ 6786164 w 7303492"/>
                <a:gd name="connsiteY205" fmla="*/ 3887444 h 5043903"/>
                <a:gd name="connsiteX206" fmla="*/ 6718282 w 7303492"/>
                <a:gd name="connsiteY206" fmla="*/ 3715976 h 5043903"/>
                <a:gd name="connsiteX207" fmla="*/ 6701274 w 7303492"/>
                <a:gd name="connsiteY207" fmla="*/ 3767979 h 5043903"/>
                <a:gd name="connsiteX208" fmla="*/ 6745115 w 7303492"/>
                <a:gd name="connsiteY208" fmla="*/ 3809551 h 5043903"/>
                <a:gd name="connsiteX209" fmla="*/ 6669653 w 7303492"/>
                <a:gd name="connsiteY209" fmla="*/ 3821451 h 5043903"/>
                <a:gd name="connsiteX210" fmla="*/ 6748672 w 7303492"/>
                <a:gd name="connsiteY210" fmla="*/ 3873454 h 5043903"/>
                <a:gd name="connsiteX211" fmla="*/ 6658213 w 7303492"/>
                <a:gd name="connsiteY211" fmla="*/ 3864567 h 5043903"/>
                <a:gd name="connsiteX212" fmla="*/ 6772798 w 7303492"/>
                <a:gd name="connsiteY212" fmla="*/ 3940216 h 5043903"/>
                <a:gd name="connsiteX213" fmla="*/ 6774342 w 7303492"/>
                <a:gd name="connsiteY213" fmla="*/ 3962318 h 5043903"/>
                <a:gd name="connsiteX214" fmla="*/ 6659143 w 7303492"/>
                <a:gd name="connsiteY214" fmla="*/ 3952582 h 5043903"/>
                <a:gd name="connsiteX215" fmla="*/ 6739860 w 7303492"/>
                <a:gd name="connsiteY215" fmla="*/ 3995625 h 5043903"/>
                <a:gd name="connsiteX216" fmla="*/ 6706922 w 7303492"/>
                <a:gd name="connsiteY216" fmla="*/ 4016257 h 5043903"/>
                <a:gd name="connsiteX217" fmla="*/ 6797226 w 7303492"/>
                <a:gd name="connsiteY217" fmla="*/ 4124825 h 5043903"/>
                <a:gd name="connsiteX218" fmla="*/ 6642904 w 7303492"/>
                <a:gd name="connsiteY218" fmla="*/ 4079698 h 5043903"/>
                <a:gd name="connsiteX219" fmla="*/ 6720299 w 7303492"/>
                <a:gd name="connsiteY219" fmla="*/ 4151484 h 5043903"/>
                <a:gd name="connsiteX220" fmla="*/ 6702670 w 7303492"/>
                <a:gd name="connsiteY220" fmla="*/ 4207737 h 5043903"/>
                <a:gd name="connsiteX221" fmla="*/ 6628832 w 7303492"/>
                <a:gd name="connsiteY221" fmla="*/ 4206501 h 5043903"/>
                <a:gd name="connsiteX222" fmla="*/ 6700271 w 7303492"/>
                <a:gd name="connsiteY222" fmla="*/ 4311053 h 5043903"/>
                <a:gd name="connsiteX223" fmla="*/ 6620482 w 7303492"/>
                <a:gd name="connsiteY223" fmla="*/ 4298845 h 5043903"/>
                <a:gd name="connsiteX224" fmla="*/ 6508218 w 7303492"/>
                <a:gd name="connsiteY224" fmla="*/ 4220411 h 5043903"/>
                <a:gd name="connsiteX225" fmla="*/ 6579890 w 7303492"/>
                <a:gd name="connsiteY225" fmla="*/ 4378128 h 5043903"/>
                <a:gd name="connsiteX226" fmla="*/ 6381573 w 7303492"/>
                <a:gd name="connsiteY226" fmla="*/ 4234014 h 5043903"/>
                <a:gd name="connsiteX227" fmla="*/ 6361778 w 7303492"/>
                <a:gd name="connsiteY227" fmla="*/ 4354949 h 5043903"/>
                <a:gd name="connsiteX228" fmla="*/ 6299926 w 7303492"/>
                <a:gd name="connsiteY228" fmla="*/ 4321488 h 5043903"/>
                <a:gd name="connsiteX229" fmla="*/ 6310362 w 7303492"/>
                <a:gd name="connsiteY229" fmla="*/ 4399302 h 5043903"/>
                <a:gd name="connsiteX230" fmla="*/ 6204128 w 7303492"/>
                <a:gd name="connsiteY230" fmla="*/ 4344593 h 5043903"/>
                <a:gd name="connsiteX231" fmla="*/ 6250904 w 7303492"/>
                <a:gd name="connsiteY231" fmla="*/ 4452774 h 5043903"/>
                <a:gd name="connsiteX232" fmla="*/ 6158280 w 7303492"/>
                <a:gd name="connsiteY232" fmla="*/ 4412438 h 5043903"/>
                <a:gd name="connsiteX233" fmla="*/ 6215493 w 7303492"/>
                <a:gd name="connsiteY233" fmla="*/ 4513509 h 5043903"/>
                <a:gd name="connsiteX234" fmla="*/ 6173048 w 7303492"/>
                <a:gd name="connsiteY234" fmla="*/ 4550525 h 5043903"/>
                <a:gd name="connsiteX235" fmla="*/ 6091788 w 7303492"/>
                <a:gd name="connsiteY235" fmla="*/ 4515133 h 5043903"/>
                <a:gd name="connsiteX236" fmla="*/ 6093179 w 7303492"/>
                <a:gd name="connsiteY236" fmla="*/ 4602835 h 5043903"/>
                <a:gd name="connsiteX237" fmla="*/ 5961354 w 7303492"/>
                <a:gd name="connsiteY237" fmla="*/ 4511265 h 5043903"/>
                <a:gd name="connsiteX238" fmla="*/ 5948284 w 7303492"/>
                <a:gd name="connsiteY238" fmla="*/ 4605154 h 5043903"/>
                <a:gd name="connsiteX239" fmla="*/ 5874600 w 7303492"/>
                <a:gd name="connsiteY239" fmla="*/ 4553225 h 5043903"/>
                <a:gd name="connsiteX240" fmla="*/ 5849938 w 7303492"/>
                <a:gd name="connsiteY240" fmla="*/ 4586532 h 5043903"/>
                <a:gd name="connsiteX241" fmla="*/ 5778499 w 7303492"/>
                <a:gd name="connsiteY241" fmla="*/ 4546657 h 5043903"/>
                <a:gd name="connsiteX242" fmla="*/ 5828291 w 7303492"/>
                <a:gd name="connsiteY242" fmla="*/ 4604304 h 5043903"/>
                <a:gd name="connsiteX243" fmla="*/ 5715951 w 7303492"/>
                <a:gd name="connsiteY243" fmla="*/ 4591784 h 5043903"/>
                <a:gd name="connsiteX244" fmla="*/ 5803782 w 7303492"/>
                <a:gd name="connsiteY244" fmla="*/ 4694787 h 5043903"/>
                <a:gd name="connsiteX245" fmla="*/ 5684559 w 7303492"/>
                <a:gd name="connsiteY245" fmla="*/ 4681884 h 5043903"/>
                <a:gd name="connsiteX246" fmla="*/ 5729711 w 7303492"/>
                <a:gd name="connsiteY246" fmla="*/ 4736359 h 5043903"/>
                <a:gd name="connsiteX247" fmla="*/ 5704815 w 7303492"/>
                <a:gd name="connsiteY247" fmla="*/ 4749883 h 5043903"/>
                <a:gd name="connsiteX248" fmla="*/ 5732572 w 7303492"/>
                <a:gd name="connsiteY248" fmla="*/ 4881168 h 5043903"/>
                <a:gd name="connsiteX249" fmla="*/ 5640027 w 7303492"/>
                <a:gd name="connsiteY249" fmla="*/ 4804284 h 5043903"/>
                <a:gd name="connsiteX250" fmla="*/ 5643817 w 7303492"/>
                <a:gd name="connsiteY250" fmla="*/ 4891911 h 5043903"/>
                <a:gd name="connsiteX251" fmla="*/ 5561321 w 7303492"/>
                <a:gd name="connsiteY251" fmla="*/ 4824608 h 5043903"/>
                <a:gd name="connsiteX252" fmla="*/ 5560085 w 7303492"/>
                <a:gd name="connsiteY252" fmla="*/ 4920194 h 5043903"/>
                <a:gd name="connsiteX253" fmla="*/ 5515086 w 7303492"/>
                <a:gd name="connsiteY253" fmla="*/ 4916406 h 5043903"/>
                <a:gd name="connsiteX254" fmla="*/ 5488566 w 7303492"/>
                <a:gd name="connsiteY254" fmla="*/ 4861156 h 5043903"/>
                <a:gd name="connsiteX255" fmla="*/ 5487250 w 7303492"/>
                <a:gd name="connsiteY255" fmla="*/ 4968568 h 5043903"/>
                <a:gd name="connsiteX256" fmla="*/ 5414575 w 7303492"/>
                <a:gd name="connsiteY256" fmla="*/ 4900490 h 5043903"/>
                <a:gd name="connsiteX257" fmla="*/ 5412101 w 7303492"/>
                <a:gd name="connsiteY257" fmla="*/ 5011297 h 5043903"/>
                <a:gd name="connsiteX258" fmla="*/ 5401123 w 7303492"/>
                <a:gd name="connsiteY258" fmla="*/ 5021961 h 5043903"/>
                <a:gd name="connsiteX259" fmla="*/ 5340508 w 7303492"/>
                <a:gd name="connsiteY259" fmla="*/ 4970032 h 5043903"/>
                <a:gd name="connsiteX260" fmla="*/ 5292261 w 7303492"/>
                <a:gd name="connsiteY260" fmla="*/ 5043903 h 5043903"/>
                <a:gd name="connsiteX261" fmla="*/ 5221050 w 7303492"/>
                <a:gd name="connsiteY261" fmla="*/ 4891211 h 5043903"/>
                <a:gd name="connsiteX262" fmla="*/ 5170564 w 7303492"/>
                <a:gd name="connsiteY262" fmla="*/ 5000167 h 5043903"/>
                <a:gd name="connsiteX263" fmla="*/ 5111105 w 7303492"/>
                <a:gd name="connsiteY263" fmla="*/ 4835574 h 5043903"/>
                <a:gd name="connsiteX264" fmla="*/ 4999616 w 7303492"/>
                <a:gd name="connsiteY264" fmla="*/ 4945532 h 5043903"/>
                <a:gd name="connsiteX265" fmla="*/ 4966444 w 7303492"/>
                <a:gd name="connsiteY265" fmla="*/ 4869571 h 5043903"/>
                <a:gd name="connsiteX266" fmla="*/ 4893227 w 7303492"/>
                <a:gd name="connsiteY266" fmla="*/ 4900018 h 5043903"/>
                <a:gd name="connsiteX267" fmla="*/ 4892606 w 7303492"/>
                <a:gd name="connsiteY267" fmla="*/ 4802421 h 5043903"/>
                <a:gd name="connsiteX268" fmla="*/ 4951677 w 7303492"/>
                <a:gd name="connsiteY268" fmla="*/ 4759687 h 5043903"/>
                <a:gd name="connsiteX269" fmla="*/ 4998220 w 7303492"/>
                <a:gd name="connsiteY269" fmla="*/ 4848089 h 5043903"/>
                <a:gd name="connsiteX270" fmla="*/ 5073756 w 7303492"/>
                <a:gd name="connsiteY270" fmla="*/ 4738359 h 5043903"/>
                <a:gd name="connsiteX271" fmla="*/ 5135608 w 7303492"/>
                <a:gd name="connsiteY271" fmla="*/ 4765634 h 5043903"/>
                <a:gd name="connsiteX272" fmla="*/ 5160892 w 7303492"/>
                <a:gd name="connsiteY272" fmla="*/ 4719425 h 5043903"/>
                <a:gd name="connsiteX273" fmla="*/ 5314980 w 7303492"/>
                <a:gd name="connsiteY273" fmla="*/ 4813467 h 5043903"/>
                <a:gd name="connsiteX274" fmla="*/ 5309412 w 7303492"/>
                <a:gd name="connsiteY274" fmla="*/ 4761464 h 5043903"/>
                <a:gd name="connsiteX275" fmla="*/ 5412478 w 7303492"/>
                <a:gd name="connsiteY275" fmla="*/ 4868796 h 5043903"/>
                <a:gd name="connsiteX276" fmla="*/ 5414490 w 7303492"/>
                <a:gd name="connsiteY276" fmla="*/ 4817101 h 5043903"/>
                <a:gd name="connsiteX277" fmla="*/ 5497452 w 7303492"/>
                <a:gd name="connsiteY277" fmla="*/ 4816560 h 5043903"/>
                <a:gd name="connsiteX278" fmla="*/ 5462662 w 7303492"/>
                <a:gd name="connsiteY278" fmla="*/ 4706676 h 5043903"/>
                <a:gd name="connsiteX279" fmla="*/ 5509672 w 7303492"/>
                <a:gd name="connsiteY279" fmla="*/ 4725993 h 5043903"/>
                <a:gd name="connsiteX280" fmla="*/ 5490886 w 7303492"/>
                <a:gd name="connsiteY280" fmla="*/ 4665178 h 5043903"/>
                <a:gd name="connsiteX281" fmla="*/ 5570600 w 7303492"/>
                <a:gd name="connsiteY281" fmla="*/ 4715175 h 5043903"/>
                <a:gd name="connsiteX282" fmla="*/ 5534106 w 7303492"/>
                <a:gd name="connsiteY282" fmla="*/ 4630794 h 5043903"/>
                <a:gd name="connsiteX283" fmla="*/ 5642119 w 7303492"/>
                <a:gd name="connsiteY283" fmla="*/ 4674918 h 5043903"/>
                <a:gd name="connsiteX284" fmla="*/ 5620700 w 7303492"/>
                <a:gd name="connsiteY284" fmla="*/ 4628014 h 5043903"/>
                <a:gd name="connsiteX285" fmla="*/ 5702426 w 7303492"/>
                <a:gd name="connsiteY285" fmla="*/ 4627473 h 5043903"/>
                <a:gd name="connsiteX286" fmla="*/ 5573615 w 7303492"/>
                <a:gd name="connsiteY286" fmla="*/ 4510172 h 5043903"/>
                <a:gd name="connsiteX287" fmla="*/ 5662142 w 7303492"/>
                <a:gd name="connsiteY287" fmla="*/ 4529261 h 5043903"/>
                <a:gd name="connsiteX288" fmla="*/ 5565653 w 7303492"/>
                <a:gd name="connsiteY288" fmla="*/ 4453145 h 5043903"/>
                <a:gd name="connsiteX289" fmla="*/ 5506970 w 7303492"/>
                <a:gd name="connsiteY289" fmla="*/ 4462032 h 5043903"/>
                <a:gd name="connsiteX290" fmla="*/ 5498621 w 7303492"/>
                <a:gd name="connsiteY290" fmla="*/ 4428109 h 5043903"/>
                <a:gd name="connsiteX291" fmla="*/ 5523750 w 7303492"/>
                <a:gd name="connsiteY291" fmla="*/ 4371316 h 5043903"/>
                <a:gd name="connsiteX292" fmla="*/ 5433987 w 7303492"/>
                <a:gd name="connsiteY292" fmla="*/ 4438391 h 5043903"/>
                <a:gd name="connsiteX293" fmla="*/ 5389838 w 7303492"/>
                <a:gd name="connsiteY293" fmla="*/ 4446041 h 5043903"/>
                <a:gd name="connsiteX294" fmla="*/ 5390453 w 7303492"/>
                <a:gd name="connsiteY294" fmla="*/ 4350684 h 5043903"/>
                <a:gd name="connsiteX295" fmla="*/ 5440012 w 7303492"/>
                <a:gd name="connsiteY295" fmla="*/ 4266302 h 5043903"/>
                <a:gd name="connsiteX296" fmla="*/ 5342053 w 7303492"/>
                <a:gd name="connsiteY296" fmla="*/ 4288786 h 5043903"/>
                <a:gd name="connsiteX297" fmla="*/ 5343369 w 7303492"/>
                <a:gd name="connsiteY297" fmla="*/ 4308257 h 5043903"/>
                <a:gd name="connsiteX298" fmla="*/ 5313759 w 7303492"/>
                <a:gd name="connsiteY298" fmla="*/ 4227658 h 5043903"/>
                <a:gd name="connsiteX299" fmla="*/ 5442644 w 7303492"/>
                <a:gd name="connsiteY299" fmla="*/ 4125117 h 5043903"/>
                <a:gd name="connsiteX300" fmla="*/ 5448600 w 7303492"/>
                <a:gd name="connsiteY300" fmla="*/ 4234226 h 5043903"/>
                <a:gd name="connsiteX301" fmla="*/ 5505813 w 7303492"/>
                <a:gd name="connsiteY301" fmla="*/ 4228279 h 5043903"/>
                <a:gd name="connsiteX302" fmla="*/ 5494061 w 7303492"/>
                <a:gd name="connsiteY302" fmla="*/ 4342259 h 5043903"/>
                <a:gd name="connsiteX303" fmla="*/ 5533416 w 7303492"/>
                <a:gd name="connsiteY303" fmla="*/ 4312278 h 5043903"/>
                <a:gd name="connsiteX304" fmla="*/ 5545015 w 7303492"/>
                <a:gd name="connsiteY304" fmla="*/ 4376568 h 5043903"/>
                <a:gd name="connsiteX305" fmla="*/ 5639884 w 7303492"/>
                <a:gd name="connsiteY305" fmla="*/ 4376260 h 5043903"/>
                <a:gd name="connsiteX306" fmla="*/ 5644524 w 7303492"/>
                <a:gd name="connsiteY306" fmla="*/ 4341410 h 5043903"/>
                <a:gd name="connsiteX307" fmla="*/ 5655039 w 7303492"/>
                <a:gd name="connsiteY307" fmla="*/ 4387158 h 5043903"/>
                <a:gd name="connsiteX308" fmla="*/ 5752457 w 7303492"/>
                <a:gd name="connsiteY308" fmla="*/ 4286086 h 5043903"/>
                <a:gd name="connsiteX309" fmla="*/ 5751915 w 7303492"/>
                <a:gd name="connsiteY309" fmla="*/ 4376494 h 5043903"/>
                <a:gd name="connsiteX310" fmla="*/ 5821501 w 7303492"/>
                <a:gd name="connsiteY310" fmla="*/ 4376727 h 5043903"/>
                <a:gd name="connsiteX311" fmla="*/ 5926653 w 7303492"/>
                <a:gd name="connsiteY311" fmla="*/ 4453384 h 5043903"/>
                <a:gd name="connsiteX312" fmla="*/ 5969639 w 7303492"/>
                <a:gd name="connsiteY312" fmla="*/ 4418995 h 5043903"/>
                <a:gd name="connsiteX313" fmla="*/ 5982475 w 7303492"/>
                <a:gd name="connsiteY313" fmla="*/ 4441866 h 5043903"/>
                <a:gd name="connsiteX314" fmla="*/ 6041545 w 7303492"/>
                <a:gd name="connsiteY314" fmla="*/ 4442020 h 5043903"/>
                <a:gd name="connsiteX315" fmla="*/ 6055925 w 7303492"/>
                <a:gd name="connsiteY315" fmla="*/ 4333218 h 5043903"/>
                <a:gd name="connsiteX316" fmla="*/ 6113138 w 7303492"/>
                <a:gd name="connsiteY316" fmla="*/ 4353930 h 5043903"/>
                <a:gd name="connsiteX317" fmla="*/ 6113446 w 7303492"/>
                <a:gd name="connsiteY317" fmla="*/ 4235468 h 5043903"/>
                <a:gd name="connsiteX318" fmla="*/ 6212180 w 7303492"/>
                <a:gd name="connsiteY318" fmla="*/ 4243893 h 5043903"/>
                <a:gd name="connsiteX319" fmla="*/ 6196409 w 7303492"/>
                <a:gd name="connsiteY319" fmla="*/ 4175199 h 5043903"/>
                <a:gd name="connsiteX320" fmla="*/ 6264217 w 7303492"/>
                <a:gd name="connsiteY320" fmla="*/ 4165692 h 5043903"/>
                <a:gd name="connsiteX321" fmla="*/ 6210789 w 7303492"/>
                <a:gd name="connsiteY321" fmla="*/ 4102792 h 5043903"/>
                <a:gd name="connsiteX322" fmla="*/ 6367511 w 7303492"/>
                <a:gd name="connsiteY322" fmla="*/ 4145601 h 5043903"/>
                <a:gd name="connsiteX323" fmla="*/ 6350423 w 7303492"/>
                <a:gd name="connsiteY323" fmla="*/ 4080770 h 5043903"/>
                <a:gd name="connsiteX324" fmla="*/ 6454259 w 7303492"/>
                <a:gd name="connsiteY324" fmla="*/ 4025133 h 5043903"/>
                <a:gd name="connsiteX325" fmla="*/ 6417919 w 7303492"/>
                <a:gd name="connsiteY325" fmla="*/ 3993449 h 5043903"/>
                <a:gd name="connsiteX326" fmla="*/ 6477759 w 7303492"/>
                <a:gd name="connsiteY326" fmla="*/ 3962000 h 5043903"/>
                <a:gd name="connsiteX327" fmla="*/ 6404228 w 7303492"/>
                <a:gd name="connsiteY327" fmla="*/ 3874371 h 5043903"/>
                <a:gd name="connsiteX328" fmla="*/ 6439874 w 7303492"/>
                <a:gd name="connsiteY328" fmla="*/ 3872207 h 5043903"/>
                <a:gd name="connsiteX329" fmla="*/ 6414436 w 7303492"/>
                <a:gd name="connsiteY329" fmla="*/ 3810697 h 5043903"/>
                <a:gd name="connsiteX330" fmla="*/ 6373228 w 7303492"/>
                <a:gd name="connsiteY330" fmla="*/ 3948551 h 5043903"/>
                <a:gd name="connsiteX331" fmla="*/ 6327380 w 7303492"/>
                <a:gd name="connsiteY331" fmla="*/ 3933791 h 5043903"/>
                <a:gd name="connsiteX332" fmla="*/ 6307044 w 7303492"/>
                <a:gd name="connsiteY332" fmla="*/ 3808219 h 5043903"/>
                <a:gd name="connsiteX333" fmla="*/ 6255474 w 7303492"/>
                <a:gd name="connsiteY333" fmla="*/ 3919880 h 5043903"/>
                <a:gd name="connsiteX334" fmla="*/ 6115612 w 7303492"/>
                <a:gd name="connsiteY334" fmla="*/ 3791221 h 5043903"/>
                <a:gd name="connsiteX335" fmla="*/ 6230350 w 7303492"/>
                <a:gd name="connsiteY335" fmla="*/ 3755055 h 5043903"/>
                <a:gd name="connsiteX336" fmla="*/ 6219835 w 7303492"/>
                <a:gd name="connsiteY336" fmla="*/ 3694548 h 5043903"/>
                <a:gd name="connsiteX337" fmla="*/ 6266144 w 7303492"/>
                <a:gd name="connsiteY337" fmla="*/ 3678398 h 5043903"/>
                <a:gd name="connsiteX338" fmla="*/ 6354362 w 7303492"/>
                <a:gd name="connsiteY338" fmla="*/ 3708379 h 5043903"/>
                <a:gd name="connsiteX339" fmla="*/ 6350498 w 7303492"/>
                <a:gd name="connsiteY339" fmla="*/ 3619748 h 5043903"/>
                <a:gd name="connsiteX340" fmla="*/ 6459594 w 7303492"/>
                <a:gd name="connsiteY340" fmla="*/ 3651198 h 5043903"/>
                <a:gd name="connsiteX341" fmla="*/ 6482095 w 7303492"/>
                <a:gd name="connsiteY341" fmla="*/ 3631955 h 5043903"/>
                <a:gd name="connsiteX342" fmla="*/ 6480396 w 7303492"/>
                <a:gd name="connsiteY342" fmla="*/ 3553368 h 5043903"/>
                <a:gd name="connsiteX343" fmla="*/ 6642995 w 7303492"/>
                <a:gd name="connsiteY343" fmla="*/ 3581029 h 5043903"/>
                <a:gd name="connsiteX344" fmla="*/ 6550758 w 7303492"/>
                <a:gd name="connsiteY344" fmla="*/ 3505535 h 5043903"/>
                <a:gd name="connsiteX345" fmla="*/ 6553385 w 7303492"/>
                <a:gd name="connsiteY345" fmla="*/ 3497343 h 5043903"/>
                <a:gd name="connsiteX346" fmla="*/ 6639826 w 7303492"/>
                <a:gd name="connsiteY346" fmla="*/ 3492399 h 5043903"/>
                <a:gd name="connsiteX347" fmla="*/ 6558487 w 7303492"/>
                <a:gd name="connsiteY347" fmla="*/ 3415047 h 5043903"/>
                <a:gd name="connsiteX348" fmla="*/ 6730671 w 7303492"/>
                <a:gd name="connsiteY348" fmla="*/ 3419530 h 5043903"/>
                <a:gd name="connsiteX349" fmla="*/ 6674462 w 7303492"/>
                <a:gd name="connsiteY349" fmla="*/ 3363814 h 5043903"/>
                <a:gd name="connsiteX350" fmla="*/ 6558487 w 7303492"/>
                <a:gd name="connsiteY350" fmla="*/ 3255940 h 5043903"/>
                <a:gd name="connsiteX351" fmla="*/ 6624049 w 7303492"/>
                <a:gd name="connsiteY351" fmla="*/ 3237086 h 5043903"/>
                <a:gd name="connsiteX352" fmla="*/ 6509545 w 7303492"/>
                <a:gd name="connsiteY352" fmla="*/ 3132305 h 5043903"/>
                <a:gd name="connsiteX353" fmla="*/ 6679410 w 7303492"/>
                <a:gd name="connsiteY353" fmla="*/ 3163214 h 5043903"/>
                <a:gd name="connsiteX354" fmla="*/ 6637814 w 7303492"/>
                <a:gd name="connsiteY354" fmla="*/ 3134003 h 5043903"/>
                <a:gd name="connsiteX355" fmla="*/ 6848425 w 7303492"/>
                <a:gd name="connsiteY355" fmla="*/ 3073422 h 5043903"/>
                <a:gd name="connsiteX356" fmla="*/ 6742886 w 7303492"/>
                <a:gd name="connsiteY356" fmla="*/ 3048694 h 5043903"/>
                <a:gd name="connsiteX357" fmla="*/ 6799483 w 7303492"/>
                <a:gd name="connsiteY357" fmla="*/ 3019100 h 5043903"/>
                <a:gd name="connsiteX358" fmla="*/ 6675003 w 7303492"/>
                <a:gd name="connsiteY358" fmla="*/ 2965549 h 5043903"/>
                <a:gd name="connsiteX359" fmla="*/ 6757346 w 7303492"/>
                <a:gd name="connsiteY359" fmla="*/ 2892292 h 5043903"/>
                <a:gd name="connsiteX360" fmla="*/ 6695568 w 7303492"/>
                <a:gd name="connsiteY360" fmla="*/ 2894532 h 5043903"/>
                <a:gd name="connsiteX361" fmla="*/ 6747833 w 7303492"/>
                <a:gd name="connsiteY361" fmla="*/ 2868801 h 5043903"/>
                <a:gd name="connsiteX362" fmla="*/ 6753247 w 7303492"/>
                <a:gd name="connsiteY362" fmla="*/ 2835727 h 5043903"/>
                <a:gd name="connsiteX363" fmla="*/ 6612456 w 7303492"/>
                <a:gd name="connsiteY363" fmla="*/ 2836189 h 5043903"/>
                <a:gd name="connsiteX364" fmla="*/ 6644773 w 7303492"/>
                <a:gd name="connsiteY364" fmla="*/ 2805200 h 5043903"/>
                <a:gd name="connsiteX365" fmla="*/ 6543103 w 7303492"/>
                <a:gd name="connsiteY365" fmla="*/ 2818798 h 5043903"/>
                <a:gd name="connsiteX366" fmla="*/ 6621735 w 7303492"/>
                <a:gd name="connsiteY366" fmla="*/ 2728544 h 5043903"/>
                <a:gd name="connsiteX367" fmla="*/ 6446689 w 7303492"/>
                <a:gd name="connsiteY367" fmla="*/ 2700569 h 5043903"/>
                <a:gd name="connsiteX368" fmla="*/ 6466330 w 7303492"/>
                <a:gd name="connsiteY368" fmla="*/ 2664715 h 5043903"/>
                <a:gd name="connsiteX369" fmla="*/ 6442979 w 7303492"/>
                <a:gd name="connsiteY369" fmla="*/ 2622214 h 5043903"/>
                <a:gd name="connsiteX370" fmla="*/ 6286724 w 7303492"/>
                <a:gd name="connsiteY370" fmla="*/ 2608999 h 5043903"/>
                <a:gd name="connsiteX371" fmla="*/ 6228890 w 7303492"/>
                <a:gd name="connsiteY371" fmla="*/ 2621132 h 5043903"/>
                <a:gd name="connsiteX372" fmla="*/ 6255023 w 7303492"/>
                <a:gd name="connsiteY372" fmla="*/ 2572297 h 5043903"/>
                <a:gd name="connsiteX373" fmla="*/ 6232293 w 7303492"/>
                <a:gd name="connsiteY373" fmla="*/ 2563644 h 5043903"/>
                <a:gd name="connsiteX374" fmla="*/ 6236932 w 7303492"/>
                <a:gd name="connsiteY374" fmla="*/ 2517975 h 5043903"/>
                <a:gd name="connsiteX375" fmla="*/ 6115007 w 7303492"/>
                <a:gd name="connsiteY375" fmla="*/ 2609238 h 5043903"/>
                <a:gd name="connsiteX376" fmla="*/ 6059339 w 7303492"/>
                <a:gd name="connsiteY376" fmla="*/ 2601975 h 5043903"/>
                <a:gd name="connsiteX377" fmla="*/ 6018131 w 7303492"/>
                <a:gd name="connsiteY377" fmla="*/ 2542009 h 5043903"/>
                <a:gd name="connsiteX378" fmla="*/ 5923728 w 7303492"/>
                <a:gd name="connsiteY378" fmla="*/ 2655988 h 5043903"/>
                <a:gd name="connsiteX379" fmla="*/ 5900919 w 7303492"/>
                <a:gd name="connsiteY379" fmla="*/ 2646327 h 5043903"/>
                <a:gd name="connsiteX380" fmla="*/ 5885148 w 7303492"/>
                <a:gd name="connsiteY380" fmla="*/ 2706834 h 5043903"/>
                <a:gd name="connsiteX381" fmla="*/ 5870072 w 7303492"/>
                <a:gd name="connsiteY381" fmla="*/ 2645404 h 5043903"/>
                <a:gd name="connsiteX382" fmla="*/ 5857391 w 7303492"/>
                <a:gd name="connsiteY382" fmla="*/ 2641388 h 5043903"/>
                <a:gd name="connsiteX383" fmla="*/ 5733915 w 7303492"/>
                <a:gd name="connsiteY383" fmla="*/ 2800648 h 5043903"/>
                <a:gd name="connsiteX384" fmla="*/ 5685748 w 7303492"/>
                <a:gd name="connsiteY384" fmla="*/ 2760312 h 5043903"/>
                <a:gd name="connsiteX385" fmla="*/ 5645543 w 7303492"/>
                <a:gd name="connsiteY385" fmla="*/ 2897083 h 5043903"/>
                <a:gd name="connsiteX386" fmla="*/ 5678327 w 7303492"/>
                <a:gd name="connsiteY386" fmla="*/ 2936645 h 5043903"/>
                <a:gd name="connsiteX387" fmla="*/ 5654206 w 7303492"/>
                <a:gd name="connsiteY387" fmla="*/ 2996224 h 5043903"/>
                <a:gd name="connsiteX388" fmla="*/ 5775128 w 7303492"/>
                <a:gd name="connsiteY388" fmla="*/ 3012840 h 5043903"/>
                <a:gd name="connsiteX389" fmla="*/ 5685286 w 7303492"/>
                <a:gd name="connsiteY389" fmla="*/ 3062217 h 5043903"/>
                <a:gd name="connsiteX390" fmla="*/ 5788500 w 7303492"/>
                <a:gd name="connsiteY390" fmla="*/ 3144433 h 5043903"/>
                <a:gd name="connsiteX391" fmla="*/ 5613996 w 7303492"/>
                <a:gd name="connsiteY391" fmla="*/ 3132300 h 5043903"/>
                <a:gd name="connsiteX392" fmla="*/ 5791048 w 7303492"/>
                <a:gd name="connsiteY392" fmla="*/ 3261888 h 5043903"/>
                <a:gd name="connsiteX393" fmla="*/ 5773345 w 7303492"/>
                <a:gd name="connsiteY393" fmla="*/ 3274249 h 5043903"/>
                <a:gd name="connsiteX394" fmla="*/ 5817801 w 7303492"/>
                <a:gd name="connsiteY394" fmla="*/ 3397036 h 5043903"/>
                <a:gd name="connsiteX395" fmla="*/ 5755174 w 7303492"/>
                <a:gd name="connsiteY395" fmla="*/ 3366976 h 5043903"/>
                <a:gd name="connsiteX396" fmla="*/ 5755870 w 7303492"/>
                <a:gd name="connsiteY396" fmla="*/ 3398813 h 5043903"/>
                <a:gd name="connsiteX397" fmla="*/ 5660846 w 7303492"/>
                <a:gd name="connsiteY397" fmla="*/ 3363808 h 5043903"/>
                <a:gd name="connsiteX398" fmla="*/ 5719068 w 7303492"/>
                <a:gd name="connsiteY398" fmla="*/ 3507535 h 5043903"/>
                <a:gd name="connsiteX399" fmla="*/ 5707857 w 7303492"/>
                <a:gd name="connsiteY399" fmla="*/ 3515419 h 5043903"/>
                <a:gd name="connsiteX400" fmla="*/ 5623582 w 7303492"/>
                <a:gd name="connsiteY400" fmla="*/ 3480260 h 5043903"/>
                <a:gd name="connsiteX401" fmla="*/ 5651955 w 7303492"/>
                <a:gd name="connsiteY401" fmla="*/ 3543781 h 5043903"/>
                <a:gd name="connsiteX402" fmla="*/ 5536601 w 7303492"/>
                <a:gd name="connsiteY402" fmla="*/ 3548184 h 5043903"/>
                <a:gd name="connsiteX403" fmla="*/ 5583532 w 7303492"/>
                <a:gd name="connsiteY403" fmla="*/ 3626464 h 5043903"/>
                <a:gd name="connsiteX404" fmla="*/ 5462609 w 7303492"/>
                <a:gd name="connsiteY404" fmla="*/ 3611318 h 5043903"/>
                <a:gd name="connsiteX405" fmla="*/ 5508998 w 7303492"/>
                <a:gd name="connsiteY405" fmla="*/ 3688977 h 5043903"/>
                <a:gd name="connsiteX406" fmla="*/ 5431757 w 7303492"/>
                <a:gd name="connsiteY406" fmla="*/ 3692685 h 5043903"/>
                <a:gd name="connsiteX407" fmla="*/ 5451472 w 7303492"/>
                <a:gd name="connsiteY407" fmla="*/ 3753267 h 5043903"/>
                <a:gd name="connsiteX408" fmla="*/ 5473199 w 7303492"/>
                <a:gd name="connsiteY408" fmla="*/ 3759761 h 5043903"/>
                <a:gd name="connsiteX409" fmla="*/ 5475826 w 7303492"/>
                <a:gd name="connsiteY409" fmla="*/ 3801720 h 5043903"/>
                <a:gd name="connsiteX410" fmla="*/ 5484484 w 7303492"/>
                <a:gd name="connsiteY410" fmla="*/ 3805041 h 5043903"/>
                <a:gd name="connsiteX411" fmla="*/ 5476214 w 7303492"/>
                <a:gd name="connsiteY411" fmla="*/ 3807668 h 5043903"/>
                <a:gd name="connsiteX412" fmla="*/ 5467631 w 7303492"/>
                <a:gd name="connsiteY412" fmla="*/ 3765087 h 5043903"/>
                <a:gd name="connsiteX413" fmla="*/ 5449927 w 7303492"/>
                <a:gd name="connsiteY413" fmla="*/ 3772971 h 5043903"/>
                <a:gd name="connsiteX414" fmla="*/ 5439412 w 7303492"/>
                <a:gd name="connsiteY414" fmla="*/ 3818406 h 5043903"/>
                <a:gd name="connsiteX415" fmla="*/ 5396192 w 7303492"/>
                <a:gd name="connsiteY415" fmla="*/ 3806893 h 5043903"/>
                <a:gd name="connsiteX416" fmla="*/ 5314471 w 7303492"/>
                <a:gd name="connsiteY416" fmla="*/ 3753808 h 5043903"/>
                <a:gd name="connsiteX417" fmla="*/ 5370447 w 7303492"/>
                <a:gd name="connsiteY417" fmla="*/ 3858127 h 5043903"/>
                <a:gd name="connsiteX418" fmla="*/ 5297229 w 7303492"/>
                <a:gd name="connsiteY418" fmla="*/ 3844296 h 5043903"/>
                <a:gd name="connsiteX419" fmla="*/ 5284548 w 7303492"/>
                <a:gd name="connsiteY419" fmla="*/ 3942280 h 5043903"/>
                <a:gd name="connsiteX420" fmla="*/ 5247050 w 7303492"/>
                <a:gd name="connsiteY420" fmla="*/ 3954487 h 5043903"/>
                <a:gd name="connsiteX421" fmla="*/ 5210248 w 7303492"/>
                <a:gd name="connsiteY421" fmla="*/ 3926746 h 5043903"/>
                <a:gd name="connsiteX422" fmla="*/ 5172830 w 7303492"/>
                <a:gd name="connsiteY422" fmla="*/ 3952323 h 5043903"/>
                <a:gd name="connsiteX423" fmla="*/ 5137806 w 7303492"/>
                <a:gd name="connsiteY423" fmla="*/ 4052625 h 5043903"/>
                <a:gd name="connsiteX424" fmla="*/ 5065205 w 7303492"/>
                <a:gd name="connsiteY424" fmla="*/ 3885640 h 5043903"/>
                <a:gd name="connsiteX425" fmla="*/ 5005439 w 7303492"/>
                <a:gd name="connsiteY425" fmla="*/ 4050153 h 5043903"/>
                <a:gd name="connsiteX426" fmla="*/ 4956263 w 7303492"/>
                <a:gd name="connsiteY426" fmla="*/ 4011360 h 5043903"/>
                <a:gd name="connsiteX427" fmla="*/ 4905930 w 7303492"/>
                <a:gd name="connsiteY427" fmla="*/ 4043044 h 5043903"/>
                <a:gd name="connsiteX428" fmla="*/ 4882812 w 7303492"/>
                <a:gd name="connsiteY428" fmla="*/ 4111896 h 5043903"/>
                <a:gd name="connsiteX429" fmla="*/ 4827452 w 7303492"/>
                <a:gd name="connsiteY429" fmla="*/ 4138863 h 5043903"/>
                <a:gd name="connsiteX430" fmla="*/ 4817558 w 7303492"/>
                <a:gd name="connsiteY430" fmla="*/ 4069162 h 5043903"/>
                <a:gd name="connsiteX431" fmla="*/ 4782687 w 7303492"/>
                <a:gd name="connsiteY431" fmla="*/ 4104166 h 5043903"/>
                <a:gd name="connsiteX432" fmla="*/ 4756942 w 7303492"/>
                <a:gd name="connsiteY432" fmla="*/ 4109732 h 5043903"/>
                <a:gd name="connsiteX433" fmla="*/ 4735062 w 7303492"/>
                <a:gd name="connsiteY433" fmla="*/ 3995365 h 5043903"/>
                <a:gd name="connsiteX434" fmla="*/ 4567750 w 7303492"/>
                <a:gd name="connsiteY434" fmla="*/ 4010899 h 5043903"/>
                <a:gd name="connsiteX435" fmla="*/ 4588160 w 7303492"/>
                <a:gd name="connsiteY435" fmla="*/ 3942821 h 5043903"/>
                <a:gd name="connsiteX436" fmla="*/ 4624883 w 7303492"/>
                <a:gd name="connsiteY436" fmla="*/ 3829308 h 5043903"/>
                <a:gd name="connsiteX437" fmla="*/ 4607796 w 7303492"/>
                <a:gd name="connsiteY437" fmla="*/ 3897307 h 5043903"/>
                <a:gd name="connsiteX438" fmla="*/ 4677382 w 7303492"/>
                <a:gd name="connsiteY438" fmla="*/ 3875899 h 5043903"/>
                <a:gd name="connsiteX439" fmla="*/ 4649084 w 7303492"/>
                <a:gd name="connsiteY439" fmla="*/ 3955336 h 5043903"/>
                <a:gd name="connsiteX440" fmla="*/ 4675136 w 7303492"/>
                <a:gd name="connsiteY440" fmla="*/ 3977512 h 5043903"/>
                <a:gd name="connsiteX441" fmla="*/ 4729647 w 7303492"/>
                <a:gd name="connsiteY441" fmla="*/ 3947840 h 5043903"/>
                <a:gd name="connsiteX442" fmla="*/ 4702740 w 7303492"/>
                <a:gd name="connsiteY442" fmla="*/ 3887799 h 5043903"/>
                <a:gd name="connsiteX443" fmla="*/ 4719132 w 7303492"/>
                <a:gd name="connsiteY443" fmla="*/ 3871417 h 5043903"/>
                <a:gd name="connsiteX444" fmla="*/ 4815620 w 7303492"/>
                <a:gd name="connsiteY444" fmla="*/ 3973804 h 5043903"/>
                <a:gd name="connsiteX445" fmla="*/ 4820026 w 7303492"/>
                <a:gd name="connsiteY445" fmla="*/ 3928597 h 5043903"/>
                <a:gd name="connsiteX446" fmla="*/ 4927497 w 7303492"/>
                <a:gd name="connsiteY446" fmla="*/ 3971560 h 5043903"/>
                <a:gd name="connsiteX447" fmla="*/ 4857911 w 7303492"/>
                <a:gd name="connsiteY447" fmla="*/ 3837569 h 5043903"/>
                <a:gd name="connsiteX448" fmla="*/ 4932524 w 7303492"/>
                <a:gd name="connsiteY448" fmla="*/ 3834942 h 5043903"/>
                <a:gd name="connsiteX449" fmla="*/ 4923171 w 7303492"/>
                <a:gd name="connsiteY449" fmla="*/ 3786802 h 5043903"/>
                <a:gd name="connsiteX450" fmla="*/ 4967087 w 7303492"/>
                <a:gd name="connsiteY450" fmla="*/ 3799784 h 5043903"/>
                <a:gd name="connsiteX451" fmla="*/ 4965075 w 7303492"/>
                <a:gd name="connsiteY451" fmla="*/ 3753113 h 5043903"/>
                <a:gd name="connsiteX452" fmla="*/ 5176148 w 7303492"/>
                <a:gd name="connsiteY452" fmla="*/ 3871958 h 5043903"/>
                <a:gd name="connsiteX453" fmla="*/ 5193310 w 7303492"/>
                <a:gd name="connsiteY453" fmla="*/ 3883857 h 5043903"/>
                <a:gd name="connsiteX454" fmla="*/ 5204828 w 7303492"/>
                <a:gd name="connsiteY454" fmla="*/ 3863459 h 5043903"/>
                <a:gd name="connsiteX455" fmla="*/ 5135088 w 7303492"/>
                <a:gd name="connsiteY455" fmla="*/ 3789661 h 5043903"/>
                <a:gd name="connsiteX456" fmla="*/ 5168488 w 7303492"/>
                <a:gd name="connsiteY456" fmla="*/ 3768949 h 5043903"/>
                <a:gd name="connsiteX457" fmla="*/ 5194466 w 7303492"/>
                <a:gd name="connsiteY457" fmla="*/ 3776366 h 5043903"/>
                <a:gd name="connsiteX458" fmla="*/ 5158286 w 7303492"/>
                <a:gd name="connsiteY458" fmla="*/ 3701259 h 5043903"/>
                <a:gd name="connsiteX459" fmla="*/ 5340752 w 7303492"/>
                <a:gd name="connsiteY459" fmla="*/ 3691831 h 5043903"/>
                <a:gd name="connsiteX460" fmla="*/ 5280524 w 7303492"/>
                <a:gd name="connsiteY460" fmla="*/ 3638667 h 5043903"/>
                <a:gd name="connsiteX461" fmla="*/ 5370133 w 7303492"/>
                <a:gd name="connsiteY461" fmla="*/ 3638974 h 5043903"/>
                <a:gd name="connsiteX462" fmla="*/ 5324286 w 7303492"/>
                <a:gd name="connsiteY462" fmla="*/ 3592303 h 5043903"/>
                <a:gd name="connsiteX463" fmla="*/ 5339515 w 7303492"/>
                <a:gd name="connsiteY463" fmla="*/ 3562244 h 5043903"/>
                <a:gd name="connsiteX464" fmla="*/ 5293588 w 7303492"/>
                <a:gd name="connsiteY464" fmla="*/ 3564949 h 5043903"/>
                <a:gd name="connsiteX465" fmla="*/ 5463761 w 7303492"/>
                <a:gd name="connsiteY465" fmla="*/ 3496410 h 5043903"/>
                <a:gd name="connsiteX466" fmla="*/ 5408714 w 7303492"/>
                <a:gd name="connsiteY466" fmla="*/ 3423541 h 5043903"/>
                <a:gd name="connsiteX467" fmla="*/ 5447528 w 7303492"/>
                <a:gd name="connsiteY467" fmla="*/ 3369140 h 5043903"/>
                <a:gd name="connsiteX468" fmla="*/ 5369980 w 7303492"/>
                <a:gd name="connsiteY468" fmla="*/ 3339701 h 5043903"/>
                <a:gd name="connsiteX469" fmla="*/ 5645071 w 7303492"/>
                <a:gd name="connsiteY469" fmla="*/ 3316209 h 5043903"/>
                <a:gd name="connsiteX470" fmla="*/ 5619633 w 7303492"/>
                <a:gd name="connsiteY470" fmla="*/ 3264588 h 5043903"/>
                <a:gd name="connsiteX471" fmla="*/ 5533347 w 7303492"/>
                <a:gd name="connsiteY471" fmla="*/ 3223557 h 5043903"/>
                <a:gd name="connsiteX472" fmla="*/ 5418609 w 7303492"/>
                <a:gd name="connsiteY472" fmla="*/ 3220236 h 5043903"/>
                <a:gd name="connsiteX473" fmla="*/ 5462449 w 7303492"/>
                <a:gd name="connsiteY473" fmla="*/ 3145897 h 5043903"/>
                <a:gd name="connsiteX474" fmla="*/ 5419384 w 7303492"/>
                <a:gd name="connsiteY474" fmla="*/ 3143425 h 5043903"/>
                <a:gd name="connsiteX475" fmla="*/ 5516339 w 7303492"/>
                <a:gd name="connsiteY475" fmla="*/ 3077279 h 5043903"/>
                <a:gd name="connsiteX476" fmla="*/ 5323664 w 7303492"/>
                <a:gd name="connsiteY476" fmla="*/ 3098144 h 5043903"/>
                <a:gd name="connsiteX477" fmla="*/ 5303254 w 7303492"/>
                <a:gd name="connsiteY477" fmla="*/ 3088717 h 5043903"/>
                <a:gd name="connsiteX478" fmla="*/ 5244110 w 7303492"/>
                <a:gd name="connsiteY478" fmla="*/ 3106102 h 5043903"/>
                <a:gd name="connsiteX479" fmla="*/ 5306269 w 7303492"/>
                <a:gd name="connsiteY479" fmla="*/ 3014686 h 5043903"/>
                <a:gd name="connsiteX480" fmla="*/ 5202976 w 7303492"/>
                <a:gd name="connsiteY480" fmla="*/ 3021716 h 5043903"/>
                <a:gd name="connsiteX481" fmla="*/ 5291889 w 7303492"/>
                <a:gd name="connsiteY481" fmla="*/ 2948306 h 5043903"/>
                <a:gd name="connsiteX482" fmla="*/ 5227872 w 7303492"/>
                <a:gd name="connsiteY482" fmla="*/ 2901248 h 5043903"/>
                <a:gd name="connsiteX483" fmla="*/ 5137875 w 7303492"/>
                <a:gd name="connsiteY483" fmla="*/ 2911450 h 5043903"/>
                <a:gd name="connsiteX484" fmla="*/ 5154187 w 7303492"/>
                <a:gd name="connsiteY484" fmla="*/ 2840125 h 5043903"/>
                <a:gd name="connsiteX485" fmla="*/ 5131999 w 7303492"/>
                <a:gd name="connsiteY485" fmla="*/ 2864392 h 5043903"/>
                <a:gd name="connsiteX486" fmla="*/ 5089167 w 7303492"/>
                <a:gd name="connsiteY486" fmla="*/ 2861458 h 5043903"/>
                <a:gd name="connsiteX487" fmla="*/ 5116462 w 7303492"/>
                <a:gd name="connsiteY487" fmla="*/ 2790674 h 5043903"/>
                <a:gd name="connsiteX488" fmla="*/ 4930672 w 7303492"/>
                <a:gd name="connsiteY488" fmla="*/ 2822432 h 5043903"/>
                <a:gd name="connsiteX489" fmla="*/ 4879028 w 7303492"/>
                <a:gd name="connsiteY489" fmla="*/ 2882244 h 5043903"/>
                <a:gd name="connsiteX490" fmla="*/ 4899979 w 7303492"/>
                <a:gd name="connsiteY490" fmla="*/ 2961065 h 5043903"/>
                <a:gd name="connsiteX491" fmla="*/ 4764289 w 7303492"/>
                <a:gd name="connsiteY491" fmla="*/ 2961761 h 5043903"/>
                <a:gd name="connsiteX492" fmla="*/ 4835654 w 7303492"/>
                <a:gd name="connsiteY492" fmla="*/ 3025897 h 5043903"/>
                <a:gd name="connsiteX493" fmla="*/ 4783542 w 7303492"/>
                <a:gd name="connsiteY493" fmla="*/ 3054253 h 5043903"/>
                <a:gd name="connsiteX494" fmla="*/ 4823514 w 7303492"/>
                <a:gd name="connsiteY494" fmla="*/ 3096367 h 5043903"/>
                <a:gd name="connsiteX495" fmla="*/ 4540535 w 7303492"/>
                <a:gd name="connsiteY495" fmla="*/ 3133228 h 5043903"/>
                <a:gd name="connsiteX496" fmla="*/ 4721297 w 7303492"/>
                <a:gd name="connsiteY496" fmla="*/ 3224257 h 5043903"/>
                <a:gd name="connsiteX497" fmla="*/ 4666866 w 7303492"/>
                <a:gd name="connsiteY497" fmla="*/ 3249526 h 5043903"/>
                <a:gd name="connsiteX498" fmla="*/ 4790804 w 7303492"/>
                <a:gd name="connsiteY498" fmla="*/ 3295890 h 5043903"/>
                <a:gd name="connsiteX499" fmla="*/ 4671580 w 7303492"/>
                <a:gd name="connsiteY499" fmla="*/ 3328035 h 5043903"/>
                <a:gd name="connsiteX500" fmla="*/ 4771009 w 7303492"/>
                <a:gd name="connsiteY500" fmla="*/ 3402680 h 5043903"/>
                <a:gd name="connsiteX501" fmla="*/ 4674521 w 7303492"/>
                <a:gd name="connsiteY501" fmla="*/ 3416512 h 5043903"/>
                <a:gd name="connsiteX502" fmla="*/ 4724238 w 7303492"/>
                <a:gd name="connsiteY502" fmla="*/ 3489614 h 5043903"/>
                <a:gd name="connsiteX503" fmla="*/ 4666171 w 7303492"/>
                <a:gd name="connsiteY503" fmla="*/ 3539611 h 5043903"/>
                <a:gd name="connsiteX504" fmla="*/ 4571227 w 7303492"/>
                <a:gd name="connsiteY504" fmla="*/ 3522995 h 5043903"/>
                <a:gd name="connsiteX505" fmla="*/ 4554835 w 7303492"/>
                <a:gd name="connsiteY505" fmla="*/ 3586515 h 5043903"/>
                <a:gd name="connsiteX506" fmla="*/ 4483471 w 7303492"/>
                <a:gd name="connsiteY506" fmla="*/ 3548036 h 5043903"/>
                <a:gd name="connsiteX507" fmla="*/ 4356205 w 7303492"/>
                <a:gd name="connsiteY507" fmla="*/ 3540539 h 5043903"/>
                <a:gd name="connsiteX508" fmla="*/ 4377003 w 7303492"/>
                <a:gd name="connsiteY508" fmla="*/ 3661856 h 5043903"/>
                <a:gd name="connsiteX509" fmla="*/ 4303398 w 7303492"/>
                <a:gd name="connsiteY509" fmla="*/ 3636895 h 5043903"/>
                <a:gd name="connsiteX510" fmla="*/ 4209150 w 7303492"/>
                <a:gd name="connsiteY510" fmla="*/ 3692378 h 5043903"/>
                <a:gd name="connsiteX511" fmla="*/ 4167782 w 7303492"/>
                <a:gd name="connsiteY511" fmla="*/ 3640216 h 5043903"/>
                <a:gd name="connsiteX512" fmla="*/ 4086756 w 7303492"/>
                <a:gd name="connsiteY512" fmla="*/ 3679937 h 5043903"/>
                <a:gd name="connsiteX513" fmla="*/ 4051886 w 7303492"/>
                <a:gd name="connsiteY513" fmla="*/ 3616034 h 5043903"/>
                <a:gd name="connsiteX514" fmla="*/ 3977740 w 7303492"/>
                <a:gd name="connsiteY514" fmla="*/ 3686505 h 5043903"/>
                <a:gd name="connsiteX515" fmla="*/ 3961890 w 7303492"/>
                <a:gd name="connsiteY515" fmla="*/ 3757596 h 5043903"/>
                <a:gd name="connsiteX516" fmla="*/ 3823880 w 7303492"/>
                <a:gd name="connsiteY516" fmla="*/ 3740672 h 5043903"/>
                <a:gd name="connsiteX517" fmla="*/ 3793649 w 7303492"/>
                <a:gd name="connsiteY517" fmla="*/ 3790436 h 5043903"/>
                <a:gd name="connsiteX518" fmla="*/ 3634996 w 7303492"/>
                <a:gd name="connsiteY518" fmla="*/ 3538449 h 5043903"/>
                <a:gd name="connsiteX519" fmla="*/ 3863156 w 7303492"/>
                <a:gd name="connsiteY519" fmla="*/ 3687279 h 5043903"/>
                <a:gd name="connsiteX520" fmla="*/ 3784832 w 7303492"/>
                <a:gd name="connsiteY520" fmla="*/ 3609694 h 5043903"/>
                <a:gd name="connsiteX521" fmla="*/ 3899725 w 7303492"/>
                <a:gd name="connsiteY521" fmla="*/ 3645627 h 5043903"/>
                <a:gd name="connsiteX522" fmla="*/ 3847305 w 7303492"/>
                <a:gd name="connsiteY522" fmla="*/ 3546407 h 5043903"/>
                <a:gd name="connsiteX523" fmla="*/ 3959182 w 7303492"/>
                <a:gd name="connsiteY523" fmla="*/ 3617037 h 5043903"/>
                <a:gd name="connsiteX524" fmla="*/ 3953227 w 7303492"/>
                <a:gd name="connsiteY524" fmla="*/ 3423928 h 5043903"/>
                <a:gd name="connsiteX525" fmla="*/ 4002939 w 7303492"/>
                <a:gd name="connsiteY525" fmla="*/ 3485051 h 5043903"/>
                <a:gd name="connsiteX526" fmla="*/ 4098811 w 7303492"/>
                <a:gd name="connsiteY526" fmla="*/ 3457309 h 5043903"/>
                <a:gd name="connsiteX527" fmla="*/ 4107395 w 7303492"/>
                <a:gd name="connsiteY527" fmla="*/ 3558381 h 5043903"/>
                <a:gd name="connsiteX528" fmla="*/ 4130592 w 7303492"/>
                <a:gd name="connsiteY528" fmla="*/ 3541150 h 5043903"/>
                <a:gd name="connsiteX529" fmla="*/ 4169481 w 7303492"/>
                <a:gd name="connsiteY529" fmla="*/ 3578319 h 5043903"/>
                <a:gd name="connsiteX530" fmla="*/ 4170022 w 7303492"/>
                <a:gd name="connsiteY530" fmla="*/ 3529711 h 5043903"/>
                <a:gd name="connsiteX531" fmla="*/ 4217420 w 7303492"/>
                <a:gd name="connsiteY531" fmla="*/ 3522756 h 5043903"/>
                <a:gd name="connsiteX532" fmla="*/ 4276878 w 7303492"/>
                <a:gd name="connsiteY532" fmla="*/ 3566413 h 5043903"/>
                <a:gd name="connsiteX533" fmla="*/ 4253835 w 7303492"/>
                <a:gd name="connsiteY533" fmla="*/ 3515260 h 5043903"/>
                <a:gd name="connsiteX534" fmla="*/ 4290096 w 7303492"/>
                <a:gd name="connsiteY534" fmla="*/ 3507996 h 5043903"/>
                <a:gd name="connsiteX535" fmla="*/ 4241387 w 7303492"/>
                <a:gd name="connsiteY535" fmla="*/ 3436131 h 5043903"/>
                <a:gd name="connsiteX536" fmla="*/ 4291640 w 7303492"/>
                <a:gd name="connsiteY536" fmla="*/ 3431340 h 5043903"/>
                <a:gd name="connsiteX537" fmla="*/ 4299141 w 7303492"/>
                <a:gd name="connsiteY537" fmla="*/ 3410628 h 5043903"/>
                <a:gd name="connsiteX538" fmla="*/ 4448977 w 7303492"/>
                <a:gd name="connsiteY538" fmla="*/ 3478472 h 5043903"/>
                <a:gd name="connsiteX539" fmla="*/ 4472021 w 7303492"/>
                <a:gd name="connsiteY539" fmla="*/ 3441924 h 5043903"/>
                <a:gd name="connsiteX540" fmla="*/ 4610805 w 7303492"/>
                <a:gd name="connsiteY540" fmla="*/ 3459389 h 5043903"/>
                <a:gd name="connsiteX541" fmla="*/ 4626810 w 7303492"/>
                <a:gd name="connsiteY541" fmla="*/ 3448418 h 5043903"/>
                <a:gd name="connsiteX542" fmla="*/ 4561789 w 7303492"/>
                <a:gd name="connsiteY542" fmla="*/ 3382504 h 5043903"/>
                <a:gd name="connsiteX543" fmla="*/ 4619469 w 7303492"/>
                <a:gd name="connsiteY543" fmla="*/ 3359554 h 5043903"/>
                <a:gd name="connsiteX544" fmla="*/ 4540221 w 7303492"/>
                <a:gd name="connsiteY544" fmla="*/ 3320687 h 5043903"/>
                <a:gd name="connsiteX545" fmla="*/ 4613906 w 7303492"/>
                <a:gd name="connsiteY545" fmla="*/ 3289003 h 5043903"/>
                <a:gd name="connsiteX546" fmla="*/ 4523442 w 7303492"/>
                <a:gd name="connsiteY546" fmla="*/ 3241632 h 5043903"/>
                <a:gd name="connsiteX547" fmla="*/ 4573233 w 7303492"/>
                <a:gd name="connsiteY547" fmla="*/ 3202840 h 5043903"/>
                <a:gd name="connsiteX548" fmla="*/ 4399738 w 7303492"/>
                <a:gd name="connsiteY548" fmla="*/ 3206781 h 5043903"/>
                <a:gd name="connsiteX549" fmla="*/ 4455560 w 7303492"/>
                <a:gd name="connsiteY549" fmla="*/ 3162811 h 5043903"/>
                <a:gd name="connsiteX550" fmla="*/ 4370203 w 7303492"/>
                <a:gd name="connsiteY550" fmla="*/ 3107715 h 5043903"/>
                <a:gd name="connsiteX551" fmla="*/ 4396261 w 7303492"/>
                <a:gd name="connsiteY551" fmla="*/ 3070854 h 5043903"/>
                <a:gd name="connsiteX552" fmla="*/ 4335800 w 7303492"/>
                <a:gd name="connsiteY552" fmla="*/ 3066525 h 5043903"/>
                <a:gd name="connsiteX553" fmla="*/ 4393166 w 7303492"/>
                <a:gd name="connsiteY553" fmla="*/ 3026650 h 5043903"/>
                <a:gd name="connsiteX554" fmla="*/ 4350642 w 7303492"/>
                <a:gd name="connsiteY554" fmla="*/ 2990022 h 5043903"/>
                <a:gd name="connsiteX555" fmla="*/ 4430122 w 7303492"/>
                <a:gd name="connsiteY555" fmla="*/ 2964986 h 5043903"/>
                <a:gd name="connsiteX556" fmla="*/ 4435303 w 7303492"/>
                <a:gd name="connsiteY556" fmla="*/ 2929361 h 5043903"/>
                <a:gd name="connsiteX557" fmla="*/ 4515246 w 7303492"/>
                <a:gd name="connsiteY557" fmla="*/ 2910893 h 5043903"/>
                <a:gd name="connsiteX558" fmla="*/ 4494756 w 7303492"/>
                <a:gd name="connsiteY558" fmla="*/ 2871872 h 5043903"/>
                <a:gd name="connsiteX559" fmla="*/ 4631837 w 7303492"/>
                <a:gd name="connsiteY559" fmla="*/ 2911127 h 5043903"/>
                <a:gd name="connsiteX560" fmla="*/ 4618306 w 7303492"/>
                <a:gd name="connsiteY560" fmla="*/ 2846757 h 5043903"/>
                <a:gd name="connsiteX561" fmla="*/ 4453081 w 7303492"/>
                <a:gd name="connsiteY561" fmla="*/ 2811445 h 5043903"/>
                <a:gd name="connsiteX562" fmla="*/ 4532254 w 7303492"/>
                <a:gd name="connsiteY562" fmla="*/ 2737340 h 5043903"/>
                <a:gd name="connsiteX563" fmla="*/ 4488031 w 7303492"/>
                <a:gd name="connsiteY563" fmla="*/ 2706352 h 5043903"/>
                <a:gd name="connsiteX564" fmla="*/ 4403523 w 7303492"/>
                <a:gd name="connsiteY564" fmla="*/ 2700632 h 5043903"/>
                <a:gd name="connsiteX565" fmla="*/ 4423545 w 7303492"/>
                <a:gd name="connsiteY565" fmla="*/ 2623514 h 5043903"/>
                <a:gd name="connsiteX566" fmla="*/ 4385198 w 7303492"/>
                <a:gd name="connsiteY566" fmla="*/ 2624135 h 5043903"/>
                <a:gd name="connsiteX567" fmla="*/ 4276644 w 7303492"/>
                <a:gd name="connsiteY567" fmla="*/ 2677300 h 5043903"/>
                <a:gd name="connsiteX568" fmla="*/ 4269451 w 7303492"/>
                <a:gd name="connsiteY568" fmla="*/ 2607211 h 5043903"/>
                <a:gd name="connsiteX569" fmla="*/ 4161980 w 7303492"/>
                <a:gd name="connsiteY569" fmla="*/ 2566334 h 5043903"/>
                <a:gd name="connsiteX570" fmla="*/ 3938534 w 7303492"/>
                <a:gd name="connsiteY570" fmla="*/ 2575066 h 5043903"/>
                <a:gd name="connsiteX571" fmla="*/ 3806400 w 7303492"/>
                <a:gd name="connsiteY571" fmla="*/ 2665474 h 5043903"/>
                <a:gd name="connsiteX572" fmla="*/ 3729934 w 7303492"/>
                <a:gd name="connsiteY572" fmla="*/ 2750089 h 5043903"/>
                <a:gd name="connsiteX573" fmla="*/ 3760398 w 7303492"/>
                <a:gd name="connsiteY573" fmla="*/ 2754338 h 5043903"/>
                <a:gd name="connsiteX574" fmla="*/ 3873205 w 7303492"/>
                <a:gd name="connsiteY574" fmla="*/ 2700866 h 5043903"/>
                <a:gd name="connsiteX575" fmla="*/ 3940625 w 7303492"/>
                <a:gd name="connsiteY575" fmla="*/ 2703646 h 5043903"/>
                <a:gd name="connsiteX576" fmla="*/ 3932429 w 7303492"/>
                <a:gd name="connsiteY576" fmla="*/ 2774196 h 5043903"/>
                <a:gd name="connsiteX577" fmla="*/ 3979126 w 7303492"/>
                <a:gd name="connsiteY577" fmla="*/ 2770100 h 5043903"/>
                <a:gd name="connsiteX578" fmla="*/ 3930184 w 7303492"/>
                <a:gd name="connsiteY578" fmla="*/ 2828443 h 5043903"/>
                <a:gd name="connsiteX579" fmla="*/ 4014537 w 7303492"/>
                <a:gd name="connsiteY579" fmla="*/ 2831303 h 5043903"/>
                <a:gd name="connsiteX580" fmla="*/ 3979359 w 7303492"/>
                <a:gd name="connsiteY580" fmla="*/ 2909736 h 5043903"/>
                <a:gd name="connsiteX581" fmla="*/ 4008120 w 7303492"/>
                <a:gd name="connsiteY581" fmla="*/ 2951696 h 5043903"/>
                <a:gd name="connsiteX582" fmla="*/ 3886889 w 7303492"/>
                <a:gd name="connsiteY582" fmla="*/ 3030284 h 5043903"/>
                <a:gd name="connsiteX583" fmla="*/ 3904598 w 7303492"/>
                <a:gd name="connsiteY583" fmla="*/ 3048057 h 5043903"/>
                <a:gd name="connsiteX584" fmla="*/ 3882409 w 7303492"/>
                <a:gd name="connsiteY584" fmla="*/ 3072164 h 5043903"/>
                <a:gd name="connsiteX585" fmla="*/ 3949208 w 7303492"/>
                <a:gd name="connsiteY585" fmla="*/ 3094882 h 5043903"/>
                <a:gd name="connsiteX586" fmla="*/ 3837177 w 7303492"/>
                <a:gd name="connsiteY586" fmla="*/ 3153686 h 5043903"/>
                <a:gd name="connsiteX587" fmla="*/ 3812977 w 7303492"/>
                <a:gd name="connsiteY587" fmla="*/ 3151909 h 5043903"/>
                <a:gd name="connsiteX588" fmla="*/ 3839730 w 7303492"/>
                <a:gd name="connsiteY588" fmla="*/ 3132900 h 5043903"/>
                <a:gd name="connsiteX589" fmla="*/ 3775559 w 7303492"/>
                <a:gd name="connsiteY589" fmla="*/ 3109254 h 5043903"/>
                <a:gd name="connsiteX590" fmla="*/ 3813831 w 7303492"/>
                <a:gd name="connsiteY590" fmla="*/ 3087465 h 5043903"/>
                <a:gd name="connsiteX591" fmla="*/ 3734430 w 7303492"/>
                <a:gd name="connsiteY591" fmla="*/ 3082748 h 5043903"/>
                <a:gd name="connsiteX592" fmla="*/ 3728166 w 7303492"/>
                <a:gd name="connsiteY592" fmla="*/ 3070769 h 5043903"/>
                <a:gd name="connsiteX593" fmla="*/ 3831386 w 7303492"/>
                <a:gd name="connsiteY593" fmla="*/ 3015907 h 5043903"/>
                <a:gd name="connsiteX594" fmla="*/ 3757473 w 7303492"/>
                <a:gd name="connsiteY594" fmla="*/ 3011731 h 5043903"/>
                <a:gd name="connsiteX595" fmla="*/ 3869812 w 7303492"/>
                <a:gd name="connsiteY595" fmla="*/ 2956015 h 5043903"/>
                <a:gd name="connsiteX596" fmla="*/ 3820637 w 7303492"/>
                <a:gd name="connsiteY596" fmla="*/ 2950142 h 5043903"/>
                <a:gd name="connsiteX597" fmla="*/ 3932901 w 7303492"/>
                <a:gd name="connsiteY597" fmla="*/ 2878276 h 5043903"/>
                <a:gd name="connsiteX598" fmla="*/ 3860842 w 7303492"/>
                <a:gd name="connsiteY598" fmla="*/ 2872636 h 5043903"/>
                <a:gd name="connsiteX599" fmla="*/ 3880169 w 7303492"/>
                <a:gd name="connsiteY599" fmla="*/ 2803322 h 5043903"/>
                <a:gd name="connsiteX600" fmla="*/ 3862774 w 7303492"/>
                <a:gd name="connsiteY600" fmla="*/ 2817620 h 5043903"/>
                <a:gd name="connsiteX601" fmla="*/ 3705744 w 7303492"/>
                <a:gd name="connsiteY601" fmla="*/ 2913052 h 5043903"/>
                <a:gd name="connsiteX602" fmla="*/ 3738910 w 7303492"/>
                <a:gd name="connsiteY602" fmla="*/ 2859426 h 5043903"/>
                <a:gd name="connsiteX603" fmla="*/ 3686879 w 7303492"/>
                <a:gd name="connsiteY603" fmla="*/ 2866535 h 5043903"/>
                <a:gd name="connsiteX604" fmla="*/ 3699634 w 7303492"/>
                <a:gd name="connsiteY604" fmla="*/ 2826814 h 5043903"/>
                <a:gd name="connsiteX605" fmla="*/ 3585050 w 7303492"/>
                <a:gd name="connsiteY605" fmla="*/ 2927270 h 5043903"/>
                <a:gd name="connsiteX606" fmla="*/ 3526755 w 7303492"/>
                <a:gd name="connsiteY606" fmla="*/ 2889327 h 5043903"/>
                <a:gd name="connsiteX607" fmla="*/ 3578170 w 7303492"/>
                <a:gd name="connsiteY607" fmla="*/ 2815068 h 5043903"/>
                <a:gd name="connsiteX608" fmla="*/ 3518484 w 7303492"/>
                <a:gd name="connsiteY608" fmla="*/ 2811593 h 5043903"/>
                <a:gd name="connsiteX609" fmla="*/ 3702188 w 7303492"/>
                <a:gd name="connsiteY609" fmla="*/ 2667867 h 5043903"/>
                <a:gd name="connsiteX610" fmla="*/ 3610646 w 7303492"/>
                <a:gd name="connsiteY610" fmla="*/ 2668487 h 5043903"/>
                <a:gd name="connsiteX611" fmla="*/ 3643584 w 7303492"/>
                <a:gd name="connsiteY611" fmla="*/ 2638969 h 5043903"/>
                <a:gd name="connsiteX612" fmla="*/ 3537817 w 7303492"/>
                <a:gd name="connsiteY612" fmla="*/ 2630082 h 5043903"/>
                <a:gd name="connsiteX613" fmla="*/ 3583590 w 7303492"/>
                <a:gd name="connsiteY613" fmla="*/ 2569034 h 5043903"/>
                <a:gd name="connsiteX614" fmla="*/ 3553439 w 7303492"/>
                <a:gd name="connsiteY614" fmla="*/ 2570578 h 5043903"/>
                <a:gd name="connsiteX615" fmla="*/ 3576482 w 7303492"/>
                <a:gd name="connsiteY615" fmla="*/ 2511078 h 5043903"/>
                <a:gd name="connsiteX616" fmla="*/ 3433525 w 7303492"/>
                <a:gd name="connsiteY616" fmla="*/ 2606590 h 5043903"/>
                <a:gd name="connsiteX617" fmla="*/ 3493371 w 7303492"/>
                <a:gd name="connsiteY617" fmla="*/ 2499104 h 5043903"/>
                <a:gd name="connsiteX618" fmla="*/ 3488811 w 7303492"/>
                <a:gd name="connsiteY618" fmla="*/ 2455755 h 5043903"/>
                <a:gd name="connsiteX619" fmla="*/ 3349872 w 7303492"/>
                <a:gd name="connsiteY619" fmla="*/ 2584106 h 5043903"/>
                <a:gd name="connsiteX620" fmla="*/ 3358222 w 7303492"/>
                <a:gd name="connsiteY620" fmla="*/ 2540062 h 5043903"/>
                <a:gd name="connsiteX621" fmla="*/ 3311599 w 7303492"/>
                <a:gd name="connsiteY621" fmla="*/ 2533881 h 5043903"/>
                <a:gd name="connsiteX622" fmla="*/ 3271395 w 7303492"/>
                <a:gd name="connsiteY622" fmla="*/ 2577772 h 5043903"/>
                <a:gd name="connsiteX623" fmla="*/ 3255470 w 7303492"/>
                <a:gd name="connsiteY623" fmla="*/ 2466731 h 5043903"/>
                <a:gd name="connsiteX624" fmla="*/ 3186892 w 7303492"/>
                <a:gd name="connsiteY624" fmla="*/ 2483655 h 5043903"/>
                <a:gd name="connsiteX625" fmla="*/ 3221375 w 7303492"/>
                <a:gd name="connsiteY625" fmla="*/ 2420135 h 5043903"/>
                <a:gd name="connsiteX626" fmla="*/ 3199956 w 7303492"/>
                <a:gd name="connsiteY626" fmla="*/ 2406765 h 5043903"/>
                <a:gd name="connsiteX627" fmla="*/ 3201580 w 7303492"/>
                <a:gd name="connsiteY627" fmla="*/ 2354529 h 5043903"/>
                <a:gd name="connsiteX628" fmla="*/ 3136325 w 7303492"/>
                <a:gd name="connsiteY628" fmla="*/ 2412405 h 5043903"/>
                <a:gd name="connsiteX629" fmla="*/ 3138725 w 7303492"/>
                <a:gd name="connsiteY629" fmla="*/ 2308320 h 5043903"/>
                <a:gd name="connsiteX630" fmla="*/ 3075944 w 7303492"/>
                <a:gd name="connsiteY630" fmla="*/ 2434814 h 5043903"/>
                <a:gd name="connsiteX631" fmla="*/ 3105633 w 7303492"/>
                <a:gd name="connsiteY631" fmla="*/ 2520899 h 5043903"/>
                <a:gd name="connsiteX632" fmla="*/ 3017181 w 7303492"/>
                <a:gd name="connsiteY632" fmla="*/ 2422374 h 5043903"/>
                <a:gd name="connsiteX633" fmla="*/ 2989350 w 7303492"/>
                <a:gd name="connsiteY633" fmla="*/ 2460779 h 5043903"/>
                <a:gd name="connsiteX634" fmla="*/ 2960276 w 7303492"/>
                <a:gd name="connsiteY634" fmla="*/ 2445091 h 5043903"/>
                <a:gd name="connsiteX635" fmla="*/ 2923012 w 7303492"/>
                <a:gd name="connsiteY635" fmla="*/ 2556519 h 5043903"/>
                <a:gd name="connsiteX636" fmla="*/ 2902060 w 7303492"/>
                <a:gd name="connsiteY636" fmla="*/ 2534883 h 5043903"/>
                <a:gd name="connsiteX637" fmla="*/ 2900203 w 7303492"/>
                <a:gd name="connsiteY637" fmla="*/ 2604351 h 5043903"/>
                <a:gd name="connsiteX638" fmla="*/ 2790799 w 7303492"/>
                <a:gd name="connsiteY638" fmla="*/ 2518113 h 5043903"/>
                <a:gd name="connsiteX639" fmla="*/ 2781058 w 7303492"/>
                <a:gd name="connsiteY639" fmla="*/ 2606203 h 5043903"/>
                <a:gd name="connsiteX640" fmla="*/ 2715804 w 7303492"/>
                <a:gd name="connsiteY640" fmla="*/ 2571973 h 5043903"/>
                <a:gd name="connsiteX641" fmla="*/ 2798454 w 7303492"/>
                <a:gd name="connsiteY641" fmla="*/ 2700632 h 5043903"/>
                <a:gd name="connsiteX642" fmla="*/ 2732965 w 7303492"/>
                <a:gd name="connsiteY642" fmla="*/ 2665240 h 5043903"/>
                <a:gd name="connsiteX643" fmla="*/ 2834327 w 7303492"/>
                <a:gd name="connsiteY643" fmla="*/ 2782233 h 5043903"/>
                <a:gd name="connsiteX644" fmla="*/ 2823583 w 7303492"/>
                <a:gd name="connsiteY644" fmla="*/ 2814304 h 5043903"/>
                <a:gd name="connsiteX645" fmla="*/ 2764746 w 7303492"/>
                <a:gd name="connsiteY645" fmla="*/ 2772498 h 5043903"/>
                <a:gd name="connsiteX646" fmla="*/ 2748280 w 7303492"/>
                <a:gd name="connsiteY646" fmla="*/ 2783549 h 5043903"/>
                <a:gd name="connsiteX647" fmla="*/ 2745806 w 7303492"/>
                <a:gd name="connsiteY647" fmla="*/ 2853171 h 5043903"/>
                <a:gd name="connsiteX648" fmla="*/ 2671506 w 7303492"/>
                <a:gd name="connsiteY648" fmla="*/ 2751945 h 5043903"/>
                <a:gd name="connsiteX649" fmla="*/ 2673592 w 7303492"/>
                <a:gd name="connsiteY649" fmla="*/ 2697003 h 5043903"/>
                <a:gd name="connsiteX650" fmla="*/ 2588543 w 7303492"/>
                <a:gd name="connsiteY650" fmla="*/ 2563166 h 5043903"/>
                <a:gd name="connsiteX651" fmla="*/ 2708462 w 7303492"/>
                <a:gd name="connsiteY651" fmla="*/ 2485969 h 5043903"/>
                <a:gd name="connsiteX652" fmla="*/ 2846239 w 7303492"/>
                <a:gd name="connsiteY652" fmla="*/ 2455214 h 5043903"/>
                <a:gd name="connsiteX653" fmla="*/ 2964454 w 7303492"/>
                <a:gd name="connsiteY653" fmla="*/ 2233668 h 5043903"/>
                <a:gd name="connsiteX654" fmla="*/ 3022829 w 7303492"/>
                <a:gd name="connsiteY654" fmla="*/ 2278562 h 5043903"/>
                <a:gd name="connsiteX655" fmla="*/ 3088084 w 7303492"/>
                <a:gd name="connsiteY655" fmla="*/ 2217132 h 5043903"/>
                <a:gd name="connsiteX656" fmla="*/ 3225245 w 7303492"/>
                <a:gd name="connsiteY656" fmla="*/ 2183056 h 5043903"/>
                <a:gd name="connsiteX657" fmla="*/ 3244343 w 7303492"/>
                <a:gd name="connsiteY657" fmla="*/ 2270917 h 5043903"/>
                <a:gd name="connsiteX658" fmla="*/ 3299624 w 7303492"/>
                <a:gd name="connsiteY658" fmla="*/ 2270684 h 5043903"/>
                <a:gd name="connsiteX659" fmla="*/ 3281533 w 7303492"/>
                <a:gd name="connsiteY659" fmla="*/ 2356301 h 5043903"/>
                <a:gd name="connsiteX660" fmla="*/ 3319339 w 7303492"/>
                <a:gd name="connsiteY660" fmla="*/ 2334974 h 5043903"/>
                <a:gd name="connsiteX661" fmla="*/ 3383978 w 7303492"/>
                <a:gd name="connsiteY661" fmla="*/ 2435043 h 5043903"/>
                <a:gd name="connsiteX662" fmla="*/ 3454567 w 7303492"/>
                <a:gd name="connsiteY662" fmla="*/ 2351510 h 5043903"/>
                <a:gd name="connsiteX663" fmla="*/ 3549591 w 7303492"/>
                <a:gd name="connsiteY663" fmla="*/ 2360630 h 5043903"/>
                <a:gd name="connsiteX664" fmla="*/ 3578431 w 7303492"/>
                <a:gd name="connsiteY664" fmla="*/ 2432183 h 5043903"/>
                <a:gd name="connsiteX665" fmla="*/ 3643377 w 7303492"/>
                <a:gd name="connsiteY665" fmla="*/ 2428628 h 5043903"/>
                <a:gd name="connsiteX666" fmla="*/ 3646238 w 7303492"/>
                <a:gd name="connsiteY666" fmla="*/ 2540751 h 5043903"/>
                <a:gd name="connsiteX667" fmla="*/ 3697193 w 7303492"/>
                <a:gd name="connsiteY667" fmla="*/ 2542529 h 5043903"/>
                <a:gd name="connsiteX668" fmla="*/ 3702448 w 7303492"/>
                <a:gd name="connsiteY668" fmla="*/ 2577995 h 5043903"/>
                <a:gd name="connsiteX669" fmla="*/ 3864966 w 7303492"/>
                <a:gd name="connsiteY669" fmla="*/ 2510458 h 5043903"/>
                <a:gd name="connsiteX670" fmla="*/ 3855533 w 7303492"/>
                <a:gd name="connsiteY670" fmla="*/ 2489518 h 5043903"/>
                <a:gd name="connsiteX671" fmla="*/ 4000810 w 7303492"/>
                <a:gd name="connsiteY671" fmla="*/ 2431409 h 5043903"/>
                <a:gd name="connsiteX672" fmla="*/ 3931845 w 7303492"/>
                <a:gd name="connsiteY672" fmla="*/ 2392696 h 5043903"/>
                <a:gd name="connsiteX673" fmla="*/ 3993156 w 7303492"/>
                <a:gd name="connsiteY673" fmla="*/ 2357765 h 5043903"/>
                <a:gd name="connsiteX674" fmla="*/ 3955966 w 7303492"/>
                <a:gd name="connsiteY674" fmla="*/ 2331414 h 5043903"/>
                <a:gd name="connsiteX675" fmla="*/ 3897591 w 7303492"/>
                <a:gd name="connsiteY675" fmla="*/ 2333191 h 5043903"/>
                <a:gd name="connsiteX676" fmla="*/ 3924031 w 7303492"/>
                <a:gd name="connsiteY676" fmla="*/ 2287910 h 5043903"/>
                <a:gd name="connsiteX677" fmla="*/ 3885063 w 7303492"/>
                <a:gd name="connsiteY677" fmla="*/ 2258545 h 5043903"/>
                <a:gd name="connsiteX678" fmla="*/ 3965781 w 7303492"/>
                <a:gd name="connsiteY678" fmla="*/ 2198892 h 5043903"/>
                <a:gd name="connsiteX679" fmla="*/ 4014798 w 7303492"/>
                <a:gd name="connsiteY679" fmla="*/ 2201211 h 5043903"/>
                <a:gd name="connsiteX680" fmla="*/ 4015955 w 7303492"/>
                <a:gd name="connsiteY680" fmla="*/ 2172540 h 5043903"/>
                <a:gd name="connsiteX681" fmla="*/ 3927816 w 7303492"/>
                <a:gd name="connsiteY681" fmla="*/ 2156391 h 5043903"/>
                <a:gd name="connsiteX682" fmla="*/ 3976679 w 7303492"/>
                <a:gd name="connsiteY682" fmla="*/ 2090170 h 5043903"/>
                <a:gd name="connsiteX683" fmla="*/ 3893795 w 7303492"/>
                <a:gd name="connsiteY683" fmla="*/ 2074716 h 5043903"/>
                <a:gd name="connsiteX684" fmla="*/ 3840681 w 7303492"/>
                <a:gd name="connsiteY684" fmla="*/ 2134141 h 5043903"/>
                <a:gd name="connsiteX685" fmla="*/ 3855910 w 7303492"/>
                <a:gd name="connsiteY685" fmla="*/ 2038629 h 5043903"/>
                <a:gd name="connsiteX686" fmla="*/ 3775113 w 7303492"/>
                <a:gd name="connsiteY686" fmla="*/ 2057638 h 5043903"/>
                <a:gd name="connsiteX687" fmla="*/ 3857763 w 7303492"/>
                <a:gd name="connsiteY687" fmla="*/ 1962052 h 5043903"/>
                <a:gd name="connsiteX688" fmla="*/ 3799234 w 7303492"/>
                <a:gd name="connsiteY688" fmla="*/ 1945361 h 5043903"/>
                <a:gd name="connsiteX689" fmla="*/ 3934616 w 7303492"/>
                <a:gd name="connsiteY689" fmla="*/ 1816235 h 5043903"/>
                <a:gd name="connsiteX690" fmla="*/ 3720761 w 7303492"/>
                <a:gd name="connsiteY690" fmla="*/ 1914681 h 5043903"/>
                <a:gd name="connsiteX691" fmla="*/ 3735296 w 7303492"/>
                <a:gd name="connsiteY691" fmla="*/ 1848380 h 5043903"/>
                <a:gd name="connsiteX692" fmla="*/ 3665635 w 7303492"/>
                <a:gd name="connsiteY692" fmla="*/ 1861983 h 5043903"/>
                <a:gd name="connsiteX693" fmla="*/ 3698727 w 7303492"/>
                <a:gd name="connsiteY693" fmla="*/ 1803332 h 5043903"/>
                <a:gd name="connsiteX694" fmla="*/ 3583372 w 7303492"/>
                <a:gd name="connsiteY694" fmla="*/ 1789035 h 5043903"/>
                <a:gd name="connsiteX695" fmla="*/ 3448765 w 7303492"/>
                <a:gd name="connsiteY695" fmla="*/ 1960736 h 5043903"/>
                <a:gd name="connsiteX696" fmla="*/ 3434847 w 7303492"/>
                <a:gd name="connsiteY696" fmla="*/ 1883538 h 5043903"/>
                <a:gd name="connsiteX697" fmla="*/ 3343380 w 7303492"/>
                <a:gd name="connsiteY697" fmla="*/ 1946746 h 5043903"/>
                <a:gd name="connsiteX698" fmla="*/ 3227638 w 7303492"/>
                <a:gd name="connsiteY698" fmla="*/ 1933069 h 5043903"/>
                <a:gd name="connsiteX699" fmla="*/ 3243568 w 7303492"/>
                <a:gd name="connsiteY699" fmla="*/ 1880366 h 5043903"/>
                <a:gd name="connsiteX700" fmla="*/ 3194010 w 7303492"/>
                <a:gd name="connsiteY700" fmla="*/ 1873644 h 5043903"/>
                <a:gd name="connsiteX701" fmla="*/ 3187285 w 7303492"/>
                <a:gd name="connsiteY701" fmla="*/ 1820787 h 5043903"/>
                <a:gd name="connsiteX702" fmla="*/ 3057084 w 7303492"/>
                <a:gd name="connsiteY702" fmla="*/ 1894430 h 5043903"/>
                <a:gd name="connsiteX703" fmla="*/ 2997397 w 7303492"/>
                <a:gd name="connsiteY703" fmla="*/ 1872716 h 5043903"/>
                <a:gd name="connsiteX704" fmla="*/ 2949230 w 7303492"/>
                <a:gd name="connsiteY704" fmla="*/ 1924644 h 5043903"/>
                <a:gd name="connsiteX705" fmla="*/ 2884363 w 7303492"/>
                <a:gd name="connsiteY705" fmla="*/ 1885931 h 5043903"/>
                <a:gd name="connsiteX706" fmla="*/ 2964619 w 7303492"/>
                <a:gd name="connsiteY706" fmla="*/ 1808887 h 5043903"/>
                <a:gd name="connsiteX707" fmla="*/ 2869054 w 7303492"/>
                <a:gd name="connsiteY707" fmla="*/ 1855558 h 5043903"/>
                <a:gd name="connsiteX708" fmla="*/ 2868820 w 7303492"/>
                <a:gd name="connsiteY708" fmla="*/ 1808961 h 5043903"/>
                <a:gd name="connsiteX709" fmla="*/ 2809829 w 7303492"/>
                <a:gd name="connsiteY709" fmla="*/ 1855404 h 5043903"/>
                <a:gd name="connsiteX710" fmla="*/ 2793437 w 7303492"/>
                <a:gd name="connsiteY710" fmla="*/ 1806956 h 5043903"/>
                <a:gd name="connsiteX711" fmla="*/ 2774030 w 7303492"/>
                <a:gd name="connsiteY711" fmla="*/ 1806415 h 5043903"/>
                <a:gd name="connsiteX712" fmla="*/ 2776116 w 7303492"/>
                <a:gd name="connsiteY712" fmla="*/ 1774885 h 5043903"/>
                <a:gd name="connsiteX713" fmla="*/ 2699263 w 7303492"/>
                <a:gd name="connsiteY713" fmla="*/ 1647770 h 5043903"/>
                <a:gd name="connsiteX714" fmla="*/ 2640660 w 7303492"/>
                <a:gd name="connsiteY714" fmla="*/ 1703868 h 5043903"/>
                <a:gd name="connsiteX715" fmla="*/ 2619241 w 7303492"/>
                <a:gd name="connsiteY715" fmla="*/ 1669946 h 5043903"/>
                <a:gd name="connsiteX716" fmla="*/ 2549580 w 7303492"/>
                <a:gd name="connsiteY716" fmla="*/ 1751393 h 5043903"/>
                <a:gd name="connsiteX717" fmla="*/ 2617696 w 7303492"/>
                <a:gd name="connsiteY717" fmla="*/ 1754948 h 5043903"/>
                <a:gd name="connsiteX718" fmla="*/ 2621714 w 7303492"/>
                <a:gd name="connsiteY718" fmla="*/ 1793894 h 5043903"/>
                <a:gd name="connsiteX719" fmla="*/ 2619395 w 7303492"/>
                <a:gd name="connsiteY719" fmla="*/ 1797757 h 5043903"/>
                <a:gd name="connsiteX720" fmla="*/ 2563185 w 7303492"/>
                <a:gd name="connsiteY720" fmla="*/ 1810351 h 5043903"/>
                <a:gd name="connsiteX721" fmla="*/ 2639731 w 7303492"/>
                <a:gd name="connsiteY721" fmla="*/ 1842263 h 5043903"/>
                <a:gd name="connsiteX722" fmla="*/ 2635245 w 7303492"/>
                <a:gd name="connsiteY722" fmla="*/ 1857951 h 5043903"/>
                <a:gd name="connsiteX723" fmla="*/ 2585607 w 7303492"/>
                <a:gd name="connsiteY723" fmla="*/ 1856561 h 5043903"/>
                <a:gd name="connsiteX724" fmla="*/ 2606405 w 7303492"/>
                <a:gd name="connsiteY724" fmla="*/ 1899136 h 5043903"/>
                <a:gd name="connsiteX725" fmla="*/ 2516329 w 7303492"/>
                <a:gd name="connsiteY725" fmla="*/ 1861352 h 5043903"/>
                <a:gd name="connsiteX726" fmla="*/ 2556842 w 7303492"/>
                <a:gd name="connsiteY726" fmla="*/ 1979814 h 5043903"/>
                <a:gd name="connsiteX727" fmla="*/ 2470248 w 7303492"/>
                <a:gd name="connsiteY727" fmla="*/ 1915752 h 5043903"/>
                <a:gd name="connsiteX728" fmla="*/ 2469473 w 7303492"/>
                <a:gd name="connsiteY728" fmla="*/ 1996192 h 5043903"/>
                <a:gd name="connsiteX729" fmla="*/ 2427570 w 7303492"/>
                <a:gd name="connsiteY729" fmla="*/ 1948284 h 5043903"/>
                <a:gd name="connsiteX730" fmla="*/ 2377932 w 7303492"/>
                <a:gd name="connsiteY730" fmla="*/ 2017906 h 5043903"/>
                <a:gd name="connsiteX731" fmla="*/ 2416820 w 7303492"/>
                <a:gd name="connsiteY731" fmla="*/ 1895428 h 5043903"/>
                <a:gd name="connsiteX732" fmla="*/ 2332005 w 7303492"/>
                <a:gd name="connsiteY732" fmla="*/ 1907327 h 5043903"/>
                <a:gd name="connsiteX733" fmla="*/ 2349554 w 7303492"/>
                <a:gd name="connsiteY733" fmla="*/ 1835695 h 5043903"/>
                <a:gd name="connsiteX734" fmla="*/ 2271230 w 7303492"/>
                <a:gd name="connsiteY734" fmla="*/ 1863978 h 5043903"/>
                <a:gd name="connsiteX735" fmla="*/ 2268831 w 7303492"/>
                <a:gd name="connsiteY735" fmla="*/ 1808261 h 5043903"/>
                <a:gd name="connsiteX736" fmla="*/ 2208985 w 7303492"/>
                <a:gd name="connsiteY736" fmla="*/ 1860731 h 5043903"/>
                <a:gd name="connsiteX737" fmla="*/ 2178521 w 7303492"/>
                <a:gd name="connsiteY737" fmla="*/ 1739180 h 5043903"/>
                <a:gd name="connsiteX738" fmla="*/ 2135609 w 7303492"/>
                <a:gd name="connsiteY738" fmla="*/ 1804245 h 5043903"/>
                <a:gd name="connsiteX739" fmla="*/ 2113574 w 7303492"/>
                <a:gd name="connsiteY739" fmla="*/ 1691889 h 5043903"/>
                <a:gd name="connsiteX740" fmla="*/ 2091306 w 7303492"/>
                <a:gd name="connsiteY740" fmla="*/ 1700468 h 5043903"/>
                <a:gd name="connsiteX741" fmla="*/ 2059918 w 7303492"/>
                <a:gd name="connsiteY741" fmla="*/ 1783766 h 5043903"/>
                <a:gd name="connsiteX742" fmla="*/ 1952447 w 7303492"/>
                <a:gd name="connsiteY742" fmla="*/ 1738178 h 5043903"/>
                <a:gd name="connsiteX743" fmla="*/ 1951985 w 7303492"/>
                <a:gd name="connsiteY743" fmla="*/ 1807799 h 5043903"/>
                <a:gd name="connsiteX744" fmla="*/ 1962734 w 7303492"/>
                <a:gd name="connsiteY744" fmla="*/ 1803163 h 5043903"/>
                <a:gd name="connsiteX745" fmla="*/ 1994356 w 7303492"/>
                <a:gd name="connsiteY745" fmla="*/ 1852927 h 5043903"/>
                <a:gd name="connsiteX746" fmla="*/ 1935131 w 7303492"/>
                <a:gd name="connsiteY746" fmla="*/ 1836544 h 5043903"/>
                <a:gd name="connsiteX747" fmla="*/ 1945721 w 7303492"/>
                <a:gd name="connsiteY747" fmla="*/ 1899598 h 5043903"/>
                <a:gd name="connsiteX748" fmla="*/ 1856112 w 7303492"/>
                <a:gd name="connsiteY748" fmla="*/ 1838088 h 5043903"/>
                <a:gd name="connsiteX749" fmla="*/ 1811809 w 7303492"/>
                <a:gd name="connsiteY749" fmla="*/ 1905163 h 5043903"/>
                <a:gd name="connsiteX750" fmla="*/ 1756529 w 7303492"/>
                <a:gd name="connsiteY750" fmla="*/ 1894345 h 5043903"/>
                <a:gd name="connsiteX751" fmla="*/ 1830288 w 7303492"/>
                <a:gd name="connsiteY751" fmla="*/ 1969612 h 5043903"/>
                <a:gd name="connsiteX752" fmla="*/ 1689570 w 7303492"/>
                <a:gd name="connsiteY752" fmla="*/ 1958561 h 5043903"/>
                <a:gd name="connsiteX753" fmla="*/ 1782582 w 7303492"/>
                <a:gd name="connsiteY753" fmla="*/ 2044332 h 5043903"/>
                <a:gd name="connsiteX754" fmla="*/ 1685780 w 7303492"/>
                <a:gd name="connsiteY754" fmla="*/ 2089926 h 5043903"/>
                <a:gd name="connsiteX755" fmla="*/ 1680679 w 7303492"/>
                <a:gd name="connsiteY755" fmla="*/ 2157309 h 5043903"/>
                <a:gd name="connsiteX756" fmla="*/ 1876830 w 7303492"/>
                <a:gd name="connsiteY756" fmla="*/ 2157309 h 5043903"/>
                <a:gd name="connsiteX757" fmla="*/ 1851701 w 7303492"/>
                <a:gd name="connsiteY757" fmla="*/ 2264795 h 5043903"/>
                <a:gd name="connsiteX758" fmla="*/ 1966360 w 7303492"/>
                <a:gd name="connsiteY758" fmla="*/ 2177087 h 5043903"/>
                <a:gd name="connsiteX759" fmla="*/ 1943550 w 7303492"/>
                <a:gd name="connsiteY759" fmla="*/ 2220357 h 5043903"/>
                <a:gd name="connsiteX760" fmla="*/ 2027750 w 7303492"/>
                <a:gd name="connsiteY760" fmla="*/ 2188366 h 5043903"/>
                <a:gd name="connsiteX761" fmla="*/ 2089215 w 7303492"/>
                <a:gd name="connsiteY761" fmla="*/ 2184891 h 5043903"/>
                <a:gd name="connsiteX762" fmla="*/ 2122768 w 7303492"/>
                <a:gd name="connsiteY762" fmla="*/ 2263553 h 5043903"/>
                <a:gd name="connsiteX763" fmla="*/ 2121993 w 7303492"/>
                <a:gd name="connsiteY763" fmla="*/ 2333642 h 5043903"/>
                <a:gd name="connsiteX764" fmla="*/ 2054031 w 7303492"/>
                <a:gd name="connsiteY764" fmla="*/ 2295083 h 5043903"/>
                <a:gd name="connsiteX765" fmla="*/ 2038414 w 7303492"/>
                <a:gd name="connsiteY765" fmla="*/ 2357208 h 5043903"/>
                <a:gd name="connsiteX766" fmla="*/ 1991176 w 7303492"/>
                <a:gd name="connsiteY766" fmla="*/ 2420034 h 5043903"/>
                <a:gd name="connsiteX767" fmla="*/ 1901487 w 7303492"/>
                <a:gd name="connsiteY767" fmla="*/ 2461994 h 5043903"/>
                <a:gd name="connsiteX768" fmla="*/ 1837857 w 7303492"/>
                <a:gd name="connsiteY768" fmla="*/ 2517477 h 5043903"/>
                <a:gd name="connsiteX769" fmla="*/ 1891593 w 7303492"/>
                <a:gd name="connsiteY769" fmla="*/ 2519795 h 5043903"/>
                <a:gd name="connsiteX770" fmla="*/ 1827421 w 7303492"/>
                <a:gd name="connsiteY770" fmla="*/ 2580610 h 5043903"/>
                <a:gd name="connsiteX771" fmla="*/ 2001538 w 7303492"/>
                <a:gd name="connsiteY771" fmla="*/ 2558588 h 5043903"/>
                <a:gd name="connsiteX772" fmla="*/ 1959093 w 7303492"/>
                <a:gd name="connsiteY772" fmla="*/ 2593672 h 5043903"/>
                <a:gd name="connsiteX773" fmla="*/ 2036487 w 7303492"/>
                <a:gd name="connsiteY773" fmla="*/ 2627674 h 5043903"/>
                <a:gd name="connsiteX774" fmla="*/ 2023806 w 7303492"/>
                <a:gd name="connsiteY774" fmla="*/ 2660747 h 5043903"/>
                <a:gd name="connsiteX775" fmla="*/ 2061766 w 7303492"/>
                <a:gd name="connsiteY775" fmla="*/ 2636560 h 5043903"/>
                <a:gd name="connsiteX776" fmla="*/ 2014140 w 7303492"/>
                <a:gd name="connsiteY776" fmla="*/ 2759580 h 5043903"/>
                <a:gd name="connsiteX777" fmla="*/ 2100272 w 7303492"/>
                <a:gd name="connsiteY777" fmla="*/ 2734390 h 5043903"/>
                <a:gd name="connsiteX778" fmla="*/ 1989016 w 7303492"/>
                <a:gd name="connsiteY778" fmla="*/ 2869543 h 5043903"/>
                <a:gd name="connsiteX779" fmla="*/ 1976876 w 7303492"/>
                <a:gd name="connsiteY779" fmla="*/ 2916755 h 5043903"/>
                <a:gd name="connsiteX780" fmla="*/ 2036334 w 7303492"/>
                <a:gd name="connsiteY780" fmla="*/ 2910108 h 5043903"/>
                <a:gd name="connsiteX781" fmla="*/ 2054270 w 7303492"/>
                <a:gd name="connsiteY781" fmla="*/ 2940937 h 5043903"/>
                <a:gd name="connsiteX782" fmla="*/ 2097490 w 7303492"/>
                <a:gd name="connsiteY782" fmla="*/ 2945266 h 5043903"/>
                <a:gd name="connsiteX783" fmla="*/ 2085350 w 7303492"/>
                <a:gd name="connsiteY783" fmla="*/ 3039542 h 5043903"/>
                <a:gd name="connsiteX784" fmla="*/ 2060996 w 7303492"/>
                <a:gd name="connsiteY784" fmla="*/ 3127170 h 5043903"/>
                <a:gd name="connsiteX785" fmla="*/ 2161970 w 7303492"/>
                <a:gd name="connsiteY785" fmla="*/ 3106691 h 5043903"/>
                <a:gd name="connsiteX786" fmla="*/ 2144962 w 7303492"/>
                <a:gd name="connsiteY786" fmla="*/ 3170366 h 5043903"/>
                <a:gd name="connsiteX787" fmla="*/ 2237974 w 7303492"/>
                <a:gd name="connsiteY787" fmla="*/ 3143399 h 5043903"/>
                <a:gd name="connsiteX788" fmla="*/ 2322789 w 7303492"/>
                <a:gd name="connsiteY788" fmla="*/ 3129568 h 5043903"/>
                <a:gd name="connsiteX789" fmla="*/ 2368021 w 7303492"/>
                <a:gd name="connsiteY789" fmla="*/ 3178016 h 5043903"/>
                <a:gd name="connsiteX790" fmla="*/ 2448431 w 7303492"/>
                <a:gd name="connsiteY790" fmla="*/ 3187290 h 5043903"/>
                <a:gd name="connsiteX791" fmla="*/ 2160892 w 7303492"/>
                <a:gd name="connsiteY791" fmla="*/ 3353659 h 5043903"/>
                <a:gd name="connsiteX792" fmla="*/ 2101360 w 7303492"/>
                <a:gd name="connsiteY792" fmla="*/ 3352577 h 5043903"/>
                <a:gd name="connsiteX793" fmla="*/ 2090998 w 7303492"/>
                <a:gd name="connsiteY793" fmla="*/ 3308686 h 5043903"/>
                <a:gd name="connsiteX794" fmla="*/ 2044997 w 7303492"/>
                <a:gd name="connsiteY794" fmla="*/ 3312007 h 5043903"/>
                <a:gd name="connsiteX795" fmla="*/ 2027522 w 7303492"/>
                <a:gd name="connsiteY795" fmla="*/ 3276308 h 5043903"/>
                <a:gd name="connsiteX796" fmla="*/ 1973552 w 7303492"/>
                <a:gd name="connsiteY796" fmla="*/ 3273061 h 5043903"/>
                <a:gd name="connsiteX797" fmla="*/ 2022957 w 7303492"/>
                <a:gd name="connsiteY797" fmla="*/ 3266726 h 5043903"/>
                <a:gd name="connsiteX798" fmla="*/ 2011899 w 7303492"/>
                <a:gd name="connsiteY798" fmla="*/ 3191693 h 5043903"/>
                <a:gd name="connsiteX799" fmla="*/ 1953063 w 7303492"/>
                <a:gd name="connsiteY799" fmla="*/ 3241224 h 5043903"/>
                <a:gd name="connsiteX800" fmla="*/ 1959019 w 7303492"/>
                <a:gd name="connsiteY800" fmla="*/ 3194860 h 5043903"/>
                <a:gd name="connsiteX801" fmla="*/ 1796500 w 7303492"/>
                <a:gd name="connsiteY801" fmla="*/ 3212172 h 5043903"/>
                <a:gd name="connsiteX802" fmla="*/ 1873587 w 7303492"/>
                <a:gd name="connsiteY802" fmla="*/ 3100436 h 5043903"/>
                <a:gd name="connsiteX803" fmla="*/ 1825112 w 7303492"/>
                <a:gd name="connsiteY803" fmla="*/ 3088383 h 5043903"/>
                <a:gd name="connsiteX804" fmla="*/ 1822872 w 7303492"/>
                <a:gd name="connsiteY804" fmla="*/ 3071071 h 5043903"/>
                <a:gd name="connsiteX805" fmla="*/ 1784445 w 7303492"/>
                <a:gd name="connsiteY805" fmla="*/ 3058089 h 5043903"/>
                <a:gd name="connsiteX806" fmla="*/ 1829056 w 7303492"/>
                <a:gd name="connsiteY806" fmla="*/ 2977337 h 5043903"/>
                <a:gd name="connsiteX807" fmla="*/ 1766816 w 7303492"/>
                <a:gd name="connsiteY807" fmla="*/ 2966673 h 5043903"/>
                <a:gd name="connsiteX808" fmla="*/ 1608550 w 7303492"/>
                <a:gd name="connsiteY808" fmla="*/ 2926411 h 5043903"/>
                <a:gd name="connsiteX809" fmla="*/ 1736044 w 7303492"/>
                <a:gd name="connsiteY809" fmla="*/ 2866679 h 5043903"/>
                <a:gd name="connsiteX810" fmla="*/ 1684013 w 7303492"/>
                <a:gd name="connsiteY810" fmla="*/ 2836311 h 5043903"/>
                <a:gd name="connsiteX811" fmla="*/ 1888360 w 7303492"/>
                <a:gd name="connsiteY811" fmla="*/ 2690574 h 5043903"/>
                <a:gd name="connsiteX812" fmla="*/ 1939389 w 7303492"/>
                <a:gd name="connsiteY812" fmla="*/ 2698611 h 5043903"/>
                <a:gd name="connsiteX813" fmla="*/ 1878386 w 7303492"/>
                <a:gd name="connsiteY813" fmla="*/ 2637876 h 5043903"/>
                <a:gd name="connsiteX814" fmla="*/ 1836482 w 7303492"/>
                <a:gd name="connsiteY814" fmla="*/ 2681921 h 5043903"/>
                <a:gd name="connsiteX815" fmla="*/ 1810429 w 7303492"/>
                <a:gd name="connsiteY815" fmla="*/ 2670562 h 5043903"/>
                <a:gd name="connsiteX816" fmla="*/ 1699014 w 7303492"/>
                <a:gd name="connsiteY816" fmla="*/ 2758577 h 5043903"/>
                <a:gd name="connsiteX817" fmla="*/ 1683859 w 7303492"/>
                <a:gd name="connsiteY817" fmla="*/ 2748609 h 5043903"/>
                <a:gd name="connsiteX818" fmla="*/ 1690197 w 7303492"/>
                <a:gd name="connsiteY818" fmla="*/ 2698149 h 5043903"/>
                <a:gd name="connsiteX819" fmla="*/ 1549018 w 7303492"/>
                <a:gd name="connsiteY819" fmla="*/ 2680997 h 5043903"/>
                <a:gd name="connsiteX820" fmla="*/ 1633913 w 7303492"/>
                <a:gd name="connsiteY820" fmla="*/ 2627292 h 5043903"/>
                <a:gd name="connsiteX821" fmla="*/ 1627883 w 7303492"/>
                <a:gd name="connsiteY821" fmla="*/ 2611683 h 5043903"/>
                <a:gd name="connsiteX822" fmla="*/ 1587062 w 7303492"/>
                <a:gd name="connsiteY822" fmla="*/ 2592674 h 5043903"/>
                <a:gd name="connsiteX823" fmla="*/ 1712391 w 7303492"/>
                <a:gd name="connsiteY823" fmla="*/ 2553033 h 5043903"/>
                <a:gd name="connsiteX824" fmla="*/ 1625022 w 7303492"/>
                <a:gd name="connsiteY824" fmla="*/ 2506436 h 5043903"/>
                <a:gd name="connsiteX825" fmla="*/ 1706976 w 7303492"/>
                <a:gd name="connsiteY825" fmla="*/ 2492680 h 5043903"/>
                <a:gd name="connsiteX826" fmla="*/ 1622935 w 7303492"/>
                <a:gd name="connsiteY826" fmla="*/ 2470732 h 5043903"/>
                <a:gd name="connsiteX827" fmla="*/ 1817617 w 7303492"/>
                <a:gd name="connsiteY827" fmla="*/ 2406670 h 5043903"/>
                <a:gd name="connsiteX828" fmla="*/ 1793883 w 7303492"/>
                <a:gd name="connsiteY828" fmla="*/ 2309073 h 5043903"/>
                <a:gd name="connsiteX829" fmla="*/ 1745021 w 7303492"/>
                <a:gd name="connsiteY829" fmla="*/ 2342454 h 5043903"/>
                <a:gd name="connsiteX830" fmla="*/ 1689661 w 7303492"/>
                <a:gd name="connsiteY830" fmla="*/ 2277156 h 5043903"/>
                <a:gd name="connsiteX831" fmla="*/ 1675126 w 7303492"/>
                <a:gd name="connsiteY831" fmla="*/ 2328002 h 5043903"/>
                <a:gd name="connsiteX832" fmla="*/ 1636159 w 7303492"/>
                <a:gd name="connsiteY832" fmla="*/ 2334417 h 5043903"/>
                <a:gd name="connsiteX833" fmla="*/ 1637703 w 7303492"/>
                <a:gd name="connsiteY833" fmla="*/ 2307524 h 5043903"/>
                <a:gd name="connsiteX834" fmla="*/ 1538507 w 7303492"/>
                <a:gd name="connsiteY834" fmla="*/ 2376376 h 5043903"/>
                <a:gd name="connsiteX835" fmla="*/ 1561163 w 7303492"/>
                <a:gd name="connsiteY835" fmla="*/ 2287900 h 5043903"/>
                <a:gd name="connsiteX836" fmla="*/ 1466681 w 7303492"/>
                <a:gd name="connsiteY836" fmla="*/ 2332952 h 5043903"/>
                <a:gd name="connsiteX837" fmla="*/ 1403205 w 7303492"/>
                <a:gd name="connsiteY837" fmla="*/ 2250115 h 5043903"/>
                <a:gd name="connsiteX838" fmla="*/ 1476194 w 7303492"/>
                <a:gd name="connsiteY838" fmla="*/ 2181422 h 5043903"/>
                <a:gd name="connsiteX839" fmla="*/ 1422538 w 7303492"/>
                <a:gd name="connsiteY839" fmla="*/ 2171299 h 5043903"/>
                <a:gd name="connsiteX840" fmla="*/ 1418981 w 7303492"/>
                <a:gd name="connsiteY840" fmla="*/ 2149584 h 5043903"/>
                <a:gd name="connsiteX841" fmla="*/ 1332000 w 7303492"/>
                <a:gd name="connsiteY841" fmla="*/ 2126093 h 5043903"/>
                <a:gd name="connsiteX842" fmla="*/ 1353105 w 7303492"/>
                <a:gd name="connsiteY842" fmla="*/ 2092404 h 5043903"/>
                <a:gd name="connsiteX843" fmla="*/ 1275015 w 7303492"/>
                <a:gd name="connsiteY843" fmla="*/ 2049982 h 5043903"/>
                <a:gd name="connsiteX844" fmla="*/ 1370267 w 7303492"/>
                <a:gd name="connsiteY844" fmla="*/ 2009492 h 5043903"/>
                <a:gd name="connsiteX845" fmla="*/ 1248723 w 7303492"/>
                <a:gd name="connsiteY845" fmla="*/ 1971936 h 5043903"/>
                <a:gd name="connsiteX846" fmla="*/ 1373744 w 7303492"/>
                <a:gd name="connsiteY846" fmla="*/ 1949759 h 5043903"/>
                <a:gd name="connsiteX847" fmla="*/ 1331373 w 7303492"/>
                <a:gd name="connsiteY847" fmla="*/ 1916378 h 5043903"/>
                <a:gd name="connsiteX848" fmla="*/ 1423610 w 7303492"/>
                <a:gd name="connsiteY848" fmla="*/ 1914909 h 5043903"/>
                <a:gd name="connsiteX849" fmla="*/ 1356731 w 7303492"/>
                <a:gd name="connsiteY849" fmla="*/ 1830602 h 5043903"/>
                <a:gd name="connsiteX850" fmla="*/ 1443171 w 7303492"/>
                <a:gd name="connsiteY850" fmla="*/ 1833695 h 5043903"/>
                <a:gd name="connsiteX851" fmla="*/ 1383713 w 7303492"/>
                <a:gd name="connsiteY851" fmla="*/ 1638809 h 5043903"/>
                <a:gd name="connsiteX852" fmla="*/ 1522880 w 7303492"/>
                <a:gd name="connsiteY852" fmla="*/ 1724739 h 5043903"/>
                <a:gd name="connsiteX853" fmla="*/ 1524504 w 7303492"/>
                <a:gd name="connsiteY853" fmla="*/ 1642289 h 5043903"/>
                <a:gd name="connsiteX854" fmla="*/ 1610557 w 7303492"/>
                <a:gd name="connsiteY854" fmla="*/ 1696844 h 5043903"/>
                <a:gd name="connsiteX855" fmla="*/ 1586510 w 7303492"/>
                <a:gd name="connsiteY855" fmla="*/ 1630697 h 5043903"/>
                <a:gd name="connsiteX856" fmla="*/ 1720810 w 7303492"/>
                <a:gd name="connsiteY856" fmla="*/ 1680848 h 5043903"/>
                <a:gd name="connsiteX857" fmla="*/ 1659727 w 7303492"/>
                <a:gd name="connsiteY857" fmla="*/ 1550412 h 5043903"/>
                <a:gd name="connsiteX858" fmla="*/ 1777868 w 7303492"/>
                <a:gd name="connsiteY858" fmla="*/ 1627530 h 5043903"/>
                <a:gd name="connsiteX859" fmla="*/ 1790316 w 7303492"/>
                <a:gd name="connsiteY859" fmla="*/ 1556672 h 5043903"/>
                <a:gd name="connsiteX860" fmla="*/ 1849387 w 7303492"/>
                <a:gd name="connsiteY860" fmla="*/ 1616017 h 5043903"/>
                <a:gd name="connsiteX861" fmla="*/ 1855029 w 7303492"/>
                <a:gd name="connsiteY861" fmla="*/ 1577151 h 5043903"/>
                <a:gd name="connsiteX862" fmla="*/ 1876448 w 7303492"/>
                <a:gd name="connsiteY862" fmla="*/ 1615402 h 5043903"/>
                <a:gd name="connsiteX863" fmla="*/ 1877919 w 7303492"/>
                <a:gd name="connsiteY863" fmla="*/ 1521827 h 5043903"/>
                <a:gd name="connsiteX864" fmla="*/ 1921139 w 7303492"/>
                <a:gd name="connsiteY864" fmla="*/ 1530480 h 5043903"/>
                <a:gd name="connsiteX865" fmla="*/ 1970001 w 7303492"/>
                <a:gd name="connsiteY865" fmla="*/ 1484812 h 5043903"/>
                <a:gd name="connsiteX866" fmla="*/ 2001931 w 7303492"/>
                <a:gd name="connsiteY866" fmla="*/ 1553043 h 5043903"/>
                <a:gd name="connsiteX867" fmla="*/ 2047008 w 7303492"/>
                <a:gd name="connsiteY867" fmla="*/ 1500574 h 5043903"/>
                <a:gd name="connsiteX868" fmla="*/ 2067652 w 7303492"/>
                <a:gd name="connsiteY868" fmla="*/ 1534883 h 5043903"/>
                <a:gd name="connsiteX869" fmla="*/ 2114041 w 7303492"/>
                <a:gd name="connsiteY869" fmla="*/ 1414028 h 5043903"/>
                <a:gd name="connsiteX870" fmla="*/ 2051568 w 7303492"/>
                <a:gd name="connsiteY870" fmla="*/ 1439217 h 5043903"/>
                <a:gd name="connsiteX871" fmla="*/ 2083344 w 7303492"/>
                <a:gd name="connsiteY871" fmla="*/ 1306462 h 5043903"/>
                <a:gd name="connsiteX872" fmla="*/ 2014225 w 7303492"/>
                <a:gd name="connsiteY872" fmla="*/ 1331265 h 5043903"/>
                <a:gd name="connsiteX873" fmla="*/ 2029072 w 7303492"/>
                <a:gd name="connsiteY873" fmla="*/ 1275861 h 5043903"/>
                <a:gd name="connsiteX874" fmla="*/ 1874362 w 7303492"/>
                <a:gd name="connsiteY874" fmla="*/ 1351282 h 5043903"/>
                <a:gd name="connsiteX875" fmla="*/ 1907688 w 7303492"/>
                <a:gd name="connsiteY875" fmla="*/ 1131206 h 5043903"/>
                <a:gd name="connsiteX876" fmla="*/ 1853718 w 7303492"/>
                <a:gd name="connsiteY876" fmla="*/ 1223471 h 5043903"/>
                <a:gd name="connsiteX877" fmla="*/ 1799133 w 7303492"/>
                <a:gd name="connsiteY877" fmla="*/ 1119927 h 5043903"/>
                <a:gd name="connsiteX878" fmla="*/ 1753360 w 7303492"/>
                <a:gd name="connsiteY878" fmla="*/ 1277564 h 5043903"/>
                <a:gd name="connsiteX879" fmla="*/ 1753360 w 7303492"/>
                <a:gd name="connsiteY879" fmla="*/ 1150916 h 5043903"/>
                <a:gd name="connsiteX880" fmla="*/ 1731171 w 7303492"/>
                <a:gd name="connsiteY880" fmla="*/ 1073644 h 5043903"/>
                <a:gd name="connsiteX881" fmla="*/ 1684395 w 7303492"/>
                <a:gd name="connsiteY881" fmla="*/ 1180668 h 5043903"/>
                <a:gd name="connsiteX882" fmla="*/ 1573139 w 7303492"/>
                <a:gd name="connsiteY882" fmla="*/ 1089406 h 5043903"/>
                <a:gd name="connsiteX883" fmla="*/ 1612956 w 7303492"/>
                <a:gd name="connsiteY883" fmla="*/ 1162041 h 5043903"/>
                <a:gd name="connsiteX884" fmla="*/ 1575692 w 7303492"/>
                <a:gd name="connsiteY884" fmla="*/ 1149367 h 5043903"/>
                <a:gd name="connsiteX885" fmla="*/ 1508579 w 7303492"/>
                <a:gd name="connsiteY885" fmla="*/ 986318 h 5043903"/>
                <a:gd name="connsiteX886" fmla="*/ 1477653 w 7303492"/>
                <a:gd name="connsiteY886" fmla="*/ 1061813 h 5043903"/>
                <a:gd name="connsiteX887" fmla="*/ 1429794 w 7303492"/>
                <a:gd name="connsiteY887" fmla="*/ 1012744 h 5043903"/>
                <a:gd name="connsiteX888" fmla="*/ 1423068 w 7303492"/>
                <a:gd name="connsiteY888" fmla="*/ 1044581 h 5043903"/>
                <a:gd name="connsiteX889" fmla="*/ 1241451 w 7303492"/>
                <a:gd name="connsiteY889" fmla="*/ 905258 h 5043903"/>
                <a:gd name="connsiteX890" fmla="*/ 1273226 w 7303492"/>
                <a:gd name="connsiteY890" fmla="*/ 1006643 h 5043903"/>
                <a:gd name="connsiteX891" fmla="*/ 1191426 w 7303492"/>
                <a:gd name="connsiteY891" fmla="*/ 958035 h 5043903"/>
                <a:gd name="connsiteX892" fmla="*/ 1188257 w 7303492"/>
                <a:gd name="connsiteY892" fmla="*/ 1011046 h 5043903"/>
                <a:gd name="connsiteX893" fmla="*/ 1123390 w 7303492"/>
                <a:gd name="connsiteY893" fmla="*/ 1002701 h 5043903"/>
                <a:gd name="connsiteX894" fmla="*/ 1165681 w 7303492"/>
                <a:gd name="connsiteY894" fmla="*/ 1056640 h 5043903"/>
                <a:gd name="connsiteX895" fmla="*/ 1023111 w 7303492"/>
                <a:gd name="connsiteY895" fmla="*/ 1067999 h 5043903"/>
                <a:gd name="connsiteX896" fmla="*/ 1064940 w 7303492"/>
                <a:gd name="connsiteY896" fmla="*/ 1114595 h 5043903"/>
                <a:gd name="connsiteX897" fmla="*/ 1031928 w 7303492"/>
                <a:gd name="connsiteY897" fmla="*/ 1132830 h 5043903"/>
                <a:gd name="connsiteX898" fmla="*/ 1227076 w 7303492"/>
                <a:gd name="connsiteY898" fmla="*/ 1259712 h 5043903"/>
                <a:gd name="connsiteX899" fmla="*/ 1044376 w 7303492"/>
                <a:gd name="connsiteY899" fmla="*/ 1271845 h 5043903"/>
                <a:gd name="connsiteX900" fmla="*/ 806862 w 7303492"/>
                <a:gd name="connsiteY900" fmla="*/ 1235992 h 5043903"/>
                <a:gd name="connsiteX901" fmla="*/ 728852 w 7303492"/>
                <a:gd name="connsiteY901" fmla="*/ 1210648 h 5043903"/>
                <a:gd name="connsiteX902" fmla="*/ 752123 w 7303492"/>
                <a:gd name="connsiteY902" fmla="*/ 1273161 h 5043903"/>
                <a:gd name="connsiteX903" fmla="*/ 659191 w 7303492"/>
                <a:gd name="connsiteY903" fmla="*/ 1260640 h 5043903"/>
                <a:gd name="connsiteX904" fmla="*/ 664372 w 7303492"/>
                <a:gd name="connsiteY904" fmla="*/ 1311333 h 5043903"/>
                <a:gd name="connsiteX905" fmla="*/ 636769 w 7303492"/>
                <a:gd name="connsiteY905" fmla="*/ 1328103 h 5043903"/>
                <a:gd name="connsiteX906" fmla="*/ 675583 w 7303492"/>
                <a:gd name="connsiteY906" fmla="*/ 1359091 h 5043903"/>
                <a:gd name="connsiteX907" fmla="*/ 484687 w 7303492"/>
                <a:gd name="connsiteY907" fmla="*/ 1485124 h 5043903"/>
                <a:gd name="connsiteX908" fmla="*/ 507725 w 7303492"/>
                <a:gd name="connsiteY908" fmla="*/ 1498414 h 5043903"/>
                <a:gd name="connsiteX909" fmla="*/ 412473 w 7303492"/>
                <a:gd name="connsiteY909" fmla="*/ 1510160 h 5043903"/>
                <a:gd name="connsiteX910" fmla="*/ 471464 w 7303492"/>
                <a:gd name="connsiteY910" fmla="*/ 1568036 h 5043903"/>
                <a:gd name="connsiteX911" fmla="*/ 385178 w 7303492"/>
                <a:gd name="connsiteY911" fmla="*/ 1600722 h 5043903"/>
                <a:gd name="connsiteX912" fmla="*/ 396930 w 7303492"/>
                <a:gd name="connsiteY912" fmla="*/ 1632326 h 5043903"/>
                <a:gd name="connsiteX913" fmla="*/ 323406 w 7303492"/>
                <a:gd name="connsiteY913" fmla="*/ 1631397 h 5043903"/>
                <a:gd name="connsiteX914" fmla="*/ 310650 w 7303492"/>
                <a:gd name="connsiteY914" fmla="*/ 1591135 h 5043903"/>
                <a:gd name="connsiteX915" fmla="*/ 313511 w 7303492"/>
                <a:gd name="connsiteY915" fmla="*/ 1729222 h 5043903"/>
                <a:gd name="connsiteX916" fmla="*/ 281502 w 7303492"/>
                <a:gd name="connsiteY916" fmla="*/ 1733859 h 5043903"/>
                <a:gd name="connsiteX917" fmla="*/ 325264 w 7303492"/>
                <a:gd name="connsiteY917" fmla="*/ 1783931 h 5043903"/>
                <a:gd name="connsiteX918" fmla="*/ 288541 w 7303492"/>
                <a:gd name="connsiteY918" fmla="*/ 1799539 h 5043903"/>
                <a:gd name="connsiteX919" fmla="*/ 430723 w 7303492"/>
                <a:gd name="connsiteY919" fmla="*/ 1819323 h 5043903"/>
                <a:gd name="connsiteX920" fmla="*/ 369874 w 7303492"/>
                <a:gd name="connsiteY920" fmla="*/ 1842120 h 5043903"/>
                <a:gd name="connsiteX921" fmla="*/ 414177 w 7303492"/>
                <a:gd name="connsiteY921" fmla="*/ 1884387 h 5043903"/>
                <a:gd name="connsiteX922" fmla="*/ 360909 w 7303492"/>
                <a:gd name="connsiteY922" fmla="*/ 1890648 h 5043903"/>
                <a:gd name="connsiteX923" fmla="*/ 231015 w 7303492"/>
                <a:gd name="connsiteY923" fmla="*/ 1857113 h 5043903"/>
                <a:gd name="connsiteX924" fmla="*/ 254982 w 7303492"/>
                <a:gd name="connsiteY924" fmla="*/ 1807964 h 5043903"/>
                <a:gd name="connsiteX925" fmla="*/ 168080 w 7303492"/>
                <a:gd name="connsiteY925" fmla="*/ 1777984 h 5043903"/>
                <a:gd name="connsiteX926" fmla="*/ 204421 w 7303492"/>
                <a:gd name="connsiteY926" fmla="*/ 1728840 h 5043903"/>
                <a:gd name="connsiteX927" fmla="*/ 151460 w 7303492"/>
                <a:gd name="connsiteY927" fmla="*/ 1711221 h 5043903"/>
                <a:gd name="connsiteX928" fmla="*/ 180146 w 7303492"/>
                <a:gd name="connsiteY928" fmla="*/ 1684950 h 5043903"/>
                <a:gd name="connsiteX929" fmla="*/ 59144 w 7303492"/>
                <a:gd name="connsiteY929" fmla="*/ 1674365 h 5043903"/>
                <a:gd name="connsiteX930" fmla="*/ 178675 w 7303492"/>
                <a:gd name="connsiteY930" fmla="*/ 1574991 h 5043903"/>
                <a:gd name="connsiteX931" fmla="*/ 106228 w 7303492"/>
                <a:gd name="connsiteY931" fmla="*/ 1574991 h 5043903"/>
                <a:gd name="connsiteX932" fmla="*/ 203799 w 7303492"/>
                <a:gd name="connsiteY932" fmla="*/ 1500966 h 5043903"/>
                <a:gd name="connsiteX933" fmla="*/ 107077 w 7303492"/>
                <a:gd name="connsiteY933" fmla="*/ 1500887 h 5043903"/>
                <a:gd name="connsiteX934" fmla="*/ 127488 w 7303492"/>
                <a:gd name="connsiteY934" fmla="*/ 1467659 h 5043903"/>
                <a:gd name="connsiteX935" fmla="*/ 10509 w 7303492"/>
                <a:gd name="connsiteY935" fmla="*/ 1461940 h 5043903"/>
                <a:gd name="connsiteX936" fmla="*/ 24581 w 7303492"/>
                <a:gd name="connsiteY936" fmla="*/ 1396488 h 5043903"/>
                <a:gd name="connsiteX937" fmla="*/ 95091 w 7303492"/>
                <a:gd name="connsiteY937" fmla="*/ 1391390 h 5043903"/>
                <a:gd name="connsiteX938" fmla="*/ 70042 w 7303492"/>
                <a:gd name="connsiteY938" fmla="*/ 1339769 h 5043903"/>
                <a:gd name="connsiteX939" fmla="*/ 209522 w 7303492"/>
                <a:gd name="connsiteY939" fmla="*/ 1342395 h 5043903"/>
                <a:gd name="connsiteX940" fmla="*/ 94088 w 7303492"/>
                <a:gd name="connsiteY940" fmla="*/ 1204770 h 5043903"/>
                <a:gd name="connsiteX941" fmla="*/ 321553 w 7303492"/>
                <a:gd name="connsiteY941" fmla="*/ 1256311 h 5043903"/>
                <a:gd name="connsiteX942" fmla="*/ 298589 w 7303492"/>
                <a:gd name="connsiteY942" fmla="*/ 1225864 h 5043903"/>
                <a:gd name="connsiteX943" fmla="*/ 319387 w 7303492"/>
                <a:gd name="connsiteY943" fmla="*/ 1226638 h 5043903"/>
                <a:gd name="connsiteX944" fmla="*/ 290006 w 7303492"/>
                <a:gd name="connsiteY944" fmla="*/ 1150836 h 5043903"/>
                <a:gd name="connsiteX945" fmla="*/ 336782 w 7303492"/>
                <a:gd name="connsiteY945" fmla="*/ 1139939 h 5043903"/>
                <a:gd name="connsiteX946" fmla="*/ 468837 w 7303492"/>
                <a:gd name="connsiteY946" fmla="*/ 1182286 h 5043903"/>
                <a:gd name="connsiteX947" fmla="*/ 448039 w 7303492"/>
                <a:gd name="connsiteY947" fmla="*/ 1164359 h 5043903"/>
                <a:gd name="connsiteX948" fmla="*/ 446568 w 7303492"/>
                <a:gd name="connsiteY948" fmla="*/ 1128039 h 5043903"/>
                <a:gd name="connsiteX949" fmla="*/ 488551 w 7303492"/>
                <a:gd name="connsiteY949" fmla="*/ 1124872 h 5043903"/>
                <a:gd name="connsiteX950" fmla="*/ 469919 w 7303492"/>
                <a:gd name="connsiteY950" fmla="*/ 1052544 h 5043903"/>
                <a:gd name="connsiteX951" fmla="*/ 565171 w 7303492"/>
                <a:gd name="connsiteY951" fmla="*/ 1069235 h 5043903"/>
                <a:gd name="connsiteX952" fmla="*/ 543986 w 7303492"/>
                <a:gd name="connsiteY952" fmla="*/ 941578 h 5043903"/>
                <a:gd name="connsiteX953" fmla="*/ 626636 w 7303492"/>
                <a:gd name="connsiteY953" fmla="*/ 1006181 h 5043903"/>
                <a:gd name="connsiteX954" fmla="*/ 637767 w 7303492"/>
                <a:gd name="connsiteY954" fmla="*/ 983851 h 5043903"/>
                <a:gd name="connsiteX955" fmla="*/ 727530 w 7303492"/>
                <a:gd name="connsiteY955" fmla="*/ 1059967 h 5043903"/>
                <a:gd name="connsiteX956" fmla="*/ 751035 w 7303492"/>
                <a:gd name="connsiteY956" fmla="*/ 987559 h 5043903"/>
                <a:gd name="connsiteX957" fmla="*/ 812967 w 7303492"/>
                <a:gd name="connsiteY957" fmla="*/ 1072328 h 5043903"/>
                <a:gd name="connsiteX958" fmla="*/ 835235 w 7303492"/>
                <a:gd name="connsiteY958" fmla="*/ 1052698 h 5043903"/>
                <a:gd name="connsiteX959" fmla="*/ 908452 w 7303492"/>
                <a:gd name="connsiteY959" fmla="*/ 1104239 h 5043903"/>
                <a:gd name="connsiteX960" fmla="*/ 980278 w 7303492"/>
                <a:gd name="connsiteY960" fmla="*/ 1106096 h 5043903"/>
                <a:gd name="connsiteX961" fmla="*/ 810106 w 7303492"/>
                <a:gd name="connsiteY961" fmla="*/ 956263 h 5043903"/>
                <a:gd name="connsiteX962" fmla="*/ 825648 w 7303492"/>
                <a:gd name="connsiteY962" fmla="*/ 943668 h 5043903"/>
                <a:gd name="connsiteX963" fmla="*/ 925619 w 7303492"/>
                <a:gd name="connsiteY963" fmla="*/ 997762 h 5043903"/>
                <a:gd name="connsiteX964" fmla="*/ 791553 w 7303492"/>
                <a:gd name="connsiteY964" fmla="*/ 887029 h 5043903"/>
                <a:gd name="connsiteX965" fmla="*/ 859977 w 7303492"/>
                <a:gd name="connsiteY965" fmla="*/ 875744 h 5043903"/>
                <a:gd name="connsiteX966" fmla="*/ 840803 w 7303492"/>
                <a:gd name="connsiteY966" fmla="*/ 782397 h 5043903"/>
                <a:gd name="connsiteX967" fmla="*/ 883636 w 7303492"/>
                <a:gd name="connsiteY967" fmla="*/ 766635 h 5043903"/>
                <a:gd name="connsiteX968" fmla="*/ 860285 w 7303492"/>
                <a:gd name="connsiteY968" fmla="*/ 648639 h 5043903"/>
                <a:gd name="connsiteX969" fmla="*/ 956619 w 7303492"/>
                <a:gd name="connsiteY969" fmla="*/ 743530 h 5043903"/>
                <a:gd name="connsiteX970" fmla="*/ 957469 w 7303492"/>
                <a:gd name="connsiteY970" fmla="*/ 691061 h 5043903"/>
                <a:gd name="connsiteX971" fmla="*/ 1052646 w 7303492"/>
                <a:gd name="connsiteY971" fmla="*/ 799783 h 5043903"/>
                <a:gd name="connsiteX972" fmla="*/ 1088366 w 7303492"/>
                <a:gd name="connsiteY972" fmla="*/ 666407 h 5043903"/>
                <a:gd name="connsiteX973" fmla="*/ 1140015 w 7303492"/>
                <a:gd name="connsiteY973" fmla="*/ 743912 h 5043903"/>
                <a:gd name="connsiteX974" fmla="*/ 1163674 w 7303492"/>
                <a:gd name="connsiteY974" fmla="*/ 678540 h 5043903"/>
                <a:gd name="connsiteX975" fmla="*/ 1211841 w 7303492"/>
                <a:gd name="connsiteY975" fmla="*/ 690286 h 5043903"/>
                <a:gd name="connsiteX976" fmla="*/ 1263332 w 7303492"/>
                <a:gd name="connsiteY976" fmla="*/ 563096 h 5043903"/>
                <a:gd name="connsiteX977" fmla="*/ 1278720 w 7303492"/>
                <a:gd name="connsiteY977" fmla="*/ 624994 h 5043903"/>
                <a:gd name="connsiteX978" fmla="*/ 1292485 w 7303492"/>
                <a:gd name="connsiteY978" fmla="*/ 625535 h 5043903"/>
                <a:gd name="connsiteX979" fmla="*/ 1295038 w 7303492"/>
                <a:gd name="connsiteY979" fmla="*/ 588907 h 5043903"/>
                <a:gd name="connsiteX980" fmla="*/ 1320709 w 7303492"/>
                <a:gd name="connsiteY980" fmla="*/ 688742 h 5043903"/>
                <a:gd name="connsiteX981" fmla="*/ 1344060 w 7303492"/>
                <a:gd name="connsiteY981" fmla="*/ 606367 h 5043903"/>
                <a:gd name="connsiteX982" fmla="*/ 1395322 w 7303492"/>
                <a:gd name="connsiteY982" fmla="*/ 618113 h 5043903"/>
                <a:gd name="connsiteX983" fmla="*/ 1480217 w 7303492"/>
                <a:gd name="connsiteY983" fmla="*/ 591915 h 5043903"/>
                <a:gd name="connsiteX984" fmla="*/ 1491890 w 7303492"/>
                <a:gd name="connsiteY984" fmla="*/ 712155 h 5043903"/>
                <a:gd name="connsiteX985" fmla="*/ 1540365 w 7303492"/>
                <a:gd name="connsiteY985" fmla="*/ 679930 h 5043903"/>
                <a:gd name="connsiteX986" fmla="*/ 1579721 w 7303492"/>
                <a:gd name="connsiteY986" fmla="*/ 733944 h 5043903"/>
                <a:gd name="connsiteX987" fmla="*/ 1625494 w 7303492"/>
                <a:gd name="connsiteY987" fmla="*/ 673283 h 5043903"/>
                <a:gd name="connsiteX988" fmla="*/ 1633228 w 7303492"/>
                <a:gd name="connsiteY988" fmla="*/ 639127 h 5043903"/>
                <a:gd name="connsiteX989" fmla="*/ 1750207 w 7303492"/>
                <a:gd name="connsiteY989" fmla="*/ 656666 h 5043903"/>
                <a:gd name="connsiteX990" fmla="*/ 1721367 w 7303492"/>
                <a:gd name="connsiteY990" fmla="*/ 626606 h 5043903"/>
                <a:gd name="connsiteX991" fmla="*/ 1807032 w 7303492"/>
                <a:gd name="connsiteY991" fmla="*/ 633795 h 5043903"/>
                <a:gd name="connsiteX992" fmla="*/ 1807419 w 7303492"/>
                <a:gd name="connsiteY992" fmla="*/ 580397 h 5043903"/>
                <a:gd name="connsiteX993" fmla="*/ 1940556 w 7303492"/>
                <a:gd name="connsiteY993" fmla="*/ 642215 h 5043903"/>
                <a:gd name="connsiteX994" fmla="*/ 1964295 w 7303492"/>
                <a:gd name="connsiteY994" fmla="*/ 613778 h 5043903"/>
                <a:gd name="connsiteX995" fmla="*/ 2075010 w 7303492"/>
                <a:gd name="connsiteY995" fmla="*/ 691050 h 5043903"/>
                <a:gd name="connsiteX996" fmla="*/ 2146682 w 7303492"/>
                <a:gd name="connsiteY996" fmla="*/ 690896 h 5043903"/>
                <a:gd name="connsiteX997" fmla="*/ 2085292 w 7303492"/>
                <a:gd name="connsiteY997" fmla="*/ 592143 h 5043903"/>
                <a:gd name="connsiteX998" fmla="*/ 2169800 w 7303492"/>
                <a:gd name="connsiteY998" fmla="*/ 591756 h 5043903"/>
                <a:gd name="connsiteX999" fmla="*/ 2097740 w 7303492"/>
                <a:gd name="connsiteY999" fmla="*/ 471749 h 5043903"/>
                <a:gd name="connsiteX1000" fmla="*/ 2135545 w 7303492"/>
                <a:gd name="connsiteY1000" fmla="*/ 416420 h 5043903"/>
                <a:gd name="connsiteX1001" fmla="*/ 2222139 w 7303492"/>
                <a:gd name="connsiteY1001" fmla="*/ 567723 h 5043903"/>
                <a:gd name="connsiteX1002" fmla="*/ 2258326 w 7303492"/>
                <a:gd name="connsiteY1002" fmla="*/ 516569 h 5043903"/>
                <a:gd name="connsiteX1003" fmla="*/ 2193379 w 7303492"/>
                <a:gd name="connsiteY1003" fmla="*/ 440453 h 5043903"/>
                <a:gd name="connsiteX1004" fmla="*/ 2279277 w 7303492"/>
                <a:gd name="connsiteY1004" fmla="*/ 485119 h 5043903"/>
                <a:gd name="connsiteX1005" fmla="*/ 2268454 w 7303492"/>
                <a:gd name="connsiteY1005" fmla="*/ 406685 h 5043903"/>
                <a:gd name="connsiteX1006" fmla="*/ 2292962 w 7303492"/>
                <a:gd name="connsiteY1006" fmla="*/ 413099 h 5043903"/>
                <a:gd name="connsiteX1007" fmla="*/ 2307034 w 7303492"/>
                <a:gd name="connsiteY1007" fmla="*/ 355144 h 5043903"/>
                <a:gd name="connsiteX1008" fmla="*/ 2378553 w 7303492"/>
                <a:gd name="connsiteY1008" fmla="*/ 363643 h 5043903"/>
                <a:gd name="connsiteX1009" fmla="*/ 2425330 w 7303492"/>
                <a:gd name="connsiteY1009" fmla="*/ 527073 h 5043903"/>
                <a:gd name="connsiteX1010" fmla="*/ 2426800 w 7303492"/>
                <a:gd name="connsiteY1010" fmla="*/ 442538 h 5043903"/>
                <a:gd name="connsiteX1011" fmla="*/ 2462132 w 7303492"/>
                <a:gd name="connsiteY1011" fmla="*/ 548019 h 5043903"/>
                <a:gd name="connsiteX1012" fmla="*/ 2498546 w 7303492"/>
                <a:gd name="connsiteY1012" fmla="*/ 548019 h 5043903"/>
                <a:gd name="connsiteX1013" fmla="*/ 2508521 w 7303492"/>
                <a:gd name="connsiteY1013" fmla="*/ 498334 h 5043903"/>
                <a:gd name="connsiteX1014" fmla="*/ 2534346 w 7303492"/>
                <a:gd name="connsiteY1014" fmla="*/ 506372 h 5043903"/>
                <a:gd name="connsiteX1015" fmla="*/ 2581664 w 7303492"/>
                <a:gd name="connsiteY1015" fmla="*/ 439684 h 5043903"/>
                <a:gd name="connsiteX1016" fmla="*/ 2590555 w 7303492"/>
                <a:gd name="connsiteY1016" fmla="*/ 473686 h 5043903"/>
                <a:gd name="connsiteX1017" fmla="*/ 2641971 w 7303492"/>
                <a:gd name="connsiteY1017" fmla="*/ 362104 h 5043903"/>
                <a:gd name="connsiteX1018" fmla="*/ 2708154 w 7303492"/>
                <a:gd name="connsiteY1018" fmla="*/ 481803 h 5043903"/>
                <a:gd name="connsiteX1019" fmla="*/ 2770240 w 7303492"/>
                <a:gd name="connsiteY1019" fmla="*/ 401438 h 5043903"/>
                <a:gd name="connsiteX1020" fmla="*/ 2727949 w 7303492"/>
                <a:gd name="connsiteY1020" fmla="*/ 331503 h 5043903"/>
                <a:gd name="connsiteX1021" fmla="*/ 2834799 w 7303492"/>
                <a:gd name="connsiteY1021" fmla="*/ 339074 h 5043903"/>
                <a:gd name="connsiteX1022" fmla="*/ 2753232 w 7303492"/>
                <a:gd name="connsiteY1022" fmla="*/ 242480 h 5043903"/>
                <a:gd name="connsiteX1023" fmla="*/ 2896731 w 7303492"/>
                <a:gd name="connsiteY1023" fmla="*/ 273696 h 5043903"/>
                <a:gd name="connsiteX1024" fmla="*/ 2826683 w 7303492"/>
                <a:gd name="connsiteY1024" fmla="*/ 197507 h 5043903"/>
                <a:gd name="connsiteX1025" fmla="*/ 2946756 w 7303492"/>
                <a:gd name="connsiteY1025" fmla="*/ 215587 h 5043903"/>
                <a:gd name="connsiteX1026" fmla="*/ 2912348 w 7303492"/>
                <a:gd name="connsiteY1026" fmla="*/ 108717 h 5043903"/>
                <a:gd name="connsiteX1027" fmla="*/ 3019893 w 7303492"/>
                <a:gd name="connsiteY1027" fmla="*/ 175866 h 5043903"/>
                <a:gd name="connsiteX1028" fmla="*/ 3006984 w 7303492"/>
                <a:gd name="connsiteY1028" fmla="*/ 111422 h 5043903"/>
                <a:gd name="connsiteX1029" fmla="*/ 3036439 w 7303492"/>
                <a:gd name="connsiteY1029" fmla="*/ 113354 h 5043903"/>
                <a:gd name="connsiteX1030" fmla="*/ 3092728 w 7303492"/>
                <a:gd name="connsiteY1030" fmla="*/ 177336 h 5043903"/>
                <a:gd name="connsiteX1031" fmla="*/ 3081671 w 7303492"/>
                <a:gd name="connsiteY1031" fmla="*/ 88779 h 5043903"/>
                <a:gd name="connsiteX1032" fmla="*/ 3143831 w 7303492"/>
                <a:gd name="connsiteY1032" fmla="*/ 132363 h 5043903"/>
                <a:gd name="connsiteX1033" fmla="*/ 3144606 w 7303492"/>
                <a:gd name="connsiteY1033" fmla="*/ 52926 h 5043903"/>
                <a:gd name="connsiteX1034" fmla="*/ 3190688 w 7303492"/>
                <a:gd name="connsiteY1034" fmla="*/ 133599 h 5043903"/>
                <a:gd name="connsiteX1035" fmla="*/ 3227256 w 7303492"/>
                <a:gd name="connsiteY1035" fmla="*/ 23099 h 5043903"/>
                <a:gd name="connsiteX1036" fmla="*/ 3288620 w 7303492"/>
                <a:gd name="connsiteY1036" fmla="*/ 99607 h 5043903"/>
                <a:gd name="connsiteX1037" fmla="*/ 3192131 w 7303492"/>
                <a:gd name="connsiteY1037" fmla="*/ 449037 h 5043903"/>
                <a:gd name="connsiteX1038" fmla="*/ 3178139 w 7303492"/>
                <a:gd name="connsiteY1038" fmla="*/ 427248 h 5043903"/>
                <a:gd name="connsiteX1039" fmla="*/ 3157187 w 7303492"/>
                <a:gd name="connsiteY1039" fmla="*/ 451048 h 5043903"/>
                <a:gd name="connsiteX1040" fmla="*/ 3091237 w 7303492"/>
                <a:gd name="connsiteY1040" fmla="*/ 416972 h 5043903"/>
                <a:gd name="connsiteX1041" fmla="*/ 3104688 w 7303492"/>
                <a:gd name="connsiteY1041" fmla="*/ 449043 h 5043903"/>
                <a:gd name="connsiteX1042" fmla="*/ 3002785 w 7303492"/>
                <a:gd name="connsiteY1042" fmla="*/ 423773 h 5043903"/>
                <a:gd name="connsiteX1043" fmla="*/ 3035951 w 7303492"/>
                <a:gd name="connsiteY1043" fmla="*/ 498881 h 5043903"/>
                <a:gd name="connsiteX1044" fmla="*/ 3056287 w 7303492"/>
                <a:gd name="connsiteY1044" fmla="*/ 497257 h 5043903"/>
                <a:gd name="connsiteX1045" fmla="*/ 3036806 w 7303492"/>
                <a:gd name="connsiteY1045" fmla="*/ 539217 h 5043903"/>
                <a:gd name="connsiteX1046" fmla="*/ 3058533 w 7303492"/>
                <a:gd name="connsiteY1046" fmla="*/ 540915 h 5043903"/>
                <a:gd name="connsiteX1047" fmla="*/ 3060544 w 7303492"/>
                <a:gd name="connsiteY1047" fmla="*/ 586196 h 5043903"/>
                <a:gd name="connsiteX1048" fmla="*/ 3180618 w 7303492"/>
                <a:gd name="connsiteY1048" fmla="*/ 539058 h 5043903"/>
                <a:gd name="connsiteX1049" fmla="*/ 3157574 w 7303492"/>
                <a:gd name="connsiteY1049" fmla="*/ 633174 h 5043903"/>
                <a:gd name="connsiteX1050" fmla="*/ 3251669 w 7303492"/>
                <a:gd name="connsiteY1050" fmla="*/ 578927 h 5043903"/>
                <a:gd name="connsiteX1051" fmla="*/ 3208911 w 7303492"/>
                <a:gd name="connsiteY1051" fmla="*/ 643371 h 5043903"/>
                <a:gd name="connsiteX1052" fmla="*/ 3249269 w 7303492"/>
                <a:gd name="connsiteY1052" fmla="*/ 625986 h 5043903"/>
                <a:gd name="connsiteX1053" fmla="*/ 3243547 w 7303492"/>
                <a:gd name="connsiteY1053" fmla="*/ 677988 h 5043903"/>
                <a:gd name="connsiteX1054" fmla="*/ 3289628 w 7303492"/>
                <a:gd name="connsiteY1054" fmla="*/ 670800 h 5043903"/>
                <a:gd name="connsiteX1055" fmla="*/ 3261871 w 7303492"/>
                <a:gd name="connsiteY1055" fmla="*/ 646767 h 5043903"/>
                <a:gd name="connsiteX1056" fmla="*/ 3261410 w 7303492"/>
                <a:gd name="connsiteY1056" fmla="*/ 580774 h 5043903"/>
                <a:gd name="connsiteX1057" fmla="*/ 3360759 w 7303492"/>
                <a:gd name="connsiteY1057" fmla="*/ 578917 h 5043903"/>
                <a:gd name="connsiteX1058" fmla="*/ 3344909 w 7303492"/>
                <a:gd name="connsiteY1058" fmla="*/ 480004 h 5043903"/>
                <a:gd name="connsiteX1059" fmla="*/ 3429570 w 7303492"/>
                <a:gd name="connsiteY1059" fmla="*/ 524670 h 5043903"/>
                <a:gd name="connsiteX1060" fmla="*/ 3394780 w 7303492"/>
                <a:gd name="connsiteY1060" fmla="*/ 472200 h 5043903"/>
                <a:gd name="connsiteX1061" fmla="*/ 3414261 w 7303492"/>
                <a:gd name="connsiteY1061" fmla="*/ 380089 h 5043903"/>
                <a:gd name="connsiteX1062" fmla="*/ 3329679 w 7303492"/>
                <a:gd name="connsiteY1062" fmla="*/ 372901 h 5043903"/>
                <a:gd name="connsiteX1063" fmla="*/ 3324806 w 7303492"/>
                <a:gd name="connsiteY1063" fmla="*/ 404738 h 5043903"/>
                <a:gd name="connsiteX1064" fmla="*/ 3290557 w 7303492"/>
                <a:gd name="connsiteY1064" fmla="*/ 330553 h 5043903"/>
                <a:gd name="connsiteX1065" fmla="*/ 3192131 w 7303492"/>
                <a:gd name="connsiteY1065" fmla="*/ 449037 h 5043903"/>
                <a:gd name="connsiteX1066" fmla="*/ 3794355 w 7303492"/>
                <a:gd name="connsiteY1066" fmla="*/ 526002 h 5043903"/>
                <a:gd name="connsiteX1067" fmla="*/ 3775028 w 7303492"/>
                <a:gd name="connsiteY1067" fmla="*/ 681320 h 5043903"/>
                <a:gd name="connsiteX1068" fmla="*/ 3729409 w 7303492"/>
                <a:gd name="connsiteY1068" fmla="*/ 629546 h 5043903"/>
                <a:gd name="connsiteX1069" fmla="*/ 3727630 w 7303492"/>
                <a:gd name="connsiteY1069" fmla="*/ 717327 h 5043903"/>
                <a:gd name="connsiteX1070" fmla="*/ 3637788 w 7303492"/>
                <a:gd name="connsiteY1070" fmla="*/ 681861 h 5043903"/>
                <a:gd name="connsiteX1071" fmla="*/ 3653484 w 7303492"/>
                <a:gd name="connsiteY1071" fmla="*/ 748242 h 5043903"/>
                <a:gd name="connsiteX1072" fmla="*/ 3547096 w 7303492"/>
                <a:gd name="connsiteY1072" fmla="*/ 704351 h 5043903"/>
                <a:gd name="connsiteX1073" fmla="*/ 3542223 w 7303492"/>
                <a:gd name="connsiteY1073" fmla="*/ 725599 h 5043903"/>
                <a:gd name="connsiteX1074" fmla="*/ 3486247 w 7303492"/>
                <a:gd name="connsiteY1074" fmla="*/ 719725 h 5043903"/>
                <a:gd name="connsiteX1075" fmla="*/ 3482303 w 7303492"/>
                <a:gd name="connsiteY1075" fmla="*/ 756895 h 5043903"/>
                <a:gd name="connsiteX1076" fmla="*/ 3444959 w 7303492"/>
                <a:gd name="connsiteY1076" fmla="*/ 751022 h 5043903"/>
                <a:gd name="connsiteX1077" fmla="*/ 3402434 w 7303492"/>
                <a:gd name="connsiteY1077" fmla="*/ 782010 h 5043903"/>
                <a:gd name="connsiteX1078" fmla="*/ 3381711 w 7303492"/>
                <a:gd name="connsiteY1078" fmla="*/ 848772 h 5043903"/>
                <a:gd name="connsiteX1079" fmla="*/ 3531861 w 7303492"/>
                <a:gd name="connsiteY1079" fmla="*/ 819487 h 5043903"/>
                <a:gd name="connsiteX1080" fmla="*/ 3504645 w 7303492"/>
                <a:gd name="connsiteY1080" fmla="*/ 875044 h 5043903"/>
                <a:gd name="connsiteX1081" fmla="*/ 3553121 w 7303492"/>
                <a:gd name="connsiteY1081" fmla="*/ 852093 h 5043903"/>
                <a:gd name="connsiteX1082" fmla="*/ 3546162 w 7303492"/>
                <a:gd name="connsiteY1082" fmla="*/ 883310 h 5043903"/>
                <a:gd name="connsiteX1083" fmla="*/ 3638324 w 7303492"/>
                <a:gd name="connsiteY1083" fmla="*/ 842586 h 5043903"/>
                <a:gd name="connsiteX1084" fmla="*/ 3613195 w 7303492"/>
                <a:gd name="connsiteY1084" fmla="*/ 894976 h 5043903"/>
                <a:gd name="connsiteX1085" fmla="*/ 3676905 w 7303492"/>
                <a:gd name="connsiteY1085" fmla="*/ 908887 h 5043903"/>
                <a:gd name="connsiteX1086" fmla="*/ 3581111 w 7303492"/>
                <a:gd name="connsiteY1086" fmla="*/ 947446 h 5043903"/>
                <a:gd name="connsiteX1087" fmla="*/ 3645517 w 7303492"/>
                <a:gd name="connsiteY1087" fmla="*/ 963595 h 5043903"/>
                <a:gd name="connsiteX1088" fmla="*/ 3712396 w 7303492"/>
                <a:gd name="connsiteY1088" fmla="*/ 901698 h 5043903"/>
                <a:gd name="connsiteX1089" fmla="*/ 3822728 w 7303492"/>
                <a:gd name="connsiteY1089" fmla="*/ 963288 h 5043903"/>
                <a:gd name="connsiteX1090" fmla="*/ 3777342 w 7303492"/>
                <a:gd name="connsiteY1090" fmla="*/ 1002542 h 5043903"/>
                <a:gd name="connsiteX1091" fmla="*/ 3748970 w 7303492"/>
                <a:gd name="connsiteY1091" fmla="*/ 1026729 h 5043903"/>
                <a:gd name="connsiteX1092" fmla="*/ 3787163 w 7303492"/>
                <a:gd name="connsiteY1092" fmla="*/ 1046358 h 5043903"/>
                <a:gd name="connsiteX1093" fmla="*/ 3790799 w 7303492"/>
                <a:gd name="connsiteY1093" fmla="*/ 1043191 h 5043903"/>
                <a:gd name="connsiteX1094" fmla="*/ 3849248 w 7303492"/>
                <a:gd name="connsiteY1094" fmla="*/ 1107253 h 5043903"/>
                <a:gd name="connsiteX1095" fmla="*/ 3738066 w 7303492"/>
                <a:gd name="connsiteY1095" fmla="*/ 1087241 h 5043903"/>
                <a:gd name="connsiteX1096" fmla="*/ 3706833 w 7303492"/>
                <a:gd name="connsiteY1096" fmla="*/ 1107874 h 5043903"/>
                <a:gd name="connsiteX1097" fmla="*/ 3800693 w 7303492"/>
                <a:gd name="connsiteY1097" fmla="*/ 1150762 h 5043903"/>
                <a:gd name="connsiteX1098" fmla="*/ 3858989 w 7303492"/>
                <a:gd name="connsiteY1098" fmla="*/ 1147902 h 5043903"/>
                <a:gd name="connsiteX1099" fmla="*/ 3722603 w 7303492"/>
                <a:gd name="connsiteY1099" fmla="*/ 1233212 h 5043903"/>
                <a:gd name="connsiteX1100" fmla="*/ 3737987 w 7303492"/>
                <a:gd name="connsiteY1100" fmla="*/ 1259717 h 5043903"/>
                <a:gd name="connsiteX1101" fmla="*/ 3715644 w 7303492"/>
                <a:gd name="connsiteY1101" fmla="*/ 1277798 h 5043903"/>
                <a:gd name="connsiteX1102" fmla="*/ 3628817 w 7303492"/>
                <a:gd name="connsiteY1102" fmla="*/ 1248820 h 5043903"/>
                <a:gd name="connsiteX1103" fmla="*/ 3614824 w 7303492"/>
                <a:gd name="connsiteY1103" fmla="*/ 1313497 h 5043903"/>
                <a:gd name="connsiteX1104" fmla="*/ 3699406 w 7303492"/>
                <a:gd name="connsiteY1104" fmla="*/ 1314887 h 5043903"/>
                <a:gd name="connsiteX1105" fmla="*/ 3819012 w 7303492"/>
                <a:gd name="connsiteY1105" fmla="*/ 1298584 h 5043903"/>
                <a:gd name="connsiteX1106" fmla="*/ 3800922 w 7303492"/>
                <a:gd name="connsiteY1106" fmla="*/ 1328411 h 5043903"/>
                <a:gd name="connsiteX1107" fmla="*/ 3835404 w 7303492"/>
                <a:gd name="connsiteY1107" fmla="*/ 1356226 h 5043903"/>
                <a:gd name="connsiteX1108" fmla="*/ 3819246 w 7303492"/>
                <a:gd name="connsiteY1108" fmla="*/ 1378944 h 5043903"/>
                <a:gd name="connsiteX1109" fmla="*/ 3706052 w 7303492"/>
                <a:gd name="connsiteY1109" fmla="*/ 1410627 h 5043903"/>
                <a:gd name="connsiteX1110" fmla="*/ 3784296 w 7303492"/>
                <a:gd name="connsiteY1110" fmla="*/ 1412558 h 5043903"/>
                <a:gd name="connsiteX1111" fmla="*/ 3676283 w 7303492"/>
                <a:gd name="connsiteY1111" fmla="*/ 1450964 h 5043903"/>
                <a:gd name="connsiteX1112" fmla="*/ 3724684 w 7303492"/>
                <a:gd name="connsiteY1112" fmla="*/ 1499571 h 5043903"/>
                <a:gd name="connsiteX1113" fmla="*/ 3597344 w 7303492"/>
                <a:gd name="connsiteY1113" fmla="*/ 1515179 h 5043903"/>
                <a:gd name="connsiteX1114" fmla="*/ 3613890 w 7303492"/>
                <a:gd name="connsiteY1114" fmla="*/ 1541143 h 5043903"/>
                <a:gd name="connsiteX1115" fmla="*/ 3713086 w 7303492"/>
                <a:gd name="connsiteY1115" fmla="*/ 1510622 h 5043903"/>
                <a:gd name="connsiteX1116" fmla="*/ 3830531 w 7303492"/>
                <a:gd name="connsiteY1116" fmla="*/ 1532798 h 5043903"/>
                <a:gd name="connsiteX1117" fmla="*/ 3821099 w 7303492"/>
                <a:gd name="connsiteY1117" fmla="*/ 1593226 h 5043903"/>
                <a:gd name="connsiteX1118" fmla="*/ 3864398 w 7303492"/>
                <a:gd name="connsiteY1118" fmla="*/ 1573442 h 5043903"/>
                <a:gd name="connsiteX1119" fmla="*/ 3904990 w 7303492"/>
                <a:gd name="connsiteY1119" fmla="*/ 1558295 h 5043903"/>
                <a:gd name="connsiteX1120" fmla="*/ 3892234 w 7303492"/>
                <a:gd name="connsiteY1120" fmla="*/ 1423068 h 5043903"/>
                <a:gd name="connsiteX1121" fmla="*/ 3970017 w 7303492"/>
                <a:gd name="connsiteY1121" fmla="*/ 1459696 h 5043903"/>
                <a:gd name="connsiteX1122" fmla="*/ 3953933 w 7303492"/>
                <a:gd name="connsiteY1122" fmla="*/ 1405757 h 5043903"/>
                <a:gd name="connsiteX1123" fmla="*/ 4015557 w 7303492"/>
                <a:gd name="connsiteY1123" fmla="*/ 1416808 h 5043903"/>
                <a:gd name="connsiteX1124" fmla="*/ 4025377 w 7303492"/>
                <a:gd name="connsiteY1124" fmla="*/ 1368434 h 5043903"/>
                <a:gd name="connsiteX1125" fmla="*/ 4072695 w 7303492"/>
                <a:gd name="connsiteY1125" fmla="*/ 1405370 h 5043903"/>
                <a:gd name="connsiteX1126" fmla="*/ 4145063 w 7303492"/>
                <a:gd name="connsiteY1126" fmla="*/ 1353749 h 5043903"/>
                <a:gd name="connsiteX1127" fmla="*/ 4110888 w 7303492"/>
                <a:gd name="connsiteY1127" fmla="*/ 1293862 h 5043903"/>
                <a:gd name="connsiteX1128" fmla="*/ 4209080 w 7303492"/>
                <a:gd name="connsiteY1128" fmla="*/ 1312410 h 5043903"/>
                <a:gd name="connsiteX1129" fmla="*/ 4171657 w 7303492"/>
                <a:gd name="connsiteY1129" fmla="*/ 1196499 h 5043903"/>
                <a:gd name="connsiteX1130" fmla="*/ 4178616 w 7303492"/>
                <a:gd name="connsiteY1130" fmla="*/ 1179034 h 5043903"/>
                <a:gd name="connsiteX1131" fmla="*/ 4246111 w 7303492"/>
                <a:gd name="connsiteY1131" fmla="*/ 1219450 h 5043903"/>
                <a:gd name="connsiteX1132" fmla="*/ 4249668 w 7303492"/>
                <a:gd name="connsiteY1132" fmla="*/ 1193873 h 5043903"/>
                <a:gd name="connsiteX1133" fmla="*/ 4270004 w 7303492"/>
                <a:gd name="connsiteY1133" fmla="*/ 1195109 h 5043903"/>
                <a:gd name="connsiteX1134" fmla="*/ 4271474 w 7303492"/>
                <a:gd name="connsiteY1134" fmla="*/ 1103693 h 5043903"/>
                <a:gd name="connsiteX1135" fmla="*/ 4367580 w 7303492"/>
                <a:gd name="connsiteY1135" fmla="*/ 1213190 h 5043903"/>
                <a:gd name="connsiteX1136" fmla="*/ 4427267 w 7303492"/>
                <a:gd name="connsiteY1136" fmla="*/ 1085305 h 5043903"/>
                <a:gd name="connsiteX1137" fmla="*/ 4435770 w 7303492"/>
                <a:gd name="connsiteY1137" fmla="*/ 1127111 h 5043903"/>
                <a:gd name="connsiteX1138" fmla="*/ 4464918 w 7303492"/>
                <a:gd name="connsiteY1138" fmla="*/ 1097438 h 5043903"/>
                <a:gd name="connsiteX1139" fmla="*/ 4476824 w 7303492"/>
                <a:gd name="connsiteY1139" fmla="*/ 1117917 h 5043903"/>
                <a:gd name="connsiteX1140" fmla="*/ 4528469 w 7303492"/>
                <a:gd name="connsiteY1140" fmla="*/ 1082063 h 5043903"/>
                <a:gd name="connsiteX1141" fmla="*/ 4492362 w 7303492"/>
                <a:gd name="connsiteY1141" fmla="*/ 1059654 h 5043903"/>
                <a:gd name="connsiteX1142" fmla="*/ 4605322 w 7303492"/>
                <a:gd name="connsiteY1142" fmla="*/ 992271 h 5043903"/>
                <a:gd name="connsiteX1143" fmla="*/ 4551353 w 7303492"/>
                <a:gd name="connsiteY1143" fmla="*/ 965845 h 5043903"/>
                <a:gd name="connsiteX1144" fmla="*/ 4364401 w 7303492"/>
                <a:gd name="connsiteY1144" fmla="*/ 998377 h 5043903"/>
                <a:gd name="connsiteX1145" fmla="*/ 4393628 w 7303492"/>
                <a:gd name="connsiteY1145" fmla="*/ 873580 h 5043903"/>
                <a:gd name="connsiteX1146" fmla="*/ 4322571 w 7303492"/>
                <a:gd name="connsiteY1146" fmla="*/ 908123 h 5043903"/>
                <a:gd name="connsiteX1147" fmla="*/ 4371047 w 7303492"/>
                <a:gd name="connsiteY1147" fmla="*/ 827683 h 5043903"/>
                <a:gd name="connsiteX1148" fmla="*/ 4319089 w 7303492"/>
                <a:gd name="connsiteY1148" fmla="*/ 823975 h 5043903"/>
                <a:gd name="connsiteX1149" fmla="*/ 4316849 w 7303492"/>
                <a:gd name="connsiteY1149" fmla="*/ 718808 h 5043903"/>
                <a:gd name="connsiteX1150" fmla="*/ 4273013 w 7303492"/>
                <a:gd name="connsiteY1150" fmla="*/ 791522 h 5043903"/>
                <a:gd name="connsiteX1151" fmla="*/ 4238451 w 7303492"/>
                <a:gd name="connsiteY1151" fmla="*/ 764168 h 5043903"/>
                <a:gd name="connsiteX1152" fmla="*/ 4198480 w 7303492"/>
                <a:gd name="connsiteY1152" fmla="*/ 836262 h 5043903"/>
                <a:gd name="connsiteX1153" fmla="*/ 4183792 w 7303492"/>
                <a:gd name="connsiteY1153" fmla="*/ 798165 h 5043903"/>
                <a:gd name="connsiteX1154" fmla="*/ 4110575 w 7303492"/>
                <a:gd name="connsiteY1154" fmla="*/ 875437 h 5043903"/>
                <a:gd name="connsiteX1155" fmla="*/ 4118075 w 7303492"/>
                <a:gd name="connsiteY1155" fmla="*/ 796695 h 5043903"/>
                <a:gd name="connsiteX1156" fmla="*/ 4205131 w 7303492"/>
                <a:gd name="connsiteY1156" fmla="*/ 654125 h 5043903"/>
                <a:gd name="connsiteX1157" fmla="*/ 4165547 w 7303492"/>
                <a:gd name="connsiteY1157" fmla="*/ 657372 h 5043903"/>
                <a:gd name="connsiteX1158" fmla="*/ 4171344 w 7303492"/>
                <a:gd name="connsiteY1158" fmla="*/ 627620 h 5043903"/>
                <a:gd name="connsiteX1159" fmla="*/ 4039598 w 7303492"/>
                <a:gd name="connsiteY1159" fmla="*/ 693767 h 5043903"/>
                <a:gd name="connsiteX1160" fmla="*/ 4005190 w 7303492"/>
                <a:gd name="connsiteY1160" fmla="*/ 601963 h 5043903"/>
                <a:gd name="connsiteX1161" fmla="*/ 3993670 w 7303492"/>
                <a:gd name="connsiteY1161" fmla="*/ 658836 h 5043903"/>
                <a:gd name="connsiteX1162" fmla="*/ 3965372 w 7303492"/>
                <a:gd name="connsiteY1162" fmla="*/ 656518 h 5043903"/>
                <a:gd name="connsiteX1163" fmla="*/ 3963440 w 7303492"/>
                <a:gd name="connsiteY1163" fmla="*/ 605826 h 5043903"/>
                <a:gd name="connsiteX1164" fmla="*/ 3901121 w 7303492"/>
                <a:gd name="connsiteY1164" fmla="*/ 572365 h 5043903"/>
                <a:gd name="connsiteX1165" fmla="*/ 3908234 w 7303492"/>
                <a:gd name="connsiteY1165" fmla="*/ 658369 h 5043903"/>
                <a:gd name="connsiteX1166" fmla="*/ 3794355 w 7303492"/>
                <a:gd name="connsiteY1166" fmla="*/ 526002 h 5043903"/>
                <a:gd name="connsiteX1167" fmla="*/ 2540381 w 7303492"/>
                <a:gd name="connsiteY1167" fmla="*/ 640597 h 5043903"/>
                <a:gd name="connsiteX1168" fmla="*/ 2554687 w 7303492"/>
                <a:gd name="connsiteY1168" fmla="*/ 662927 h 5043903"/>
                <a:gd name="connsiteX1169" fmla="*/ 2528942 w 7303492"/>
                <a:gd name="connsiteY1169" fmla="*/ 669649 h 5043903"/>
                <a:gd name="connsiteX1170" fmla="*/ 2519897 w 7303492"/>
                <a:gd name="connsiteY1170" fmla="*/ 713847 h 5043903"/>
                <a:gd name="connsiteX1171" fmla="*/ 2449227 w 7303492"/>
                <a:gd name="connsiteY1171" fmla="*/ 759362 h 5043903"/>
                <a:gd name="connsiteX1172" fmla="*/ 2423557 w 7303492"/>
                <a:gd name="connsiteY1172" fmla="*/ 779761 h 5043903"/>
                <a:gd name="connsiteX1173" fmla="*/ 2364873 w 7303492"/>
                <a:gd name="connsiteY1173" fmla="*/ 727217 h 5043903"/>
                <a:gd name="connsiteX1174" fmla="*/ 2366110 w 7303492"/>
                <a:gd name="connsiteY1174" fmla="*/ 796764 h 5043903"/>
                <a:gd name="connsiteX1175" fmla="*/ 2324048 w 7303492"/>
                <a:gd name="connsiteY1175" fmla="*/ 717248 h 5043903"/>
                <a:gd name="connsiteX1176" fmla="*/ 2329924 w 7303492"/>
                <a:gd name="connsiteY1176" fmla="*/ 820410 h 5043903"/>
                <a:gd name="connsiteX1177" fmla="*/ 2261887 w 7303492"/>
                <a:gd name="connsiteY1177" fmla="*/ 755271 h 5043903"/>
                <a:gd name="connsiteX1178" fmla="*/ 2266681 w 7303492"/>
                <a:gd name="connsiteY1178" fmla="*/ 865617 h 5043903"/>
                <a:gd name="connsiteX1179" fmla="*/ 2219443 w 7303492"/>
                <a:gd name="connsiteY1179" fmla="*/ 736029 h 5043903"/>
                <a:gd name="connsiteX1180" fmla="*/ 2162771 w 7303492"/>
                <a:gd name="connsiteY1180" fmla="*/ 734793 h 5043903"/>
                <a:gd name="connsiteX1181" fmla="*/ 2197716 w 7303492"/>
                <a:gd name="connsiteY1181" fmla="*/ 835169 h 5043903"/>
                <a:gd name="connsiteX1182" fmla="*/ 2060014 w 7303492"/>
                <a:gd name="connsiteY1182" fmla="*/ 758205 h 5043903"/>
                <a:gd name="connsiteX1183" fmla="*/ 2060247 w 7303492"/>
                <a:gd name="connsiteY1183" fmla="*/ 819948 h 5043903"/>
                <a:gd name="connsiteX1184" fmla="*/ 2040065 w 7303492"/>
                <a:gd name="connsiteY1184" fmla="*/ 797305 h 5043903"/>
                <a:gd name="connsiteX1185" fmla="*/ 2035038 w 7303492"/>
                <a:gd name="connsiteY1185" fmla="*/ 820564 h 5043903"/>
                <a:gd name="connsiteX1186" fmla="*/ 1917131 w 7303492"/>
                <a:gd name="connsiteY1186" fmla="*/ 695305 h 5043903"/>
                <a:gd name="connsiteX1187" fmla="*/ 1918601 w 7303492"/>
                <a:gd name="connsiteY1187" fmla="*/ 733249 h 5043903"/>
                <a:gd name="connsiteX1188" fmla="*/ 1859839 w 7303492"/>
                <a:gd name="connsiteY1188" fmla="*/ 718489 h 5043903"/>
                <a:gd name="connsiteX1189" fmla="*/ 1851101 w 7303492"/>
                <a:gd name="connsiteY1189" fmla="*/ 804107 h 5043903"/>
                <a:gd name="connsiteX1190" fmla="*/ 1929887 w 7303492"/>
                <a:gd name="connsiteY1190" fmla="*/ 788032 h 5043903"/>
                <a:gd name="connsiteX1191" fmla="*/ 1888365 w 7303492"/>
                <a:gd name="connsiteY1191" fmla="*/ 848305 h 5043903"/>
                <a:gd name="connsiteX1192" fmla="*/ 1926712 w 7303492"/>
                <a:gd name="connsiteY1192" fmla="*/ 852481 h 5043903"/>
                <a:gd name="connsiteX1193" fmla="*/ 1922614 w 7303492"/>
                <a:gd name="connsiteY1193" fmla="*/ 912213 h 5043903"/>
                <a:gd name="connsiteX1194" fmla="*/ 1966296 w 7303492"/>
                <a:gd name="connsiteY1194" fmla="*/ 853563 h 5043903"/>
                <a:gd name="connsiteX1195" fmla="*/ 1996447 w 7303492"/>
                <a:gd name="connsiteY1195" fmla="*/ 897608 h 5043903"/>
                <a:gd name="connsiteX1196" fmla="*/ 2077090 w 7303492"/>
                <a:gd name="connsiteY1196" fmla="*/ 841663 h 5043903"/>
                <a:gd name="connsiteX1197" fmla="*/ 1988177 w 7303492"/>
                <a:gd name="connsiteY1197" fmla="*/ 998372 h 5043903"/>
                <a:gd name="connsiteX1198" fmla="*/ 2108712 w 7303492"/>
                <a:gd name="connsiteY1198" fmla="*/ 952162 h 5043903"/>
                <a:gd name="connsiteX1199" fmla="*/ 2045310 w 7303492"/>
                <a:gd name="connsiteY1199" fmla="*/ 1048289 h 5043903"/>
                <a:gd name="connsiteX1200" fmla="*/ 2122237 w 7303492"/>
                <a:gd name="connsiteY1200" fmla="*/ 1057871 h 5043903"/>
                <a:gd name="connsiteX1201" fmla="*/ 2158037 w 7303492"/>
                <a:gd name="connsiteY1201" fmla="*/ 1087156 h 5043903"/>
                <a:gd name="connsiteX1202" fmla="*/ 2053893 w 7303492"/>
                <a:gd name="connsiteY1202" fmla="*/ 1127493 h 5043903"/>
                <a:gd name="connsiteX1203" fmla="*/ 2094794 w 7303492"/>
                <a:gd name="connsiteY1203" fmla="*/ 1166673 h 5043903"/>
                <a:gd name="connsiteX1204" fmla="*/ 1982837 w 7303492"/>
                <a:gd name="connsiteY1204" fmla="*/ 1222930 h 5043903"/>
                <a:gd name="connsiteX1205" fmla="*/ 2099200 w 7303492"/>
                <a:gd name="connsiteY1205" fmla="*/ 1182668 h 5043903"/>
                <a:gd name="connsiteX1206" fmla="*/ 2140875 w 7303492"/>
                <a:gd name="connsiteY1206" fmla="*/ 1248661 h 5043903"/>
                <a:gd name="connsiteX1207" fmla="*/ 2196001 w 7303492"/>
                <a:gd name="connsiteY1207" fmla="*/ 1257935 h 5043903"/>
                <a:gd name="connsiteX1208" fmla="*/ 2175283 w 7303492"/>
                <a:gd name="connsiteY1208" fmla="*/ 1290387 h 5043903"/>
                <a:gd name="connsiteX1209" fmla="*/ 2222675 w 7303492"/>
                <a:gd name="connsiteY1209" fmla="*/ 1259712 h 5043903"/>
                <a:gd name="connsiteX1210" fmla="*/ 2279193 w 7303492"/>
                <a:gd name="connsiteY1210" fmla="*/ 1259866 h 5043903"/>
                <a:gd name="connsiteX1211" fmla="*/ 2238834 w 7303492"/>
                <a:gd name="connsiteY1211" fmla="*/ 1301518 h 5043903"/>
                <a:gd name="connsiteX1212" fmla="*/ 2329759 w 7303492"/>
                <a:gd name="connsiteY1212" fmla="*/ 1293093 h 5043903"/>
                <a:gd name="connsiteX1213" fmla="*/ 2228472 w 7303492"/>
                <a:gd name="connsiteY1213" fmla="*/ 1385358 h 5043903"/>
                <a:gd name="connsiteX1214" fmla="*/ 2315841 w 7303492"/>
                <a:gd name="connsiteY1214" fmla="*/ 1378790 h 5043903"/>
                <a:gd name="connsiteX1215" fmla="*/ 2313755 w 7303492"/>
                <a:gd name="connsiteY1215" fmla="*/ 1425848 h 5043903"/>
                <a:gd name="connsiteX1216" fmla="*/ 2183787 w 7303492"/>
                <a:gd name="connsiteY1216" fmla="*/ 1465410 h 5043903"/>
                <a:gd name="connsiteX1217" fmla="*/ 2220897 w 7303492"/>
                <a:gd name="connsiteY1217" fmla="*/ 1455595 h 5043903"/>
                <a:gd name="connsiteX1218" fmla="*/ 2221980 w 7303492"/>
                <a:gd name="connsiteY1218" fmla="*/ 1544767 h 5043903"/>
                <a:gd name="connsiteX1219" fmla="*/ 2255921 w 7303492"/>
                <a:gd name="connsiteY1219" fmla="*/ 1555818 h 5043903"/>
                <a:gd name="connsiteX1220" fmla="*/ 2338805 w 7303492"/>
                <a:gd name="connsiteY1220" fmla="*/ 1517954 h 5043903"/>
                <a:gd name="connsiteX1221" fmla="*/ 2384036 w 7303492"/>
                <a:gd name="connsiteY1221" fmla="*/ 1571352 h 5043903"/>
                <a:gd name="connsiteX1222" fmla="*/ 2427410 w 7303492"/>
                <a:gd name="connsiteY1222" fmla="*/ 1492690 h 5043903"/>
                <a:gd name="connsiteX1223" fmla="*/ 2496455 w 7303492"/>
                <a:gd name="connsiteY1223" fmla="*/ 1593762 h 5043903"/>
                <a:gd name="connsiteX1224" fmla="*/ 2564804 w 7303492"/>
                <a:gd name="connsiteY1224" fmla="*/ 1482100 h 5043903"/>
                <a:gd name="connsiteX1225" fmla="*/ 2576170 w 7303492"/>
                <a:gd name="connsiteY1225" fmla="*/ 1500876 h 5043903"/>
                <a:gd name="connsiteX1226" fmla="*/ 2589313 w 7303492"/>
                <a:gd name="connsiteY1226" fmla="*/ 1608903 h 5043903"/>
                <a:gd name="connsiteX1227" fmla="*/ 2661065 w 7303492"/>
                <a:gd name="connsiteY1227" fmla="*/ 1536034 h 5043903"/>
                <a:gd name="connsiteX1228" fmla="*/ 2670731 w 7303492"/>
                <a:gd name="connsiteY1228" fmla="*/ 1565320 h 5043903"/>
                <a:gd name="connsiteX1229" fmla="*/ 2786553 w 7303492"/>
                <a:gd name="connsiteY1229" fmla="*/ 1449101 h 5043903"/>
                <a:gd name="connsiteX1230" fmla="*/ 2790730 w 7303492"/>
                <a:gd name="connsiteY1230" fmla="*/ 1538740 h 5043903"/>
                <a:gd name="connsiteX1231" fmla="*/ 2893408 w 7303492"/>
                <a:gd name="connsiteY1231" fmla="*/ 1485809 h 5043903"/>
                <a:gd name="connsiteX1232" fmla="*/ 2843617 w 7303492"/>
                <a:gd name="connsiteY1232" fmla="*/ 1598552 h 5043903"/>
                <a:gd name="connsiteX1233" fmla="*/ 2939181 w 7303492"/>
                <a:gd name="connsiteY1233" fmla="*/ 1567023 h 5043903"/>
                <a:gd name="connsiteX1234" fmla="*/ 2867429 w 7303492"/>
                <a:gd name="connsiteY1234" fmla="*/ 1690430 h 5043903"/>
                <a:gd name="connsiteX1235" fmla="*/ 2982784 w 7303492"/>
                <a:gd name="connsiteY1235" fmla="*/ 1668100 h 5043903"/>
                <a:gd name="connsiteX1236" fmla="*/ 2935773 w 7303492"/>
                <a:gd name="connsiteY1236" fmla="*/ 1752868 h 5043903"/>
                <a:gd name="connsiteX1237" fmla="*/ 3049583 w 7303492"/>
                <a:gd name="connsiteY1237" fmla="*/ 1655118 h 5043903"/>
                <a:gd name="connsiteX1238" fmla="*/ 3041466 w 7303492"/>
                <a:gd name="connsiteY1238" fmla="*/ 1816850 h 5043903"/>
                <a:gd name="connsiteX1239" fmla="*/ 3132546 w 7303492"/>
                <a:gd name="connsiteY1239" fmla="*/ 1682552 h 5043903"/>
                <a:gd name="connsiteX1240" fmla="*/ 3202902 w 7303492"/>
                <a:gd name="connsiteY1240" fmla="*/ 1670418 h 5043903"/>
                <a:gd name="connsiteX1241" fmla="*/ 3206766 w 7303492"/>
                <a:gd name="connsiteY1241" fmla="*/ 1699704 h 5043903"/>
                <a:gd name="connsiteX1242" fmla="*/ 3325831 w 7303492"/>
                <a:gd name="connsiteY1242" fmla="*/ 1670031 h 5043903"/>
                <a:gd name="connsiteX1243" fmla="*/ 3338741 w 7303492"/>
                <a:gd name="connsiteY1243" fmla="*/ 1739037 h 5043903"/>
                <a:gd name="connsiteX1244" fmla="*/ 3376546 w 7303492"/>
                <a:gd name="connsiteY1244" fmla="*/ 1701714 h 5043903"/>
                <a:gd name="connsiteX1245" fmla="*/ 3426571 w 7303492"/>
                <a:gd name="connsiteY1245" fmla="*/ 1700940 h 5043903"/>
                <a:gd name="connsiteX1246" fmla="*/ 3424713 w 7303492"/>
                <a:gd name="connsiteY1246" fmla="*/ 1757425 h 5043903"/>
                <a:gd name="connsiteX1247" fmla="*/ 3475742 w 7303492"/>
                <a:gd name="connsiteY1247" fmla="*/ 1756423 h 5043903"/>
                <a:gd name="connsiteX1248" fmla="*/ 3649163 w 7303492"/>
                <a:gd name="connsiteY1248" fmla="*/ 1639897 h 5043903"/>
                <a:gd name="connsiteX1249" fmla="*/ 3653261 w 7303492"/>
                <a:gd name="connsiteY1249" fmla="*/ 1643064 h 5043903"/>
                <a:gd name="connsiteX1250" fmla="*/ 3731893 w 7303492"/>
                <a:gd name="connsiteY1250" fmla="*/ 1619418 h 5043903"/>
                <a:gd name="connsiteX1251" fmla="*/ 3622569 w 7303492"/>
                <a:gd name="connsiteY1251" fmla="*/ 1559532 h 5043903"/>
                <a:gd name="connsiteX1252" fmla="*/ 3508913 w 7303492"/>
                <a:gd name="connsiteY1252" fmla="*/ 1608754 h 5043903"/>
                <a:gd name="connsiteX1253" fmla="*/ 3502342 w 7303492"/>
                <a:gd name="connsiteY1253" fmla="*/ 1575915 h 5043903"/>
                <a:gd name="connsiteX1254" fmla="*/ 3472886 w 7303492"/>
                <a:gd name="connsiteY1254" fmla="*/ 1593067 h 5043903"/>
                <a:gd name="connsiteX1255" fmla="*/ 3531877 w 7303492"/>
                <a:gd name="connsiteY1255" fmla="*/ 1516564 h 5043903"/>
                <a:gd name="connsiteX1256" fmla="*/ 3426725 w 7303492"/>
                <a:gd name="connsiteY1256" fmla="*/ 1508606 h 5043903"/>
                <a:gd name="connsiteX1257" fmla="*/ 3489660 w 7303492"/>
                <a:gd name="connsiteY1257" fmla="*/ 1449107 h 5043903"/>
                <a:gd name="connsiteX1258" fmla="*/ 3474277 w 7303492"/>
                <a:gd name="connsiteY1258" fmla="*/ 1408616 h 5043903"/>
                <a:gd name="connsiteX1259" fmla="*/ 3407785 w 7303492"/>
                <a:gd name="connsiteY1259" fmla="*/ 1419975 h 5043903"/>
                <a:gd name="connsiteX1260" fmla="*/ 3397891 w 7303492"/>
                <a:gd name="connsiteY1260" fmla="*/ 1368200 h 5043903"/>
                <a:gd name="connsiteX1261" fmla="*/ 3531107 w 7303492"/>
                <a:gd name="connsiteY1261" fmla="*/ 1338835 h 5043903"/>
                <a:gd name="connsiteX1262" fmla="*/ 3433764 w 7303492"/>
                <a:gd name="connsiteY1262" fmla="*/ 1336597 h 5043903"/>
                <a:gd name="connsiteX1263" fmla="*/ 3469330 w 7303492"/>
                <a:gd name="connsiteY1263" fmla="*/ 1266200 h 5043903"/>
                <a:gd name="connsiteX1264" fmla="*/ 3428350 w 7303492"/>
                <a:gd name="connsiteY1264" fmla="*/ 1273076 h 5043903"/>
                <a:gd name="connsiteX1265" fmla="*/ 3532493 w 7303492"/>
                <a:gd name="connsiteY1265" fmla="*/ 1182281 h 5043903"/>
                <a:gd name="connsiteX1266" fmla="*/ 3421003 w 7303492"/>
                <a:gd name="connsiteY1266" fmla="*/ 1205152 h 5043903"/>
                <a:gd name="connsiteX1267" fmla="*/ 3525072 w 7303492"/>
                <a:gd name="connsiteY1267" fmla="*/ 1072938 h 5043903"/>
                <a:gd name="connsiteX1268" fmla="*/ 3471028 w 7303492"/>
                <a:gd name="connsiteY1268" fmla="*/ 1035307 h 5043903"/>
                <a:gd name="connsiteX1269" fmla="*/ 3475742 w 7303492"/>
                <a:gd name="connsiteY1269" fmla="*/ 1114128 h 5043903"/>
                <a:gd name="connsiteX1270" fmla="*/ 3421773 w 7303492"/>
                <a:gd name="connsiteY1270" fmla="*/ 1120463 h 5043903"/>
                <a:gd name="connsiteX1271" fmla="*/ 3419065 w 7303492"/>
                <a:gd name="connsiteY1271" fmla="*/ 1065288 h 5043903"/>
                <a:gd name="connsiteX1272" fmla="*/ 3373988 w 7303492"/>
                <a:gd name="connsiteY1272" fmla="*/ 1127800 h 5043903"/>
                <a:gd name="connsiteX1273" fmla="*/ 3351953 w 7303492"/>
                <a:gd name="connsiteY1273" fmla="*/ 1128729 h 5043903"/>
                <a:gd name="connsiteX1274" fmla="*/ 3350870 w 7303492"/>
                <a:gd name="connsiteY1274" fmla="*/ 1095194 h 5043903"/>
                <a:gd name="connsiteX1275" fmla="*/ 3311748 w 7303492"/>
                <a:gd name="connsiteY1275" fmla="*/ 1119922 h 5043903"/>
                <a:gd name="connsiteX1276" fmla="*/ 3367182 w 7303492"/>
                <a:gd name="connsiteY1276" fmla="*/ 1014983 h 5043903"/>
                <a:gd name="connsiteX1277" fmla="*/ 3321027 w 7303492"/>
                <a:gd name="connsiteY1277" fmla="*/ 1020235 h 5043903"/>
                <a:gd name="connsiteX1278" fmla="*/ 3353423 w 7303492"/>
                <a:gd name="connsiteY1278" fmla="*/ 965219 h 5043903"/>
                <a:gd name="connsiteX1279" fmla="*/ 3259637 w 7303492"/>
                <a:gd name="connsiteY1279" fmla="*/ 1005555 h 5043903"/>
                <a:gd name="connsiteX1280" fmla="*/ 3240230 w 7303492"/>
                <a:gd name="connsiteY1280" fmla="*/ 936936 h 5043903"/>
                <a:gd name="connsiteX1281" fmla="*/ 3192758 w 7303492"/>
                <a:gd name="connsiteY1281" fmla="*/ 952157 h 5043903"/>
                <a:gd name="connsiteX1282" fmla="*/ 3188272 w 7303492"/>
                <a:gd name="connsiteY1282" fmla="*/ 902239 h 5043903"/>
                <a:gd name="connsiteX1283" fmla="*/ 3027299 w 7303492"/>
                <a:gd name="connsiteY1283" fmla="*/ 1075872 h 5043903"/>
                <a:gd name="connsiteX1284" fmla="*/ 2992275 w 7303492"/>
                <a:gd name="connsiteY1284" fmla="*/ 1054391 h 5043903"/>
                <a:gd name="connsiteX1285" fmla="*/ 2968228 w 7303492"/>
                <a:gd name="connsiteY1285" fmla="*/ 1075023 h 5043903"/>
                <a:gd name="connsiteX1286" fmla="*/ 2947122 w 7303492"/>
                <a:gd name="connsiteY1286" fmla="*/ 966455 h 5043903"/>
                <a:gd name="connsiteX1287" fmla="*/ 2848235 w 7303492"/>
                <a:gd name="connsiteY1287" fmla="*/ 1064593 h 5043903"/>
                <a:gd name="connsiteX1288" fmla="*/ 2813444 w 7303492"/>
                <a:gd name="connsiteY1288" fmla="*/ 1022787 h 5043903"/>
                <a:gd name="connsiteX1289" fmla="*/ 2740689 w 7303492"/>
                <a:gd name="connsiteY1289" fmla="*/ 1042103 h 5043903"/>
                <a:gd name="connsiteX1290" fmla="*/ 2800688 w 7303492"/>
                <a:gd name="connsiteY1290" fmla="*/ 928665 h 5043903"/>
                <a:gd name="connsiteX1291" fmla="*/ 2764661 w 7303492"/>
                <a:gd name="connsiteY1291" fmla="*/ 943966 h 5043903"/>
                <a:gd name="connsiteX1292" fmla="*/ 2817080 w 7303492"/>
                <a:gd name="connsiteY1292" fmla="*/ 866306 h 5043903"/>
                <a:gd name="connsiteX1293" fmla="*/ 2670099 w 7303492"/>
                <a:gd name="connsiteY1293" fmla="*/ 809667 h 5043903"/>
                <a:gd name="connsiteX1294" fmla="*/ 2812441 w 7303492"/>
                <a:gd name="connsiteY1294" fmla="*/ 719874 h 5043903"/>
                <a:gd name="connsiteX1295" fmla="*/ 2811592 w 7303492"/>
                <a:gd name="connsiteY1295" fmla="*/ 648937 h 5043903"/>
                <a:gd name="connsiteX1296" fmla="*/ 2695462 w 7303492"/>
                <a:gd name="connsiteY1296" fmla="*/ 650252 h 5043903"/>
                <a:gd name="connsiteX1297" fmla="*/ 2624486 w 7303492"/>
                <a:gd name="connsiteY1297" fmla="*/ 696541 h 5043903"/>
                <a:gd name="connsiteX1298" fmla="*/ 2624719 w 7303492"/>
                <a:gd name="connsiteY1298" fmla="*/ 657982 h 5043903"/>
                <a:gd name="connsiteX1299" fmla="*/ 2540381 w 7303492"/>
                <a:gd name="connsiteY1299" fmla="*/ 640597 h 5043903"/>
                <a:gd name="connsiteX1300" fmla="*/ 2991601 w 7303492"/>
                <a:gd name="connsiteY1300" fmla="*/ 976890 h 5043903"/>
                <a:gd name="connsiteX1301" fmla="*/ 2994923 w 7303492"/>
                <a:gd name="connsiteY1301" fmla="*/ 1038788 h 5043903"/>
                <a:gd name="connsiteX1302" fmla="*/ 3036519 w 7303492"/>
                <a:gd name="connsiteY1302" fmla="*/ 966152 h 5043903"/>
                <a:gd name="connsiteX1303" fmla="*/ 2991601 w 7303492"/>
                <a:gd name="connsiteY1303" fmla="*/ 976890 h 5043903"/>
                <a:gd name="connsiteX1304" fmla="*/ 4836386 w 7303492"/>
                <a:gd name="connsiteY1304" fmla="*/ 1335053 h 5043903"/>
                <a:gd name="connsiteX1305" fmla="*/ 4859116 w 7303492"/>
                <a:gd name="connsiteY1305" fmla="*/ 1349505 h 5043903"/>
                <a:gd name="connsiteX1306" fmla="*/ 4943624 w 7303492"/>
                <a:gd name="connsiteY1306" fmla="*/ 1272233 h 5043903"/>
                <a:gd name="connsiteX1307" fmla="*/ 4836386 w 7303492"/>
                <a:gd name="connsiteY1307" fmla="*/ 1335053 h 5043903"/>
                <a:gd name="connsiteX1308" fmla="*/ 6304178 w 7303492"/>
                <a:gd name="connsiteY1308" fmla="*/ 1320914 h 5043903"/>
                <a:gd name="connsiteX1309" fmla="*/ 6286549 w 7303492"/>
                <a:gd name="connsiteY1309" fmla="*/ 1403985 h 5043903"/>
                <a:gd name="connsiteX1310" fmla="*/ 6378945 w 7303492"/>
                <a:gd name="connsiteY1310" fmla="*/ 1298197 h 5043903"/>
                <a:gd name="connsiteX1311" fmla="*/ 6304178 w 7303492"/>
                <a:gd name="connsiteY1311" fmla="*/ 1320914 h 5043903"/>
                <a:gd name="connsiteX1312" fmla="*/ 5868809 w 7303492"/>
                <a:gd name="connsiteY1312" fmla="*/ 1313418 h 5043903"/>
                <a:gd name="connsiteX1313" fmla="*/ 5825514 w 7303492"/>
                <a:gd name="connsiteY1313" fmla="*/ 1478318 h 5043903"/>
                <a:gd name="connsiteX1314" fmla="*/ 5806187 w 7303492"/>
                <a:gd name="connsiteY1314" fmla="*/ 1472137 h 5043903"/>
                <a:gd name="connsiteX1315" fmla="*/ 5799228 w 7303492"/>
                <a:gd name="connsiteY1315" fmla="*/ 1392313 h 5043903"/>
                <a:gd name="connsiteX1316" fmla="*/ 5749898 w 7303492"/>
                <a:gd name="connsiteY1316" fmla="*/ 1445324 h 5043903"/>
                <a:gd name="connsiteX1317" fmla="*/ 5744102 w 7303492"/>
                <a:gd name="connsiteY1317" fmla="*/ 1390769 h 5043903"/>
                <a:gd name="connsiteX1318" fmla="*/ 5728251 w 7303492"/>
                <a:gd name="connsiteY1318" fmla="*/ 1430644 h 5043903"/>
                <a:gd name="connsiteX1319" fmla="*/ 5686889 w 7303492"/>
                <a:gd name="connsiteY1319" fmla="*/ 1349043 h 5043903"/>
                <a:gd name="connsiteX1320" fmla="*/ 5654572 w 7303492"/>
                <a:gd name="connsiteY1320" fmla="*/ 1391464 h 5043903"/>
                <a:gd name="connsiteX1321" fmla="*/ 5615992 w 7303492"/>
                <a:gd name="connsiteY1321" fmla="*/ 1376010 h 5043903"/>
                <a:gd name="connsiteX1322" fmla="*/ 5579110 w 7303492"/>
                <a:gd name="connsiteY1322" fmla="*/ 1400117 h 5043903"/>
                <a:gd name="connsiteX1323" fmla="*/ 5527465 w 7303492"/>
                <a:gd name="connsiteY1323" fmla="*/ 1344868 h 5043903"/>
                <a:gd name="connsiteX1324" fmla="*/ 5499554 w 7303492"/>
                <a:gd name="connsiteY1324" fmla="*/ 1381188 h 5043903"/>
                <a:gd name="connsiteX1325" fmla="*/ 5533341 w 7303492"/>
                <a:gd name="connsiteY1325" fmla="*/ 1369675 h 5043903"/>
                <a:gd name="connsiteX1326" fmla="*/ 5462365 w 7303492"/>
                <a:gd name="connsiteY1326" fmla="*/ 1484270 h 5043903"/>
                <a:gd name="connsiteX1327" fmla="*/ 5561948 w 7303492"/>
                <a:gd name="connsiteY1327" fmla="*/ 1476774 h 5043903"/>
                <a:gd name="connsiteX1328" fmla="*/ 5553518 w 7303492"/>
                <a:gd name="connsiteY1328" fmla="*/ 1513556 h 5043903"/>
                <a:gd name="connsiteX1329" fmla="*/ 5436232 w 7303492"/>
                <a:gd name="connsiteY1329" fmla="*/ 1615556 h 5043903"/>
                <a:gd name="connsiteX1330" fmla="*/ 5474271 w 7303492"/>
                <a:gd name="connsiteY1330" fmla="*/ 1599173 h 5043903"/>
                <a:gd name="connsiteX1331" fmla="*/ 5477907 w 7303492"/>
                <a:gd name="connsiteY1331" fmla="*/ 1639122 h 5043903"/>
                <a:gd name="connsiteX1332" fmla="*/ 5536590 w 7303492"/>
                <a:gd name="connsiteY1332" fmla="*/ 1575755 h 5043903"/>
                <a:gd name="connsiteX1333" fmla="*/ 5548110 w 7303492"/>
                <a:gd name="connsiteY1333" fmla="*/ 1647849 h 5043903"/>
                <a:gd name="connsiteX1334" fmla="*/ 5657821 w 7303492"/>
                <a:gd name="connsiteY1334" fmla="*/ 1574593 h 5043903"/>
                <a:gd name="connsiteX1335" fmla="*/ 5610657 w 7303492"/>
                <a:gd name="connsiteY1335" fmla="*/ 1692281 h 5043903"/>
                <a:gd name="connsiteX1336" fmla="*/ 5694851 w 7303492"/>
                <a:gd name="connsiteY1336" fmla="*/ 1685713 h 5043903"/>
                <a:gd name="connsiteX1337" fmla="*/ 5651939 w 7303492"/>
                <a:gd name="connsiteY1337" fmla="*/ 1733700 h 5043903"/>
                <a:gd name="connsiteX1338" fmla="*/ 5734668 w 7303492"/>
                <a:gd name="connsiteY1338" fmla="*/ 1710362 h 5043903"/>
                <a:gd name="connsiteX1339" fmla="*/ 5686193 w 7303492"/>
                <a:gd name="connsiteY1339" fmla="*/ 1772875 h 5043903"/>
                <a:gd name="connsiteX1340" fmla="*/ 5735056 w 7303492"/>
                <a:gd name="connsiteY1340" fmla="*/ 1779289 h 5043903"/>
                <a:gd name="connsiteX1341" fmla="*/ 5730342 w 7303492"/>
                <a:gd name="connsiteY1341" fmla="*/ 1785777 h 5043903"/>
                <a:gd name="connsiteX1342" fmla="*/ 5603931 w 7303492"/>
                <a:gd name="connsiteY1342" fmla="*/ 1778822 h 5043903"/>
                <a:gd name="connsiteX1343" fmla="*/ 5602153 w 7303492"/>
                <a:gd name="connsiteY1343" fmla="*/ 1806871 h 5043903"/>
                <a:gd name="connsiteX1344" fmla="*/ 5793203 w 7303492"/>
                <a:gd name="connsiteY1344" fmla="*/ 1807953 h 5043903"/>
                <a:gd name="connsiteX1345" fmla="*/ 5772713 w 7303492"/>
                <a:gd name="connsiteY1345" fmla="*/ 1824644 h 5043903"/>
                <a:gd name="connsiteX1346" fmla="*/ 5812376 w 7303492"/>
                <a:gd name="connsiteY1346" fmla="*/ 1839637 h 5043903"/>
                <a:gd name="connsiteX1347" fmla="*/ 5725783 w 7303492"/>
                <a:gd name="connsiteY1347" fmla="*/ 1885231 h 5043903"/>
                <a:gd name="connsiteX1348" fmla="*/ 5853585 w 7303492"/>
                <a:gd name="connsiteY1348" fmla="*/ 1903699 h 5043903"/>
                <a:gd name="connsiteX1349" fmla="*/ 5783229 w 7303492"/>
                <a:gd name="connsiteY1349" fmla="*/ 1956089 h 5043903"/>
                <a:gd name="connsiteX1350" fmla="*/ 5836656 w 7303492"/>
                <a:gd name="connsiteY1350" fmla="*/ 1979427 h 5043903"/>
                <a:gd name="connsiteX1351" fmla="*/ 5814696 w 7303492"/>
                <a:gd name="connsiteY1351" fmla="*/ 2004770 h 5043903"/>
                <a:gd name="connsiteX1352" fmla="*/ 5742790 w 7303492"/>
                <a:gd name="connsiteY1352" fmla="*/ 1998202 h 5043903"/>
                <a:gd name="connsiteX1353" fmla="*/ 5769544 w 7303492"/>
                <a:gd name="connsiteY1353" fmla="*/ 2066280 h 5043903"/>
                <a:gd name="connsiteX1354" fmla="*/ 5826061 w 7303492"/>
                <a:gd name="connsiteY1354" fmla="*/ 2125085 h 5043903"/>
                <a:gd name="connsiteX1355" fmla="*/ 5693466 w 7303492"/>
                <a:gd name="connsiteY1355" fmla="*/ 2072923 h 5043903"/>
                <a:gd name="connsiteX1356" fmla="*/ 5631614 w 7303492"/>
                <a:gd name="connsiteY1356" fmla="*/ 2098192 h 5043903"/>
                <a:gd name="connsiteX1357" fmla="*/ 5717900 w 7303492"/>
                <a:gd name="connsiteY1357" fmla="*/ 2097805 h 5043903"/>
                <a:gd name="connsiteX1358" fmla="*/ 5713181 w 7303492"/>
                <a:gd name="connsiteY1358" fmla="*/ 2103911 h 5043903"/>
                <a:gd name="connsiteX1359" fmla="*/ 5628752 w 7303492"/>
                <a:gd name="connsiteY1359" fmla="*/ 2121530 h 5043903"/>
                <a:gd name="connsiteX1360" fmla="*/ 5679548 w 7303492"/>
                <a:gd name="connsiteY1360" fmla="*/ 2154683 h 5043903"/>
                <a:gd name="connsiteX1361" fmla="*/ 5574322 w 7303492"/>
                <a:gd name="connsiteY1361" fmla="*/ 2156073 h 5043903"/>
                <a:gd name="connsiteX1362" fmla="*/ 5574242 w 7303492"/>
                <a:gd name="connsiteY1362" fmla="*/ 2167893 h 5043903"/>
                <a:gd name="connsiteX1363" fmla="*/ 5462672 w 7303492"/>
                <a:gd name="connsiteY1363" fmla="*/ 2186828 h 5043903"/>
                <a:gd name="connsiteX1364" fmla="*/ 5446435 w 7303492"/>
                <a:gd name="connsiteY1364" fmla="*/ 2169983 h 5043903"/>
                <a:gd name="connsiteX1365" fmla="*/ 5402365 w 7303492"/>
                <a:gd name="connsiteY1365" fmla="*/ 2196797 h 5043903"/>
                <a:gd name="connsiteX1366" fmla="*/ 5408321 w 7303492"/>
                <a:gd name="connsiteY1366" fmla="*/ 2223148 h 5043903"/>
                <a:gd name="connsiteX1367" fmla="*/ 5557001 w 7303492"/>
                <a:gd name="connsiteY1367" fmla="*/ 2219594 h 5043903"/>
                <a:gd name="connsiteX1368" fmla="*/ 5477674 w 7303492"/>
                <a:gd name="connsiteY1368" fmla="*/ 2285273 h 5043903"/>
                <a:gd name="connsiteX1369" fmla="*/ 5533108 w 7303492"/>
                <a:gd name="connsiteY1369" fmla="*/ 2305211 h 5043903"/>
                <a:gd name="connsiteX1370" fmla="*/ 5503493 w 7303492"/>
                <a:gd name="connsiteY1370" fmla="*/ 2337589 h 5043903"/>
                <a:gd name="connsiteX1371" fmla="*/ 5533650 w 7303492"/>
                <a:gd name="connsiteY1371" fmla="*/ 2331255 h 5043903"/>
                <a:gd name="connsiteX1372" fmla="*/ 5555610 w 7303492"/>
                <a:gd name="connsiteY1372" fmla="*/ 2366880 h 5043903"/>
                <a:gd name="connsiteX1373" fmla="*/ 5588776 w 7303492"/>
                <a:gd name="connsiteY1373" fmla="*/ 2367034 h 5043903"/>
                <a:gd name="connsiteX1374" fmla="*/ 5491046 w 7303492"/>
                <a:gd name="connsiteY1374" fmla="*/ 2434570 h 5043903"/>
                <a:gd name="connsiteX1375" fmla="*/ 5533028 w 7303492"/>
                <a:gd name="connsiteY1375" fmla="*/ 2450566 h 5043903"/>
                <a:gd name="connsiteX1376" fmla="*/ 5439783 w 7303492"/>
                <a:gd name="connsiteY1376" fmla="*/ 2525138 h 5043903"/>
                <a:gd name="connsiteX1377" fmla="*/ 5463830 w 7303492"/>
                <a:gd name="connsiteY1377" fmla="*/ 2548937 h 5043903"/>
                <a:gd name="connsiteX1378" fmla="*/ 5344452 w 7303492"/>
                <a:gd name="connsiteY1378" fmla="*/ 2624740 h 5043903"/>
                <a:gd name="connsiteX1379" fmla="*/ 5415662 w 7303492"/>
                <a:gd name="connsiteY1379" fmla="*/ 2636793 h 5043903"/>
                <a:gd name="connsiteX1380" fmla="*/ 5273400 w 7303492"/>
                <a:gd name="connsiteY1380" fmla="*/ 2722023 h 5043903"/>
                <a:gd name="connsiteX1381" fmla="*/ 5394631 w 7303492"/>
                <a:gd name="connsiteY1381" fmla="*/ 2656498 h 5043903"/>
                <a:gd name="connsiteX1382" fmla="*/ 5352032 w 7303492"/>
                <a:gd name="connsiteY1382" fmla="*/ 2704097 h 5043903"/>
                <a:gd name="connsiteX1383" fmla="*/ 5398808 w 7303492"/>
                <a:gd name="connsiteY1383" fmla="*/ 2726353 h 5043903"/>
                <a:gd name="connsiteX1384" fmla="*/ 5276262 w 7303492"/>
                <a:gd name="connsiteY1384" fmla="*/ 2803625 h 5043903"/>
                <a:gd name="connsiteX1385" fmla="*/ 5363243 w 7303492"/>
                <a:gd name="connsiteY1385" fmla="*/ 2789252 h 5043903"/>
                <a:gd name="connsiteX1386" fmla="*/ 5332317 w 7303492"/>
                <a:gd name="connsiteY1386" fmla="*/ 2836544 h 5043903"/>
                <a:gd name="connsiteX1387" fmla="*/ 5473342 w 7303492"/>
                <a:gd name="connsiteY1387" fmla="*/ 2799609 h 5043903"/>
                <a:gd name="connsiteX1388" fmla="*/ 5473958 w 7303492"/>
                <a:gd name="connsiteY1388" fmla="*/ 2829128 h 5043903"/>
                <a:gd name="connsiteX1389" fmla="*/ 5586992 w 7303492"/>
                <a:gd name="connsiteY1389" fmla="*/ 2844815 h 5043903"/>
                <a:gd name="connsiteX1390" fmla="*/ 5511068 w 7303492"/>
                <a:gd name="connsiteY1390" fmla="*/ 2916294 h 5043903"/>
                <a:gd name="connsiteX1391" fmla="*/ 5644131 w 7303492"/>
                <a:gd name="connsiteY1391" fmla="*/ 2785703 h 5043903"/>
                <a:gd name="connsiteX1392" fmla="*/ 5726706 w 7303492"/>
                <a:gd name="connsiteY1392" fmla="*/ 2564699 h 5043903"/>
                <a:gd name="connsiteX1393" fmla="*/ 5760802 w 7303492"/>
                <a:gd name="connsiteY1393" fmla="*/ 2629143 h 5043903"/>
                <a:gd name="connsiteX1394" fmla="*/ 5824278 w 7303492"/>
                <a:gd name="connsiteY1394" fmla="*/ 2504113 h 5043903"/>
                <a:gd name="connsiteX1395" fmla="*/ 5848866 w 7303492"/>
                <a:gd name="connsiteY1395" fmla="*/ 2589035 h 5043903"/>
                <a:gd name="connsiteX1396" fmla="*/ 5897187 w 7303492"/>
                <a:gd name="connsiteY1396" fmla="*/ 2450640 h 5043903"/>
                <a:gd name="connsiteX1397" fmla="*/ 5931128 w 7303492"/>
                <a:gd name="connsiteY1397" fmla="*/ 2385035 h 5043903"/>
                <a:gd name="connsiteX1398" fmla="*/ 5992284 w 7303492"/>
                <a:gd name="connsiteY1398" fmla="*/ 2435494 h 5043903"/>
                <a:gd name="connsiteX1399" fmla="*/ 6103774 w 7303492"/>
                <a:gd name="connsiteY1399" fmla="*/ 2278859 h 5043903"/>
                <a:gd name="connsiteX1400" fmla="*/ 6106328 w 7303492"/>
                <a:gd name="connsiteY1400" fmla="*/ 2356906 h 5043903"/>
                <a:gd name="connsiteX1401" fmla="*/ 6235754 w 7303492"/>
                <a:gd name="connsiteY1401" fmla="*/ 2265336 h 5043903"/>
                <a:gd name="connsiteX1402" fmla="*/ 6217584 w 7303492"/>
                <a:gd name="connsiteY1402" fmla="*/ 2318808 h 5043903"/>
                <a:gd name="connsiteX1403" fmla="*/ 6339510 w 7303492"/>
                <a:gd name="connsiteY1403" fmla="*/ 2238289 h 5043903"/>
                <a:gd name="connsiteX1404" fmla="*/ 6427882 w 7303492"/>
                <a:gd name="connsiteY1404" fmla="*/ 2170365 h 5043903"/>
                <a:gd name="connsiteX1405" fmla="*/ 6470327 w 7303492"/>
                <a:gd name="connsiteY1405" fmla="*/ 2200733 h 5043903"/>
                <a:gd name="connsiteX1406" fmla="*/ 6545863 w 7303492"/>
                <a:gd name="connsiteY1406" fmla="*/ 2172604 h 5043903"/>
                <a:gd name="connsiteX1407" fmla="*/ 6493057 w 7303492"/>
                <a:gd name="connsiteY1407" fmla="*/ 2156301 h 5043903"/>
                <a:gd name="connsiteX1408" fmla="*/ 6582666 w 7303492"/>
                <a:gd name="connsiteY1408" fmla="*/ 2090541 h 5043903"/>
                <a:gd name="connsiteX1409" fmla="*/ 6490429 w 7303492"/>
                <a:gd name="connsiteY1409" fmla="*/ 2060248 h 5043903"/>
                <a:gd name="connsiteX1410" fmla="*/ 6592640 w 7303492"/>
                <a:gd name="connsiteY1410" fmla="*/ 1985369 h 5043903"/>
                <a:gd name="connsiteX1411" fmla="*/ 6382029 w 7303492"/>
                <a:gd name="connsiteY1411" fmla="*/ 2070599 h 5043903"/>
                <a:gd name="connsiteX1412" fmla="*/ 6405072 w 7303492"/>
                <a:gd name="connsiteY1412" fmla="*/ 1980652 h 5043903"/>
                <a:gd name="connsiteX1413" fmla="*/ 6243016 w 7303492"/>
                <a:gd name="connsiteY1413" fmla="*/ 2003370 h 5043903"/>
                <a:gd name="connsiteX1414" fmla="*/ 6186111 w 7303492"/>
                <a:gd name="connsiteY1414" fmla="*/ 1989692 h 5043903"/>
                <a:gd name="connsiteX1415" fmla="*/ 6291879 w 7303492"/>
                <a:gd name="connsiteY1415" fmla="*/ 1823169 h 5043903"/>
                <a:gd name="connsiteX1416" fmla="*/ 6257396 w 7303492"/>
                <a:gd name="connsiteY1416" fmla="*/ 1884753 h 5043903"/>
                <a:gd name="connsiteX1417" fmla="*/ 6223375 w 7303492"/>
                <a:gd name="connsiteY1417" fmla="*/ 1871617 h 5043903"/>
                <a:gd name="connsiteX1418" fmla="*/ 6391228 w 7303492"/>
                <a:gd name="connsiteY1418" fmla="*/ 1718538 h 5043903"/>
                <a:gd name="connsiteX1419" fmla="*/ 6274324 w 7303492"/>
                <a:gd name="connsiteY1419" fmla="*/ 1753001 h 5043903"/>
                <a:gd name="connsiteX1420" fmla="*/ 6283449 w 7303492"/>
                <a:gd name="connsiteY1420" fmla="*/ 1722325 h 5043903"/>
                <a:gd name="connsiteX1421" fmla="*/ 6260411 w 7303492"/>
                <a:gd name="connsiteY1421" fmla="*/ 1727891 h 5043903"/>
                <a:gd name="connsiteX1422" fmla="*/ 6257783 w 7303492"/>
                <a:gd name="connsiteY1422" fmla="*/ 1687554 h 5043903"/>
                <a:gd name="connsiteX1423" fmla="*/ 6213868 w 7303492"/>
                <a:gd name="connsiteY1423" fmla="*/ 1673257 h 5043903"/>
                <a:gd name="connsiteX1424" fmla="*/ 6102145 w 7303492"/>
                <a:gd name="connsiteY1424" fmla="*/ 1840862 h 5043903"/>
                <a:gd name="connsiteX1425" fmla="*/ 6103923 w 7303492"/>
                <a:gd name="connsiteY1425" fmla="*/ 1753001 h 5043903"/>
                <a:gd name="connsiteX1426" fmla="*/ 6057380 w 7303492"/>
                <a:gd name="connsiteY1426" fmla="*/ 1809794 h 5043903"/>
                <a:gd name="connsiteX1427" fmla="*/ 6164464 w 7303492"/>
                <a:gd name="connsiteY1427" fmla="*/ 1575267 h 5043903"/>
                <a:gd name="connsiteX1428" fmla="*/ 6004340 w 7303492"/>
                <a:gd name="connsiteY1428" fmla="*/ 1676806 h 5043903"/>
                <a:gd name="connsiteX1429" fmla="*/ 6052279 w 7303492"/>
                <a:gd name="connsiteY1429" fmla="*/ 1610118 h 5043903"/>
                <a:gd name="connsiteX1430" fmla="*/ 6068591 w 7303492"/>
                <a:gd name="connsiteY1430" fmla="*/ 1564142 h 5043903"/>
                <a:gd name="connsiteX1431" fmla="*/ 6120623 w 7303492"/>
                <a:gd name="connsiteY1431" fmla="*/ 1478679 h 5043903"/>
                <a:gd name="connsiteX1432" fmla="*/ 6050033 w 7303492"/>
                <a:gd name="connsiteY1432" fmla="*/ 1498462 h 5043903"/>
                <a:gd name="connsiteX1433" fmla="*/ 5979598 w 7303492"/>
                <a:gd name="connsiteY1433" fmla="*/ 1557346 h 5043903"/>
                <a:gd name="connsiteX1434" fmla="*/ 5981376 w 7303492"/>
                <a:gd name="connsiteY1434" fmla="*/ 1464540 h 5043903"/>
                <a:gd name="connsiteX1435" fmla="*/ 5904135 w 7303492"/>
                <a:gd name="connsiteY1435" fmla="*/ 1531615 h 5043903"/>
                <a:gd name="connsiteX1436" fmla="*/ 5868809 w 7303492"/>
                <a:gd name="connsiteY1436" fmla="*/ 1313418 h 5043903"/>
                <a:gd name="connsiteX1437" fmla="*/ 4606076 w 7303492"/>
                <a:gd name="connsiteY1437" fmla="*/ 1455908 h 5043903"/>
                <a:gd name="connsiteX1438" fmla="*/ 4573759 w 7303492"/>
                <a:gd name="connsiteY1438" fmla="*/ 1499337 h 5043903"/>
                <a:gd name="connsiteX1439" fmla="*/ 4572289 w 7303492"/>
                <a:gd name="connsiteY1439" fmla="*/ 1568031 h 5043903"/>
                <a:gd name="connsiteX1440" fmla="*/ 4504327 w 7303492"/>
                <a:gd name="connsiteY1440" fmla="*/ 1545701 h 5043903"/>
                <a:gd name="connsiteX1441" fmla="*/ 4429485 w 7303492"/>
                <a:gd name="connsiteY1441" fmla="*/ 1668254 h 5043903"/>
                <a:gd name="connsiteX1442" fmla="*/ 4423222 w 7303492"/>
                <a:gd name="connsiteY1442" fmla="*/ 1644995 h 5043903"/>
                <a:gd name="connsiteX1443" fmla="*/ 4392757 w 7303492"/>
                <a:gd name="connsiteY1443" fmla="*/ 1697385 h 5043903"/>
                <a:gd name="connsiteX1444" fmla="*/ 4317295 w 7303492"/>
                <a:gd name="connsiteY1444" fmla="*/ 1654343 h 5043903"/>
                <a:gd name="connsiteX1445" fmla="*/ 4231938 w 7303492"/>
                <a:gd name="connsiteY1445" fmla="*/ 1592138 h 5043903"/>
                <a:gd name="connsiteX1446" fmla="*/ 4151141 w 7303492"/>
                <a:gd name="connsiteY1446" fmla="*/ 1625058 h 5043903"/>
                <a:gd name="connsiteX1447" fmla="*/ 4141012 w 7303492"/>
                <a:gd name="connsiteY1447" fmla="*/ 1685873 h 5043903"/>
                <a:gd name="connsiteX1448" fmla="*/ 4038568 w 7303492"/>
                <a:gd name="connsiteY1448" fmla="*/ 1644608 h 5043903"/>
                <a:gd name="connsiteX1449" fmla="*/ 4053877 w 7303492"/>
                <a:gd name="connsiteY1449" fmla="*/ 1699162 h 5043903"/>
                <a:gd name="connsiteX1450" fmla="*/ 3967517 w 7303492"/>
                <a:gd name="connsiteY1450" fmla="*/ 1702176 h 5043903"/>
                <a:gd name="connsiteX1451" fmla="*/ 3971769 w 7303492"/>
                <a:gd name="connsiteY1451" fmla="*/ 1712840 h 5043903"/>
                <a:gd name="connsiteX1452" fmla="*/ 4048388 w 7303492"/>
                <a:gd name="connsiteY1452" fmla="*/ 1725822 h 5043903"/>
                <a:gd name="connsiteX1453" fmla="*/ 3984986 w 7303492"/>
                <a:gd name="connsiteY1453" fmla="*/ 1788955 h 5043903"/>
                <a:gd name="connsiteX1454" fmla="*/ 4055884 w 7303492"/>
                <a:gd name="connsiteY1454" fmla="*/ 1808739 h 5043903"/>
                <a:gd name="connsiteX1455" fmla="*/ 4040187 w 7303492"/>
                <a:gd name="connsiteY1455" fmla="*/ 1835244 h 5043903"/>
                <a:gd name="connsiteX1456" fmla="*/ 4087351 w 7303492"/>
                <a:gd name="connsiteY1456" fmla="*/ 1846836 h 5043903"/>
                <a:gd name="connsiteX1457" fmla="*/ 3939213 w 7303492"/>
                <a:gd name="connsiteY1457" fmla="*/ 1954943 h 5043903"/>
                <a:gd name="connsiteX1458" fmla="*/ 4134361 w 7303492"/>
                <a:gd name="connsiteY1458" fmla="*/ 1924883 h 5043903"/>
                <a:gd name="connsiteX1459" fmla="*/ 4023721 w 7303492"/>
                <a:gd name="connsiteY1459" fmla="*/ 1993040 h 5043903"/>
                <a:gd name="connsiteX1460" fmla="*/ 4109078 w 7303492"/>
                <a:gd name="connsiteY1460" fmla="*/ 1993581 h 5043903"/>
                <a:gd name="connsiteX1461" fmla="*/ 4155546 w 7303492"/>
                <a:gd name="connsiteY1461" fmla="*/ 2070933 h 5043903"/>
                <a:gd name="connsiteX1462" fmla="*/ 4069568 w 7303492"/>
                <a:gd name="connsiteY1462" fmla="*/ 2113588 h 5043903"/>
                <a:gd name="connsiteX1463" fmla="*/ 4140465 w 7303492"/>
                <a:gd name="connsiteY1463" fmla="*/ 2154619 h 5043903"/>
                <a:gd name="connsiteX1464" fmla="*/ 4062609 w 7303492"/>
                <a:gd name="connsiteY1464" fmla="*/ 2200982 h 5043903"/>
                <a:gd name="connsiteX1465" fmla="*/ 4108303 w 7303492"/>
                <a:gd name="connsiteY1465" fmla="*/ 2212495 h 5043903"/>
                <a:gd name="connsiteX1466" fmla="*/ 4096858 w 7303492"/>
                <a:gd name="connsiteY1466" fmla="*/ 2226172 h 5043903"/>
                <a:gd name="connsiteX1467" fmla="*/ 4015212 w 7303492"/>
                <a:gd name="connsiteY1467" fmla="*/ 2275703 h 5043903"/>
                <a:gd name="connsiteX1468" fmla="*/ 4110617 w 7303492"/>
                <a:gd name="connsiteY1468" fmla="*/ 2294712 h 5043903"/>
                <a:gd name="connsiteX1469" fmla="*/ 4107061 w 7303492"/>
                <a:gd name="connsiteY1469" fmla="*/ 2326315 h 5043903"/>
                <a:gd name="connsiteX1470" fmla="*/ 4122598 w 7303492"/>
                <a:gd name="connsiteY1470" fmla="*/ 2341382 h 5043903"/>
                <a:gd name="connsiteX1471" fmla="*/ 4044662 w 7303492"/>
                <a:gd name="connsiteY1471" fmla="*/ 2389602 h 5043903"/>
                <a:gd name="connsiteX1472" fmla="*/ 4108292 w 7303492"/>
                <a:gd name="connsiteY1472" fmla="*/ 2445701 h 5043903"/>
                <a:gd name="connsiteX1473" fmla="*/ 4033605 w 7303492"/>
                <a:gd name="connsiteY1473" fmla="*/ 2489284 h 5043903"/>
                <a:gd name="connsiteX1474" fmla="*/ 4050458 w 7303492"/>
                <a:gd name="connsiteY1474" fmla="*/ 2538120 h 5043903"/>
                <a:gd name="connsiteX1475" fmla="*/ 4160557 w 7303492"/>
                <a:gd name="connsiteY1475" fmla="*/ 2435425 h 5043903"/>
                <a:gd name="connsiteX1476" fmla="*/ 4206097 w 7303492"/>
                <a:gd name="connsiteY1476" fmla="*/ 2521896 h 5043903"/>
                <a:gd name="connsiteX1477" fmla="*/ 4213752 w 7303492"/>
                <a:gd name="connsiteY1477" fmla="*/ 2398569 h 5043903"/>
                <a:gd name="connsiteX1478" fmla="*/ 4297872 w 7303492"/>
                <a:gd name="connsiteY1478" fmla="*/ 2399651 h 5043903"/>
                <a:gd name="connsiteX1479" fmla="*/ 4317667 w 7303492"/>
                <a:gd name="connsiteY1479" fmla="*/ 2471978 h 5043903"/>
                <a:gd name="connsiteX1480" fmla="*/ 4411528 w 7303492"/>
                <a:gd name="connsiteY1480" fmla="*/ 2374307 h 5043903"/>
                <a:gd name="connsiteX1481" fmla="*/ 4430159 w 7303492"/>
                <a:gd name="connsiteY1481" fmla="*/ 2426082 h 5043903"/>
                <a:gd name="connsiteX1482" fmla="*/ 4536469 w 7303492"/>
                <a:gd name="connsiteY1482" fmla="*/ 2393783 h 5043903"/>
                <a:gd name="connsiteX1483" fmla="*/ 4546830 w 7303492"/>
                <a:gd name="connsiteY1483" fmla="*/ 2438061 h 5043903"/>
                <a:gd name="connsiteX1484" fmla="*/ 4606209 w 7303492"/>
                <a:gd name="connsiteY1484" fmla="*/ 2441229 h 5043903"/>
                <a:gd name="connsiteX1485" fmla="*/ 4600333 w 7303492"/>
                <a:gd name="connsiteY1485" fmla="*/ 2478164 h 5043903"/>
                <a:gd name="connsiteX1486" fmla="*/ 4660560 w 7303492"/>
                <a:gd name="connsiteY1486" fmla="*/ 2526692 h 5043903"/>
                <a:gd name="connsiteX1487" fmla="*/ 4629167 w 7303492"/>
                <a:gd name="connsiteY1487" fmla="*/ 2596006 h 5043903"/>
                <a:gd name="connsiteX1488" fmla="*/ 4719779 w 7303492"/>
                <a:gd name="connsiteY1488" fmla="*/ 2563553 h 5043903"/>
                <a:gd name="connsiteX1489" fmla="*/ 4820753 w 7303492"/>
                <a:gd name="connsiteY1489" fmla="*/ 2606129 h 5043903"/>
                <a:gd name="connsiteX1490" fmla="*/ 4782788 w 7303492"/>
                <a:gd name="connsiteY1490" fmla="*/ 2649632 h 5043903"/>
                <a:gd name="connsiteX1491" fmla="*/ 4834746 w 7303492"/>
                <a:gd name="connsiteY1491" fmla="*/ 2676987 h 5043903"/>
                <a:gd name="connsiteX1492" fmla="*/ 4815726 w 7303492"/>
                <a:gd name="connsiteY1492" fmla="*/ 2702797 h 5043903"/>
                <a:gd name="connsiteX1493" fmla="*/ 4858172 w 7303492"/>
                <a:gd name="connsiteY1493" fmla="*/ 2739658 h 5043903"/>
                <a:gd name="connsiteX1494" fmla="*/ 4890876 w 7303492"/>
                <a:gd name="connsiteY1494" fmla="*/ 2723042 h 5043903"/>
                <a:gd name="connsiteX1495" fmla="*/ 4944378 w 7303492"/>
                <a:gd name="connsiteY1495" fmla="*/ 2738263 h 5043903"/>
                <a:gd name="connsiteX1496" fmla="*/ 5004685 w 7303492"/>
                <a:gd name="connsiteY1496" fmla="*/ 2691820 h 5043903"/>
                <a:gd name="connsiteX1497" fmla="*/ 5026332 w 7303492"/>
                <a:gd name="connsiteY1497" fmla="*/ 2719562 h 5043903"/>
                <a:gd name="connsiteX1498" fmla="*/ 5035611 w 7303492"/>
                <a:gd name="connsiteY1498" fmla="*/ 2701789 h 5043903"/>
                <a:gd name="connsiteX1499" fmla="*/ 4940821 w 7303492"/>
                <a:gd name="connsiteY1499" fmla="*/ 2627530 h 5043903"/>
                <a:gd name="connsiteX1500" fmla="*/ 5068549 w 7303492"/>
                <a:gd name="connsiteY1500" fmla="*/ 2634252 h 5043903"/>
                <a:gd name="connsiteX1501" fmla="*/ 5036540 w 7303492"/>
                <a:gd name="connsiteY1501" fmla="*/ 2616018 h 5043903"/>
                <a:gd name="connsiteX1502" fmla="*/ 5102878 w 7303492"/>
                <a:gd name="connsiteY1502" fmla="*/ 2550412 h 5043903"/>
                <a:gd name="connsiteX1503" fmla="*/ 4997960 w 7303492"/>
                <a:gd name="connsiteY1503" fmla="*/ 2507757 h 5043903"/>
                <a:gd name="connsiteX1504" fmla="*/ 5090663 w 7303492"/>
                <a:gd name="connsiteY1504" fmla="*/ 2469893 h 5043903"/>
                <a:gd name="connsiteX1505" fmla="*/ 5010487 w 7303492"/>
                <a:gd name="connsiteY1505" fmla="*/ 2359468 h 5043903"/>
                <a:gd name="connsiteX1506" fmla="*/ 4968424 w 7303492"/>
                <a:gd name="connsiteY1506" fmla="*/ 2311094 h 5043903"/>
                <a:gd name="connsiteX1507" fmla="*/ 5012265 w 7303492"/>
                <a:gd name="connsiteY1507" fmla="*/ 2307153 h 5043903"/>
                <a:gd name="connsiteX1508" fmla="*/ 5114014 w 7303492"/>
                <a:gd name="connsiteY1508" fmla="*/ 2230650 h 5043903"/>
                <a:gd name="connsiteX1509" fmla="*/ 5131101 w 7303492"/>
                <a:gd name="connsiteY1509" fmla="*/ 2179650 h 5043903"/>
                <a:gd name="connsiteX1510" fmla="*/ 5170303 w 7303492"/>
                <a:gd name="connsiteY1510" fmla="*/ 2178106 h 5043903"/>
                <a:gd name="connsiteX1511" fmla="*/ 5136750 w 7303492"/>
                <a:gd name="connsiteY1511" fmla="*/ 2152990 h 5043903"/>
                <a:gd name="connsiteX1512" fmla="*/ 5314577 w 7303492"/>
                <a:gd name="connsiteY1512" fmla="*/ 2017683 h 5043903"/>
                <a:gd name="connsiteX1513" fmla="*/ 5207339 w 7303492"/>
                <a:gd name="connsiteY1513" fmla="*/ 2057245 h 5043903"/>
                <a:gd name="connsiteX1514" fmla="*/ 5219246 w 7303492"/>
                <a:gd name="connsiteY1514" fmla="*/ 2023243 h 5043903"/>
                <a:gd name="connsiteX1515" fmla="*/ 5096699 w 7303492"/>
                <a:gd name="connsiteY1515" fmla="*/ 2047738 h 5043903"/>
                <a:gd name="connsiteX1516" fmla="*/ 5136903 w 7303492"/>
                <a:gd name="connsiteY1516" fmla="*/ 2013195 h 5043903"/>
                <a:gd name="connsiteX1517" fmla="*/ 5065465 w 7303492"/>
                <a:gd name="connsiteY1517" fmla="*/ 1988467 h 5043903"/>
                <a:gd name="connsiteX1518" fmla="*/ 5018534 w 7303492"/>
                <a:gd name="connsiteY1518" fmla="*/ 1935456 h 5043903"/>
                <a:gd name="connsiteX1519" fmla="*/ 4961863 w 7303492"/>
                <a:gd name="connsiteY1519" fmla="*/ 1928347 h 5043903"/>
                <a:gd name="connsiteX1520" fmla="*/ 5030520 w 7303492"/>
                <a:gd name="connsiteY1520" fmla="*/ 1833223 h 5043903"/>
                <a:gd name="connsiteX1521" fmla="*/ 5121213 w 7303492"/>
                <a:gd name="connsiteY1521" fmla="*/ 1774572 h 5043903"/>
                <a:gd name="connsiteX1522" fmla="*/ 5143247 w 7303492"/>
                <a:gd name="connsiteY1522" fmla="*/ 1864752 h 5043903"/>
                <a:gd name="connsiteX1523" fmla="*/ 5333830 w 7303492"/>
                <a:gd name="connsiteY1523" fmla="*/ 1916601 h 5043903"/>
                <a:gd name="connsiteX1524" fmla="*/ 5272440 w 7303492"/>
                <a:gd name="connsiteY1524" fmla="*/ 1846051 h 5043903"/>
                <a:gd name="connsiteX1525" fmla="*/ 5191181 w 7303492"/>
                <a:gd name="connsiteY1525" fmla="*/ 1847287 h 5043903"/>
                <a:gd name="connsiteX1526" fmla="*/ 5223036 w 7303492"/>
                <a:gd name="connsiteY1526" fmla="*/ 1724034 h 5043903"/>
                <a:gd name="connsiteX1527" fmla="*/ 5138295 w 7303492"/>
                <a:gd name="connsiteY1527" fmla="*/ 1739950 h 5043903"/>
                <a:gd name="connsiteX1528" fmla="*/ 5133963 w 7303492"/>
                <a:gd name="connsiteY1528" fmla="*/ 1707651 h 5043903"/>
                <a:gd name="connsiteX1529" fmla="*/ 5022627 w 7303492"/>
                <a:gd name="connsiteY1529" fmla="*/ 1754248 h 5043903"/>
                <a:gd name="connsiteX1530" fmla="*/ 5020000 w 7303492"/>
                <a:gd name="connsiteY1530" fmla="*/ 1692197 h 5043903"/>
                <a:gd name="connsiteX1531" fmla="*/ 4912141 w 7303492"/>
                <a:gd name="connsiteY1531" fmla="*/ 1777506 h 5043903"/>
                <a:gd name="connsiteX1532" fmla="*/ 5020615 w 7303492"/>
                <a:gd name="connsiteY1532" fmla="*/ 1647223 h 5043903"/>
                <a:gd name="connsiteX1533" fmla="*/ 4914461 w 7303492"/>
                <a:gd name="connsiteY1533" fmla="*/ 1645138 h 5043903"/>
                <a:gd name="connsiteX1534" fmla="*/ 4912374 w 7303492"/>
                <a:gd name="connsiteY1534" fmla="*/ 1585331 h 5043903"/>
                <a:gd name="connsiteX1535" fmla="*/ 4871862 w 7303492"/>
                <a:gd name="connsiteY1535" fmla="*/ 1611603 h 5043903"/>
                <a:gd name="connsiteX1536" fmla="*/ 4874027 w 7303492"/>
                <a:gd name="connsiteY1536" fmla="*/ 1544454 h 5043903"/>
                <a:gd name="connsiteX1537" fmla="*/ 4770266 w 7303492"/>
                <a:gd name="connsiteY1537" fmla="*/ 1645064 h 5043903"/>
                <a:gd name="connsiteX1538" fmla="*/ 4764469 w 7303492"/>
                <a:gd name="connsiteY1538" fmla="*/ 1624585 h 5043903"/>
                <a:gd name="connsiteX1539" fmla="*/ 4682282 w 7303492"/>
                <a:gd name="connsiteY1539" fmla="*/ 1668323 h 5043903"/>
                <a:gd name="connsiteX1540" fmla="*/ 4712438 w 7303492"/>
                <a:gd name="connsiteY1540" fmla="*/ 1571347 h 5043903"/>
                <a:gd name="connsiteX1541" fmla="*/ 4667593 w 7303492"/>
                <a:gd name="connsiteY1541" fmla="*/ 1576371 h 5043903"/>
                <a:gd name="connsiteX1542" fmla="*/ 4668677 w 7303492"/>
                <a:gd name="connsiteY1542" fmla="*/ 1491756 h 5043903"/>
                <a:gd name="connsiteX1543" fmla="*/ 4712438 w 7303492"/>
                <a:gd name="connsiteY1543" fmla="*/ 1445626 h 5043903"/>
                <a:gd name="connsiteX1544" fmla="*/ 4695505 w 7303492"/>
                <a:gd name="connsiteY1544" fmla="*/ 1360396 h 5043903"/>
                <a:gd name="connsiteX1545" fmla="*/ 4606076 w 7303492"/>
                <a:gd name="connsiteY1545" fmla="*/ 1455908 h 5043903"/>
                <a:gd name="connsiteX1546" fmla="*/ 5448340 w 7303492"/>
                <a:gd name="connsiteY1546" fmla="*/ 1421524 h 5043903"/>
                <a:gd name="connsiteX1547" fmla="*/ 5467747 w 7303492"/>
                <a:gd name="connsiteY1547" fmla="*/ 1357542 h 5043903"/>
                <a:gd name="connsiteX1548" fmla="*/ 5448340 w 7303492"/>
                <a:gd name="connsiteY1548" fmla="*/ 1421524 h 5043903"/>
                <a:gd name="connsiteX1549" fmla="*/ 4321393 w 7303492"/>
                <a:gd name="connsiteY1549" fmla="*/ 1647160 h 5043903"/>
                <a:gd name="connsiteX1550" fmla="*/ 4341729 w 7303492"/>
                <a:gd name="connsiteY1550" fmla="*/ 1510388 h 5043903"/>
                <a:gd name="connsiteX1551" fmla="*/ 4321393 w 7303492"/>
                <a:gd name="connsiteY1551" fmla="*/ 1647160 h 504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Lst>
              <a:rect l="l" t="t" r="r" b="b"/>
              <a:pathLst>
                <a:path w="7303492" h="5043903">
                  <a:moveTo>
                    <a:pt x="3288620" y="99607"/>
                  </a:moveTo>
                  <a:cubicBezTo>
                    <a:pt x="3295346" y="66147"/>
                    <a:pt x="3301609" y="32458"/>
                    <a:pt x="3312512" y="0"/>
                  </a:cubicBezTo>
                  <a:cubicBezTo>
                    <a:pt x="3338799" y="22022"/>
                    <a:pt x="3337870" y="57568"/>
                    <a:pt x="3337642" y="88710"/>
                  </a:cubicBezTo>
                  <a:cubicBezTo>
                    <a:pt x="3358052" y="88864"/>
                    <a:pt x="3378542" y="88710"/>
                    <a:pt x="3399032" y="88015"/>
                  </a:cubicBezTo>
                  <a:cubicBezTo>
                    <a:pt x="3401272" y="102154"/>
                    <a:pt x="3398337" y="118229"/>
                    <a:pt x="3406225" y="130824"/>
                  </a:cubicBezTo>
                  <a:cubicBezTo>
                    <a:pt x="3421072" y="129280"/>
                    <a:pt x="3427718" y="109035"/>
                    <a:pt x="3444110" y="111040"/>
                  </a:cubicBezTo>
                  <a:cubicBezTo>
                    <a:pt x="3464600" y="110266"/>
                    <a:pt x="3485244" y="111040"/>
                    <a:pt x="3505888" y="111040"/>
                  </a:cubicBezTo>
                  <a:cubicBezTo>
                    <a:pt x="3483853" y="138936"/>
                    <a:pt x="3456330" y="161887"/>
                    <a:pt x="3434369" y="189702"/>
                  </a:cubicBezTo>
                  <a:cubicBezTo>
                    <a:pt x="3454859" y="178805"/>
                    <a:pt x="3474266" y="166057"/>
                    <a:pt x="3494523" y="154544"/>
                  </a:cubicBezTo>
                  <a:cubicBezTo>
                    <a:pt x="3485785" y="185840"/>
                    <a:pt x="3476506" y="217057"/>
                    <a:pt x="3471172" y="249127"/>
                  </a:cubicBezTo>
                  <a:cubicBezTo>
                    <a:pt x="3499932" y="222007"/>
                    <a:pt x="3523824" y="190015"/>
                    <a:pt x="3554596" y="164900"/>
                  </a:cubicBezTo>
                  <a:cubicBezTo>
                    <a:pt x="3554676" y="185299"/>
                    <a:pt x="3552898" y="205624"/>
                    <a:pt x="3549883" y="225715"/>
                  </a:cubicBezTo>
                  <a:cubicBezTo>
                    <a:pt x="3572225" y="205778"/>
                    <a:pt x="3592715" y="183755"/>
                    <a:pt x="3615987" y="164667"/>
                  </a:cubicBezTo>
                  <a:cubicBezTo>
                    <a:pt x="3649928" y="199130"/>
                    <a:pt x="3608720" y="239700"/>
                    <a:pt x="3593177" y="272152"/>
                  </a:cubicBezTo>
                  <a:cubicBezTo>
                    <a:pt x="3610806" y="263728"/>
                    <a:pt x="3624411" y="249589"/>
                    <a:pt x="3637713" y="235525"/>
                  </a:cubicBezTo>
                  <a:cubicBezTo>
                    <a:pt x="3623408" y="283124"/>
                    <a:pt x="3594106" y="326707"/>
                    <a:pt x="3552898" y="354990"/>
                  </a:cubicBezTo>
                  <a:cubicBezTo>
                    <a:pt x="3589934" y="344326"/>
                    <a:pt x="3623567" y="310865"/>
                    <a:pt x="3664080" y="322765"/>
                  </a:cubicBezTo>
                  <a:cubicBezTo>
                    <a:pt x="3667174" y="346952"/>
                    <a:pt x="3658203" y="368975"/>
                    <a:pt x="3642432" y="386827"/>
                  </a:cubicBezTo>
                  <a:cubicBezTo>
                    <a:pt x="3649004" y="397798"/>
                    <a:pt x="3655576" y="408775"/>
                    <a:pt x="3662615" y="419593"/>
                  </a:cubicBezTo>
                  <a:cubicBezTo>
                    <a:pt x="3671660" y="394477"/>
                    <a:pt x="3672355" y="367590"/>
                    <a:pt x="3675604" y="341313"/>
                  </a:cubicBezTo>
                  <a:cubicBezTo>
                    <a:pt x="3707305" y="364879"/>
                    <a:pt x="3738077" y="389607"/>
                    <a:pt x="3769852" y="413179"/>
                  </a:cubicBezTo>
                  <a:cubicBezTo>
                    <a:pt x="3759416" y="366508"/>
                    <a:pt x="3735911" y="322537"/>
                    <a:pt x="3738459" y="273389"/>
                  </a:cubicBezTo>
                  <a:cubicBezTo>
                    <a:pt x="3751602" y="277023"/>
                    <a:pt x="3748046" y="292939"/>
                    <a:pt x="3752531" y="302907"/>
                  </a:cubicBezTo>
                  <a:cubicBezTo>
                    <a:pt x="3758949" y="334124"/>
                    <a:pt x="3783691" y="356534"/>
                    <a:pt x="3810211" y="371834"/>
                  </a:cubicBezTo>
                  <a:cubicBezTo>
                    <a:pt x="3803332" y="323927"/>
                    <a:pt x="3808279" y="275781"/>
                    <a:pt x="3813534" y="228028"/>
                  </a:cubicBezTo>
                  <a:cubicBezTo>
                    <a:pt x="3816470" y="216282"/>
                    <a:pt x="3826524" y="207857"/>
                    <a:pt x="3833557" y="198276"/>
                  </a:cubicBezTo>
                  <a:cubicBezTo>
                    <a:pt x="3844227" y="241472"/>
                    <a:pt x="3856908" y="284047"/>
                    <a:pt x="3869972" y="326548"/>
                  </a:cubicBezTo>
                  <a:cubicBezTo>
                    <a:pt x="3898344" y="294557"/>
                    <a:pt x="3912804" y="252751"/>
                    <a:pt x="3942265" y="221455"/>
                  </a:cubicBezTo>
                  <a:cubicBezTo>
                    <a:pt x="3940179" y="243016"/>
                    <a:pt x="3937705" y="264571"/>
                    <a:pt x="3934844" y="285978"/>
                  </a:cubicBezTo>
                  <a:cubicBezTo>
                    <a:pt x="3937705" y="280800"/>
                    <a:pt x="3943502" y="270290"/>
                    <a:pt x="3946443" y="265112"/>
                  </a:cubicBezTo>
                  <a:cubicBezTo>
                    <a:pt x="3966312" y="306377"/>
                    <a:pt x="3980310" y="350268"/>
                    <a:pt x="3991441" y="394621"/>
                  </a:cubicBezTo>
                  <a:cubicBezTo>
                    <a:pt x="4011390" y="376927"/>
                    <a:pt x="4031184" y="358995"/>
                    <a:pt x="4051127" y="341148"/>
                  </a:cubicBezTo>
                  <a:cubicBezTo>
                    <a:pt x="4060640" y="368890"/>
                    <a:pt x="4063883" y="398255"/>
                    <a:pt x="4065895" y="427386"/>
                  </a:cubicBezTo>
                  <a:cubicBezTo>
                    <a:pt x="4170128" y="347658"/>
                    <a:pt x="4172007" y="356178"/>
                    <a:pt x="4185814" y="359075"/>
                  </a:cubicBezTo>
                  <a:cubicBezTo>
                    <a:pt x="4176769" y="378779"/>
                    <a:pt x="4165324" y="397172"/>
                    <a:pt x="4155042" y="416181"/>
                  </a:cubicBezTo>
                  <a:cubicBezTo>
                    <a:pt x="4165016" y="423291"/>
                    <a:pt x="4175065" y="430400"/>
                    <a:pt x="4185193" y="437588"/>
                  </a:cubicBezTo>
                  <a:cubicBezTo>
                    <a:pt x="4196017" y="418426"/>
                    <a:pt x="4207695" y="399263"/>
                    <a:pt x="4224777" y="384811"/>
                  </a:cubicBezTo>
                  <a:cubicBezTo>
                    <a:pt x="4234364" y="402504"/>
                    <a:pt x="4239853" y="421901"/>
                    <a:pt x="4244646" y="441376"/>
                  </a:cubicBezTo>
                  <a:cubicBezTo>
                    <a:pt x="4247587" y="414717"/>
                    <a:pt x="4247199" y="387283"/>
                    <a:pt x="4255777" y="361552"/>
                  </a:cubicBezTo>
                  <a:cubicBezTo>
                    <a:pt x="4274335" y="376927"/>
                    <a:pt x="4284463" y="399183"/>
                    <a:pt x="4294592" y="420511"/>
                  </a:cubicBezTo>
                  <a:cubicBezTo>
                    <a:pt x="4295908" y="378938"/>
                    <a:pt x="4310675" y="331954"/>
                    <a:pt x="4346703" y="307847"/>
                  </a:cubicBezTo>
                  <a:cubicBezTo>
                    <a:pt x="4369820" y="338522"/>
                    <a:pt x="4389849" y="372450"/>
                    <a:pt x="4393941" y="411470"/>
                  </a:cubicBezTo>
                  <a:cubicBezTo>
                    <a:pt x="4417680" y="370747"/>
                    <a:pt x="4437241" y="326548"/>
                    <a:pt x="4475896" y="297029"/>
                  </a:cubicBezTo>
                  <a:cubicBezTo>
                    <a:pt x="4474733" y="346560"/>
                    <a:pt x="4488418" y="402971"/>
                    <a:pt x="4457572" y="446241"/>
                  </a:cubicBezTo>
                  <a:cubicBezTo>
                    <a:pt x="4485174" y="431020"/>
                    <a:pt x="4511695" y="413863"/>
                    <a:pt x="4537748" y="396016"/>
                  </a:cubicBezTo>
                  <a:cubicBezTo>
                    <a:pt x="4524992" y="431020"/>
                    <a:pt x="4507363" y="463940"/>
                    <a:pt x="4490584" y="497088"/>
                  </a:cubicBezTo>
                  <a:cubicBezTo>
                    <a:pt x="4517412" y="469500"/>
                    <a:pt x="4542775" y="439981"/>
                    <a:pt x="4573388" y="416261"/>
                  </a:cubicBezTo>
                  <a:cubicBezTo>
                    <a:pt x="4574317" y="438591"/>
                    <a:pt x="4574470" y="461001"/>
                    <a:pt x="4574237" y="483410"/>
                  </a:cubicBezTo>
                  <a:cubicBezTo>
                    <a:pt x="4608024" y="468036"/>
                    <a:pt x="4638717" y="447016"/>
                    <a:pt x="4671193" y="429164"/>
                  </a:cubicBezTo>
                  <a:cubicBezTo>
                    <a:pt x="4656579" y="464168"/>
                    <a:pt x="4631375" y="493225"/>
                    <a:pt x="4612430" y="525832"/>
                  </a:cubicBezTo>
                  <a:cubicBezTo>
                    <a:pt x="4662142" y="517025"/>
                    <a:pt x="4708383" y="496080"/>
                    <a:pt x="4756857" y="482715"/>
                  </a:cubicBezTo>
                  <a:cubicBezTo>
                    <a:pt x="4726627" y="521041"/>
                    <a:pt x="4686809" y="550098"/>
                    <a:pt x="4649232" y="580699"/>
                  </a:cubicBezTo>
                  <a:cubicBezTo>
                    <a:pt x="4680392" y="581087"/>
                    <a:pt x="4711551" y="580466"/>
                    <a:pt x="4742785" y="581936"/>
                  </a:cubicBezTo>
                  <a:cubicBezTo>
                    <a:pt x="4701190" y="596775"/>
                    <a:pt x="4659981" y="612770"/>
                    <a:pt x="4617069" y="623434"/>
                  </a:cubicBezTo>
                  <a:cubicBezTo>
                    <a:pt x="4646525" y="626755"/>
                    <a:pt x="4676448" y="622659"/>
                    <a:pt x="4705750" y="627991"/>
                  </a:cubicBezTo>
                  <a:cubicBezTo>
                    <a:pt x="4674202" y="658746"/>
                    <a:pt x="4634231" y="679612"/>
                    <a:pt x="4590703" y="687029"/>
                  </a:cubicBezTo>
                  <a:cubicBezTo>
                    <a:pt x="4594568" y="695220"/>
                    <a:pt x="4598592" y="703412"/>
                    <a:pt x="4602689" y="711677"/>
                  </a:cubicBezTo>
                  <a:cubicBezTo>
                    <a:pt x="4619622" y="708510"/>
                    <a:pt x="4654493" y="688806"/>
                    <a:pt x="4653564" y="719561"/>
                  </a:cubicBezTo>
                  <a:cubicBezTo>
                    <a:pt x="4694926" y="705804"/>
                    <a:pt x="4734669" y="685405"/>
                    <a:pt x="4778350" y="679999"/>
                  </a:cubicBezTo>
                  <a:cubicBezTo>
                    <a:pt x="4762420" y="695066"/>
                    <a:pt x="4736060" y="703799"/>
                    <a:pt x="4731882" y="727678"/>
                  </a:cubicBezTo>
                  <a:cubicBezTo>
                    <a:pt x="4728246" y="747462"/>
                    <a:pt x="4712783" y="761988"/>
                    <a:pt x="4703196" y="778912"/>
                  </a:cubicBezTo>
                  <a:cubicBezTo>
                    <a:pt x="4754846" y="748157"/>
                    <a:pt x="4807960" y="714776"/>
                    <a:pt x="4867726" y="702950"/>
                  </a:cubicBezTo>
                  <a:cubicBezTo>
                    <a:pt x="4863554" y="713534"/>
                    <a:pt x="4859296" y="724044"/>
                    <a:pt x="4855124" y="734554"/>
                  </a:cubicBezTo>
                  <a:cubicBezTo>
                    <a:pt x="4893471" y="738496"/>
                    <a:pt x="4934372" y="734708"/>
                    <a:pt x="4969242" y="754491"/>
                  </a:cubicBezTo>
                  <a:cubicBezTo>
                    <a:pt x="4938549" y="768232"/>
                    <a:pt x="4852417" y="779999"/>
                    <a:pt x="4862238" y="798616"/>
                  </a:cubicBezTo>
                  <a:cubicBezTo>
                    <a:pt x="4887521" y="816776"/>
                    <a:pt x="4914195" y="833005"/>
                    <a:pt x="4937928" y="853324"/>
                  </a:cubicBezTo>
                  <a:cubicBezTo>
                    <a:pt x="4898886" y="864449"/>
                    <a:pt x="4861308" y="880291"/>
                    <a:pt x="4824894" y="898144"/>
                  </a:cubicBezTo>
                  <a:cubicBezTo>
                    <a:pt x="4866415" y="905640"/>
                    <a:pt x="4913807" y="888101"/>
                    <a:pt x="4951613" y="910431"/>
                  </a:cubicBezTo>
                  <a:cubicBezTo>
                    <a:pt x="4885450" y="970800"/>
                    <a:pt x="4824336" y="948162"/>
                    <a:pt x="4796287" y="975034"/>
                  </a:cubicBezTo>
                  <a:cubicBezTo>
                    <a:pt x="4819484" y="975882"/>
                    <a:pt x="4842831" y="975495"/>
                    <a:pt x="4866261" y="975882"/>
                  </a:cubicBezTo>
                  <a:cubicBezTo>
                    <a:pt x="4844301" y="994276"/>
                    <a:pt x="4820876" y="1010733"/>
                    <a:pt x="4796287" y="1025339"/>
                  </a:cubicBezTo>
                  <a:cubicBezTo>
                    <a:pt x="4820876" y="1029588"/>
                    <a:pt x="4843993" y="1039403"/>
                    <a:pt x="4865720" y="1051611"/>
                  </a:cubicBezTo>
                  <a:cubicBezTo>
                    <a:pt x="4821417" y="1065829"/>
                    <a:pt x="4788251" y="1101762"/>
                    <a:pt x="4772475" y="1144804"/>
                  </a:cubicBezTo>
                  <a:cubicBezTo>
                    <a:pt x="4815849" y="1128729"/>
                    <a:pt x="4855278" y="1102070"/>
                    <a:pt x="4901673" y="1094265"/>
                  </a:cubicBezTo>
                  <a:cubicBezTo>
                    <a:pt x="4875928" y="1128421"/>
                    <a:pt x="4848091" y="1160953"/>
                    <a:pt x="4820647" y="1193714"/>
                  </a:cubicBezTo>
                  <a:cubicBezTo>
                    <a:pt x="4842294" y="1188769"/>
                    <a:pt x="4863867" y="1183358"/>
                    <a:pt x="4885440" y="1177952"/>
                  </a:cubicBezTo>
                  <a:cubicBezTo>
                    <a:pt x="4860931" y="1213805"/>
                    <a:pt x="4835341" y="1249197"/>
                    <a:pt x="4806501" y="1281729"/>
                  </a:cubicBezTo>
                  <a:cubicBezTo>
                    <a:pt x="4847168" y="1269750"/>
                    <a:pt x="4886135" y="1245335"/>
                    <a:pt x="4929817" y="1249197"/>
                  </a:cubicBezTo>
                  <a:cubicBezTo>
                    <a:pt x="4933682" y="1256306"/>
                    <a:pt x="4937705" y="1263335"/>
                    <a:pt x="4941957" y="1270445"/>
                  </a:cubicBezTo>
                  <a:cubicBezTo>
                    <a:pt x="4953556" y="1275930"/>
                    <a:pt x="4965001" y="1281803"/>
                    <a:pt x="4976439" y="1288138"/>
                  </a:cubicBezTo>
                  <a:cubicBezTo>
                    <a:pt x="4982624" y="1276779"/>
                    <a:pt x="4988967" y="1264725"/>
                    <a:pt x="5001256" y="1258773"/>
                  </a:cubicBezTo>
                  <a:cubicBezTo>
                    <a:pt x="5009064" y="1280180"/>
                    <a:pt x="5016639" y="1301661"/>
                    <a:pt x="5025148" y="1322755"/>
                  </a:cubicBezTo>
                  <a:cubicBezTo>
                    <a:pt x="5026853" y="1286748"/>
                    <a:pt x="5025536" y="1250581"/>
                    <a:pt x="5026311" y="1214574"/>
                  </a:cubicBezTo>
                  <a:cubicBezTo>
                    <a:pt x="5046180" y="1229488"/>
                    <a:pt x="5066282" y="1244247"/>
                    <a:pt x="5086077" y="1259314"/>
                  </a:cubicBezTo>
                  <a:cubicBezTo>
                    <a:pt x="5084452" y="1226320"/>
                    <a:pt x="5101232" y="1196648"/>
                    <a:pt x="5123808" y="1173771"/>
                  </a:cubicBezTo>
                  <a:cubicBezTo>
                    <a:pt x="5130767" y="1202128"/>
                    <a:pt x="5131696" y="1231493"/>
                    <a:pt x="5137573" y="1260009"/>
                  </a:cubicBezTo>
                  <a:cubicBezTo>
                    <a:pt x="5145689" y="1219439"/>
                    <a:pt x="5147547" y="1177713"/>
                    <a:pt x="5159528" y="1137918"/>
                  </a:cubicBezTo>
                  <a:cubicBezTo>
                    <a:pt x="5192927" y="1160094"/>
                    <a:pt x="5209707" y="1197650"/>
                    <a:pt x="5231815" y="1229641"/>
                  </a:cubicBezTo>
                  <a:cubicBezTo>
                    <a:pt x="5235064" y="1203216"/>
                    <a:pt x="5239237" y="1176938"/>
                    <a:pt x="5244264" y="1150746"/>
                  </a:cubicBezTo>
                  <a:cubicBezTo>
                    <a:pt x="5255782" y="1150438"/>
                    <a:pt x="5267461" y="1150125"/>
                    <a:pt x="5279208" y="1149817"/>
                  </a:cubicBezTo>
                  <a:cubicBezTo>
                    <a:pt x="5289877" y="1181188"/>
                    <a:pt x="5298461" y="1213179"/>
                    <a:pt x="5305574" y="1245557"/>
                  </a:cubicBezTo>
                  <a:cubicBezTo>
                    <a:pt x="5325135" y="1213259"/>
                    <a:pt x="5353280" y="1183660"/>
                    <a:pt x="5389073" y="1169829"/>
                  </a:cubicBezTo>
                  <a:cubicBezTo>
                    <a:pt x="5382194" y="1186907"/>
                    <a:pt x="5374847" y="1203751"/>
                    <a:pt x="5367968" y="1220750"/>
                  </a:cubicBezTo>
                  <a:cubicBezTo>
                    <a:pt x="5393405" y="1219206"/>
                    <a:pt x="5418688" y="1214643"/>
                    <a:pt x="5444279" y="1216734"/>
                  </a:cubicBezTo>
                  <a:cubicBezTo>
                    <a:pt x="5450389" y="1223763"/>
                    <a:pt x="5456574" y="1230798"/>
                    <a:pt x="5462911" y="1237753"/>
                  </a:cubicBezTo>
                  <a:cubicBezTo>
                    <a:pt x="5448297" y="1245324"/>
                    <a:pt x="5433142" y="1251510"/>
                    <a:pt x="5417759" y="1256762"/>
                  </a:cubicBezTo>
                  <a:cubicBezTo>
                    <a:pt x="5409409" y="1270360"/>
                    <a:pt x="5401293" y="1284116"/>
                    <a:pt x="5393559" y="1297947"/>
                  </a:cubicBezTo>
                  <a:cubicBezTo>
                    <a:pt x="5398973" y="1296478"/>
                    <a:pt x="5409717" y="1293698"/>
                    <a:pt x="5415052" y="1292308"/>
                  </a:cubicBezTo>
                  <a:cubicBezTo>
                    <a:pt x="5413890" y="1331642"/>
                    <a:pt x="5409409" y="1370742"/>
                    <a:pt x="5408634" y="1410070"/>
                  </a:cubicBezTo>
                  <a:cubicBezTo>
                    <a:pt x="5430749" y="1371819"/>
                    <a:pt x="5444895" y="1328315"/>
                    <a:pt x="5473735" y="1294393"/>
                  </a:cubicBezTo>
                  <a:cubicBezTo>
                    <a:pt x="5491518" y="1273065"/>
                    <a:pt x="5527858" y="1280562"/>
                    <a:pt x="5537445" y="1306213"/>
                  </a:cubicBezTo>
                  <a:cubicBezTo>
                    <a:pt x="5536670" y="1309922"/>
                    <a:pt x="5535125" y="1317338"/>
                    <a:pt x="5534350" y="1321052"/>
                  </a:cubicBezTo>
                  <a:cubicBezTo>
                    <a:pt x="5544786" y="1299571"/>
                    <a:pt x="5557622" y="1279326"/>
                    <a:pt x="5571152" y="1259622"/>
                  </a:cubicBezTo>
                  <a:cubicBezTo>
                    <a:pt x="5592104" y="1274381"/>
                    <a:pt x="5612748" y="1289602"/>
                    <a:pt x="5633626" y="1304595"/>
                  </a:cubicBezTo>
                  <a:cubicBezTo>
                    <a:pt x="5633546" y="1278938"/>
                    <a:pt x="5633546" y="1253287"/>
                    <a:pt x="5634241" y="1227631"/>
                  </a:cubicBezTo>
                  <a:cubicBezTo>
                    <a:pt x="5672126" y="1244942"/>
                    <a:pt x="5700117" y="1277628"/>
                    <a:pt x="5714959" y="1316187"/>
                  </a:cubicBezTo>
                  <a:cubicBezTo>
                    <a:pt x="5710473" y="1282726"/>
                    <a:pt x="5709545" y="1248804"/>
                    <a:pt x="5713335" y="1215190"/>
                  </a:cubicBezTo>
                  <a:cubicBezTo>
                    <a:pt x="5739080" y="1225933"/>
                    <a:pt x="5759416" y="1245324"/>
                    <a:pt x="5779519" y="1264105"/>
                  </a:cubicBezTo>
                  <a:cubicBezTo>
                    <a:pt x="5782379" y="1214956"/>
                    <a:pt x="5779285" y="1164885"/>
                    <a:pt x="5790342" y="1116590"/>
                  </a:cubicBezTo>
                  <a:cubicBezTo>
                    <a:pt x="5818948" y="1122002"/>
                    <a:pt x="5847167" y="1129572"/>
                    <a:pt x="5874696" y="1139541"/>
                  </a:cubicBezTo>
                  <a:cubicBezTo>
                    <a:pt x="5877865" y="1105926"/>
                    <a:pt x="5877477" y="1071925"/>
                    <a:pt x="5883200" y="1038544"/>
                  </a:cubicBezTo>
                  <a:cubicBezTo>
                    <a:pt x="5916137" y="1049053"/>
                    <a:pt x="5949999" y="1055855"/>
                    <a:pt x="5983946" y="1062651"/>
                  </a:cubicBezTo>
                  <a:cubicBezTo>
                    <a:pt x="5988043" y="1043334"/>
                    <a:pt x="5988505" y="1017832"/>
                    <a:pt x="6010699" y="1009720"/>
                  </a:cubicBezTo>
                  <a:cubicBezTo>
                    <a:pt x="6033817" y="1002303"/>
                    <a:pt x="6045335" y="1026951"/>
                    <a:pt x="6058171" y="1040936"/>
                  </a:cubicBezTo>
                  <a:cubicBezTo>
                    <a:pt x="6060411" y="1019455"/>
                    <a:pt x="6064201" y="998202"/>
                    <a:pt x="6070232" y="977416"/>
                  </a:cubicBezTo>
                  <a:cubicBezTo>
                    <a:pt x="6087935" y="1014277"/>
                    <a:pt x="6098992" y="1054300"/>
                    <a:pt x="6106259" y="1094483"/>
                  </a:cubicBezTo>
                  <a:cubicBezTo>
                    <a:pt x="6115612" y="1091469"/>
                    <a:pt x="6129297" y="1093326"/>
                    <a:pt x="6133862" y="1082042"/>
                  </a:cubicBezTo>
                  <a:cubicBezTo>
                    <a:pt x="6148088" y="1057622"/>
                    <a:pt x="6157908" y="1029418"/>
                    <a:pt x="6180718" y="1011104"/>
                  </a:cubicBezTo>
                  <a:cubicBezTo>
                    <a:pt x="6191775" y="1045647"/>
                    <a:pt x="6194865" y="1081888"/>
                    <a:pt x="6201436" y="1117434"/>
                  </a:cubicBezTo>
                  <a:cubicBezTo>
                    <a:pt x="6220148" y="1090000"/>
                    <a:pt x="6240017" y="1062418"/>
                    <a:pt x="6266303" y="1041626"/>
                  </a:cubicBezTo>
                  <a:cubicBezTo>
                    <a:pt x="6269780" y="1057855"/>
                    <a:pt x="6272801" y="1074158"/>
                    <a:pt x="6276198" y="1090461"/>
                  </a:cubicBezTo>
                  <a:cubicBezTo>
                    <a:pt x="6312693" y="1070832"/>
                    <a:pt x="6347950" y="1049043"/>
                    <a:pt x="6384439" y="1029413"/>
                  </a:cubicBezTo>
                  <a:cubicBezTo>
                    <a:pt x="6385755" y="1058698"/>
                    <a:pt x="6391706" y="1088525"/>
                    <a:pt x="6386063" y="1117662"/>
                  </a:cubicBezTo>
                  <a:cubicBezTo>
                    <a:pt x="6373228" y="1130564"/>
                    <a:pt x="6356295" y="1140305"/>
                    <a:pt x="6350498" y="1158693"/>
                  </a:cubicBezTo>
                  <a:cubicBezTo>
                    <a:pt x="6386451" y="1144708"/>
                    <a:pt x="6420779" y="1125774"/>
                    <a:pt x="6458819" y="1117428"/>
                  </a:cubicBezTo>
                  <a:cubicBezTo>
                    <a:pt x="6458431" y="1148725"/>
                    <a:pt x="6458898" y="1180021"/>
                    <a:pt x="6458277" y="1211317"/>
                  </a:cubicBezTo>
                  <a:cubicBezTo>
                    <a:pt x="6432452" y="1228241"/>
                    <a:pt x="6410184" y="1250030"/>
                    <a:pt x="6387534" y="1270816"/>
                  </a:cubicBezTo>
                  <a:cubicBezTo>
                    <a:pt x="6399207" y="1272514"/>
                    <a:pt x="6411039" y="1274291"/>
                    <a:pt x="6423019" y="1276148"/>
                  </a:cubicBezTo>
                  <a:cubicBezTo>
                    <a:pt x="6412042" y="1285729"/>
                    <a:pt x="6398124" y="1290366"/>
                    <a:pt x="6384747" y="1294923"/>
                  </a:cubicBezTo>
                  <a:cubicBezTo>
                    <a:pt x="6383277" y="1326835"/>
                    <a:pt x="6374618" y="1358752"/>
                    <a:pt x="6380341" y="1390743"/>
                  </a:cubicBezTo>
                  <a:cubicBezTo>
                    <a:pt x="6413125" y="1360375"/>
                    <a:pt x="6439486" y="1323827"/>
                    <a:pt x="6469334" y="1290520"/>
                  </a:cubicBezTo>
                  <a:cubicBezTo>
                    <a:pt x="6477530" y="1326607"/>
                    <a:pt x="6481007" y="1363468"/>
                    <a:pt x="6482711" y="1400404"/>
                  </a:cubicBezTo>
                  <a:cubicBezTo>
                    <a:pt x="6528638" y="1370731"/>
                    <a:pt x="6563970" y="1323981"/>
                    <a:pt x="6616081" y="1304584"/>
                  </a:cubicBezTo>
                  <a:cubicBezTo>
                    <a:pt x="6599302" y="1338199"/>
                    <a:pt x="6578584" y="1371734"/>
                    <a:pt x="6545184" y="1390976"/>
                  </a:cubicBezTo>
                  <a:cubicBezTo>
                    <a:pt x="6594434" y="1391751"/>
                    <a:pt x="6639433" y="1368333"/>
                    <a:pt x="6686825" y="1357982"/>
                  </a:cubicBezTo>
                  <a:cubicBezTo>
                    <a:pt x="6639045" y="1410680"/>
                    <a:pt x="6574794" y="1444762"/>
                    <a:pt x="6520825" y="1490276"/>
                  </a:cubicBezTo>
                  <a:cubicBezTo>
                    <a:pt x="6555233" y="1480769"/>
                    <a:pt x="6584609" y="1459829"/>
                    <a:pt x="6617781" y="1447080"/>
                  </a:cubicBezTo>
                  <a:cubicBezTo>
                    <a:pt x="6604404" y="1487650"/>
                    <a:pt x="6590719" y="1528527"/>
                    <a:pt x="6569847" y="1565925"/>
                  </a:cubicBezTo>
                  <a:cubicBezTo>
                    <a:pt x="6600539" y="1552401"/>
                    <a:pt x="6632548" y="1542512"/>
                    <a:pt x="6664716" y="1532931"/>
                  </a:cubicBezTo>
                  <a:cubicBezTo>
                    <a:pt x="6661393" y="1546995"/>
                    <a:pt x="6658065" y="1561060"/>
                    <a:pt x="6654588" y="1575124"/>
                  </a:cubicBezTo>
                  <a:cubicBezTo>
                    <a:pt x="6700902" y="1572264"/>
                    <a:pt x="6747137" y="1568710"/>
                    <a:pt x="6793526" y="1566625"/>
                  </a:cubicBezTo>
                  <a:cubicBezTo>
                    <a:pt x="6750614" y="1605805"/>
                    <a:pt x="6698195" y="1634623"/>
                    <a:pt x="6645001" y="1657420"/>
                  </a:cubicBezTo>
                  <a:cubicBezTo>
                    <a:pt x="6679022" y="1657961"/>
                    <a:pt x="6714279" y="1651855"/>
                    <a:pt x="6747212" y="1663834"/>
                  </a:cubicBezTo>
                  <a:cubicBezTo>
                    <a:pt x="6698349" y="1674418"/>
                    <a:pt x="6650951" y="1690260"/>
                    <a:pt x="6603634" y="1705948"/>
                  </a:cubicBezTo>
                  <a:cubicBezTo>
                    <a:pt x="6638036" y="1706643"/>
                    <a:pt x="6671903" y="1699613"/>
                    <a:pt x="6706312" y="1698531"/>
                  </a:cubicBezTo>
                  <a:cubicBezTo>
                    <a:pt x="6650103" y="1730602"/>
                    <a:pt x="6588404" y="1750306"/>
                    <a:pt x="6526940" y="1769315"/>
                  </a:cubicBezTo>
                  <a:cubicBezTo>
                    <a:pt x="6541092" y="1785931"/>
                    <a:pt x="6547892" y="1806638"/>
                    <a:pt x="6552685" y="1827732"/>
                  </a:cubicBezTo>
                  <a:cubicBezTo>
                    <a:pt x="6560493" y="1799682"/>
                    <a:pt x="6580362" y="1778355"/>
                    <a:pt x="6603947" y="1762280"/>
                  </a:cubicBezTo>
                  <a:cubicBezTo>
                    <a:pt x="6607270" y="1787936"/>
                    <a:pt x="6605030" y="1814362"/>
                    <a:pt x="6585777" y="1833451"/>
                  </a:cubicBezTo>
                  <a:cubicBezTo>
                    <a:pt x="6620493" y="1805863"/>
                    <a:pt x="6653043" y="1775575"/>
                    <a:pt x="6689766" y="1750613"/>
                  </a:cubicBezTo>
                  <a:cubicBezTo>
                    <a:pt x="6688837" y="1783687"/>
                    <a:pt x="6685280" y="1816681"/>
                    <a:pt x="6678167" y="1848985"/>
                  </a:cubicBezTo>
                  <a:cubicBezTo>
                    <a:pt x="6702830" y="1827350"/>
                    <a:pt x="6730358" y="1809343"/>
                    <a:pt x="6759660" y="1794351"/>
                  </a:cubicBezTo>
                  <a:cubicBezTo>
                    <a:pt x="6760509" y="1839403"/>
                    <a:pt x="6729350" y="1874249"/>
                    <a:pt x="6715511" y="1914665"/>
                  </a:cubicBezTo>
                  <a:cubicBezTo>
                    <a:pt x="6750922" y="1900367"/>
                    <a:pt x="6784322" y="1879352"/>
                    <a:pt x="6822441" y="1872471"/>
                  </a:cubicBezTo>
                  <a:cubicBezTo>
                    <a:pt x="6801101" y="1892796"/>
                    <a:pt x="6775356" y="1907476"/>
                    <a:pt x="6751384" y="1924320"/>
                  </a:cubicBezTo>
                  <a:cubicBezTo>
                    <a:pt x="6783861" y="1920458"/>
                    <a:pt x="6814245" y="1907243"/>
                    <a:pt x="6846795" y="1903688"/>
                  </a:cubicBezTo>
                  <a:cubicBezTo>
                    <a:pt x="6819505" y="1943483"/>
                    <a:pt x="6784864" y="1978567"/>
                    <a:pt x="6742031" y="2001672"/>
                  </a:cubicBezTo>
                  <a:cubicBezTo>
                    <a:pt x="6768859" y="1999354"/>
                    <a:pt x="6795459" y="1995719"/>
                    <a:pt x="6822287" y="1992865"/>
                  </a:cubicBezTo>
                  <a:cubicBezTo>
                    <a:pt x="6820201" y="2003142"/>
                    <a:pt x="6818189" y="2013497"/>
                    <a:pt x="6816256" y="2023854"/>
                  </a:cubicBezTo>
                  <a:cubicBezTo>
                    <a:pt x="6848032" y="2006001"/>
                    <a:pt x="6882287" y="1993178"/>
                    <a:pt x="6917385" y="1983209"/>
                  </a:cubicBezTo>
                  <a:cubicBezTo>
                    <a:pt x="6903238" y="2009020"/>
                    <a:pt x="6886305" y="2033207"/>
                    <a:pt x="6870762" y="2058089"/>
                  </a:cubicBezTo>
                  <a:cubicBezTo>
                    <a:pt x="6893211" y="2060306"/>
                    <a:pt x="7013608" y="2050672"/>
                    <a:pt x="6966401" y="2083432"/>
                  </a:cubicBezTo>
                  <a:cubicBezTo>
                    <a:pt x="6937949" y="2110633"/>
                    <a:pt x="6903387" y="2133276"/>
                    <a:pt x="6863028" y="2135515"/>
                  </a:cubicBezTo>
                  <a:cubicBezTo>
                    <a:pt x="6880503" y="2139610"/>
                    <a:pt x="6898206" y="2143473"/>
                    <a:pt x="6915989" y="2147181"/>
                  </a:cubicBezTo>
                  <a:cubicBezTo>
                    <a:pt x="6860167" y="2155914"/>
                    <a:pt x="6804573" y="2169283"/>
                    <a:pt x="6751846" y="2189295"/>
                  </a:cubicBezTo>
                  <a:cubicBezTo>
                    <a:pt x="6796303" y="2193391"/>
                    <a:pt x="6840913" y="2195709"/>
                    <a:pt x="6885370" y="2200266"/>
                  </a:cubicBezTo>
                  <a:cubicBezTo>
                    <a:pt x="6869828" y="2207609"/>
                    <a:pt x="6854290" y="2214946"/>
                    <a:pt x="6839443" y="2223525"/>
                  </a:cubicBezTo>
                  <a:cubicBezTo>
                    <a:pt x="6862481" y="2230867"/>
                    <a:pt x="6886374" y="2237743"/>
                    <a:pt x="6905860" y="2253118"/>
                  </a:cubicBezTo>
                  <a:cubicBezTo>
                    <a:pt x="6838053" y="2262391"/>
                    <a:pt x="6769709" y="2266254"/>
                    <a:pt x="6701821" y="2274832"/>
                  </a:cubicBezTo>
                  <a:cubicBezTo>
                    <a:pt x="6693083" y="2319111"/>
                    <a:pt x="6653961" y="2344767"/>
                    <a:pt x="6621024" y="2370885"/>
                  </a:cubicBezTo>
                  <a:cubicBezTo>
                    <a:pt x="6659524" y="2368413"/>
                    <a:pt x="6697643" y="2353266"/>
                    <a:pt x="6736378" y="2361071"/>
                  </a:cubicBezTo>
                  <a:cubicBezTo>
                    <a:pt x="6735215" y="2379926"/>
                    <a:pt x="6711174" y="2388038"/>
                    <a:pt x="6699655" y="2401487"/>
                  </a:cubicBezTo>
                  <a:cubicBezTo>
                    <a:pt x="6743417" y="2389507"/>
                    <a:pt x="6790347" y="2377453"/>
                    <a:pt x="6835038" y="2392521"/>
                  </a:cubicBezTo>
                  <a:cubicBezTo>
                    <a:pt x="6887069" y="2409906"/>
                    <a:pt x="6942817" y="2423196"/>
                    <a:pt x="6987581" y="2456423"/>
                  </a:cubicBezTo>
                  <a:cubicBezTo>
                    <a:pt x="6956188" y="2474116"/>
                    <a:pt x="6922247" y="2486483"/>
                    <a:pt x="6889543" y="2501317"/>
                  </a:cubicBezTo>
                  <a:cubicBezTo>
                    <a:pt x="6954564" y="2508426"/>
                    <a:pt x="7027860" y="2511285"/>
                    <a:pt x="7078274" y="2558651"/>
                  </a:cubicBezTo>
                  <a:cubicBezTo>
                    <a:pt x="7062502" y="2583226"/>
                    <a:pt x="7042633" y="2606176"/>
                    <a:pt x="7015800" y="2618771"/>
                  </a:cubicBezTo>
                  <a:cubicBezTo>
                    <a:pt x="7003639" y="2628358"/>
                    <a:pt x="6998251" y="2620787"/>
                    <a:pt x="6924954" y="2590950"/>
                  </a:cubicBezTo>
                  <a:cubicBezTo>
                    <a:pt x="6975521" y="2629971"/>
                    <a:pt x="7024076" y="2671931"/>
                    <a:pt x="7077886" y="2706707"/>
                  </a:cubicBezTo>
                  <a:cubicBezTo>
                    <a:pt x="6998325" y="2738900"/>
                    <a:pt x="7056350" y="2719737"/>
                    <a:pt x="6899517" y="2678886"/>
                  </a:cubicBezTo>
                  <a:cubicBezTo>
                    <a:pt x="6961003" y="2734422"/>
                    <a:pt x="7001309" y="2805773"/>
                    <a:pt x="7212647" y="2746269"/>
                  </a:cubicBezTo>
                  <a:cubicBezTo>
                    <a:pt x="7212020" y="2793481"/>
                    <a:pt x="7214924" y="2809614"/>
                    <a:pt x="7132624" y="2836449"/>
                  </a:cubicBezTo>
                  <a:cubicBezTo>
                    <a:pt x="7178165" y="2854763"/>
                    <a:pt x="7228418" y="2889459"/>
                    <a:pt x="7233445" y="2942470"/>
                  </a:cubicBezTo>
                  <a:cubicBezTo>
                    <a:pt x="7192083" y="2930724"/>
                    <a:pt x="7151724" y="2915424"/>
                    <a:pt x="7109661" y="2906463"/>
                  </a:cubicBezTo>
                  <a:cubicBezTo>
                    <a:pt x="7174374" y="2958158"/>
                    <a:pt x="7244502" y="3003439"/>
                    <a:pt x="7303493" y="3061935"/>
                  </a:cubicBezTo>
                  <a:cubicBezTo>
                    <a:pt x="7276532" y="3081915"/>
                    <a:pt x="7266287" y="3077130"/>
                    <a:pt x="7127211" y="3024766"/>
                  </a:cubicBezTo>
                  <a:cubicBezTo>
                    <a:pt x="7253791" y="3182244"/>
                    <a:pt x="7236290" y="3158217"/>
                    <a:pt x="7233832" y="3232321"/>
                  </a:cubicBezTo>
                  <a:cubicBezTo>
                    <a:pt x="7205842" y="3220268"/>
                    <a:pt x="7184970" y="3197163"/>
                    <a:pt x="7158603" y="3182478"/>
                  </a:cubicBezTo>
                  <a:cubicBezTo>
                    <a:pt x="7181026" y="3237420"/>
                    <a:pt x="7212493" y="3289576"/>
                    <a:pt x="7257029" y="3329451"/>
                  </a:cubicBezTo>
                  <a:cubicBezTo>
                    <a:pt x="7211957" y="3356959"/>
                    <a:pt x="7157526" y="3333934"/>
                    <a:pt x="7120952" y="3302871"/>
                  </a:cubicBezTo>
                  <a:cubicBezTo>
                    <a:pt x="7095822" y="3283321"/>
                    <a:pt x="7086703" y="3251484"/>
                    <a:pt x="7080667" y="3221732"/>
                  </a:cubicBezTo>
                  <a:cubicBezTo>
                    <a:pt x="7056908" y="3263204"/>
                    <a:pt x="7097234" y="3285518"/>
                    <a:pt x="7137184" y="3362445"/>
                  </a:cubicBezTo>
                  <a:cubicBezTo>
                    <a:pt x="7139892" y="3379369"/>
                    <a:pt x="7138113" y="3396675"/>
                    <a:pt x="7137880" y="3413832"/>
                  </a:cubicBezTo>
                  <a:cubicBezTo>
                    <a:pt x="7106104" y="3396139"/>
                    <a:pt x="7075253" y="3376430"/>
                    <a:pt x="7041773" y="3361983"/>
                  </a:cubicBezTo>
                  <a:cubicBezTo>
                    <a:pt x="7057003" y="3391348"/>
                    <a:pt x="7076256" y="3418469"/>
                    <a:pt x="7091177" y="3448068"/>
                  </a:cubicBezTo>
                  <a:cubicBezTo>
                    <a:pt x="7066202" y="3432847"/>
                    <a:pt x="7040457" y="3416076"/>
                    <a:pt x="7009685" y="3422337"/>
                  </a:cubicBezTo>
                  <a:cubicBezTo>
                    <a:pt x="7040223" y="3462211"/>
                    <a:pt x="7076022" y="3497603"/>
                    <a:pt x="7111126" y="3533377"/>
                  </a:cubicBezTo>
                  <a:cubicBezTo>
                    <a:pt x="7057778" y="3523101"/>
                    <a:pt x="7017186" y="3480292"/>
                    <a:pt x="6966852" y="3461050"/>
                  </a:cubicBezTo>
                  <a:cubicBezTo>
                    <a:pt x="6986785" y="3513196"/>
                    <a:pt x="7080110" y="3612060"/>
                    <a:pt x="7135942" y="3617371"/>
                  </a:cubicBezTo>
                  <a:cubicBezTo>
                    <a:pt x="7064891" y="3665299"/>
                    <a:pt x="6965403" y="3574881"/>
                    <a:pt x="6909019" y="3536157"/>
                  </a:cubicBezTo>
                  <a:cubicBezTo>
                    <a:pt x="6932678" y="3580669"/>
                    <a:pt x="6955949" y="3625483"/>
                    <a:pt x="6974894" y="3672313"/>
                  </a:cubicBezTo>
                  <a:cubicBezTo>
                    <a:pt x="6943427" y="3677565"/>
                    <a:pt x="6918993" y="3656705"/>
                    <a:pt x="6894097" y="3641712"/>
                  </a:cubicBezTo>
                  <a:cubicBezTo>
                    <a:pt x="6912034" y="3670610"/>
                    <a:pt x="6916440" y="3703530"/>
                    <a:pt x="6912809" y="3736990"/>
                  </a:cubicBezTo>
                  <a:cubicBezTo>
                    <a:pt x="6867811" y="3736603"/>
                    <a:pt x="6832633" y="3705461"/>
                    <a:pt x="6800236" y="3678340"/>
                  </a:cubicBezTo>
                  <a:cubicBezTo>
                    <a:pt x="6816936" y="3720995"/>
                    <a:pt x="6843531" y="3759246"/>
                    <a:pt x="6857683" y="3802983"/>
                  </a:cubicBezTo>
                  <a:cubicBezTo>
                    <a:pt x="6864796" y="3844710"/>
                    <a:pt x="6826677" y="3884123"/>
                    <a:pt x="6786164" y="3887444"/>
                  </a:cubicBezTo>
                  <a:cubicBezTo>
                    <a:pt x="6763742" y="3830337"/>
                    <a:pt x="6749749" y="3768907"/>
                    <a:pt x="6718282" y="3715976"/>
                  </a:cubicBezTo>
                  <a:cubicBezTo>
                    <a:pt x="6711785" y="3732974"/>
                    <a:pt x="6706221" y="3750439"/>
                    <a:pt x="6701274" y="3767979"/>
                  </a:cubicBezTo>
                  <a:cubicBezTo>
                    <a:pt x="6717433" y="3780032"/>
                    <a:pt x="6731967" y="3794097"/>
                    <a:pt x="6745115" y="3809551"/>
                  </a:cubicBezTo>
                  <a:cubicBezTo>
                    <a:pt x="6720219" y="3815116"/>
                    <a:pt x="6695016" y="3819594"/>
                    <a:pt x="6669653" y="3821451"/>
                  </a:cubicBezTo>
                  <a:cubicBezTo>
                    <a:pt x="6698105" y="3835208"/>
                    <a:pt x="6726324" y="3850583"/>
                    <a:pt x="6748672" y="3873454"/>
                  </a:cubicBezTo>
                  <a:cubicBezTo>
                    <a:pt x="6718362" y="3870594"/>
                    <a:pt x="6688444" y="3865803"/>
                    <a:pt x="6658213" y="3864567"/>
                  </a:cubicBezTo>
                  <a:cubicBezTo>
                    <a:pt x="6687128" y="3901041"/>
                    <a:pt x="6739706" y="3907302"/>
                    <a:pt x="6772798" y="3940216"/>
                  </a:cubicBezTo>
                  <a:cubicBezTo>
                    <a:pt x="6773186" y="3945701"/>
                    <a:pt x="6773961" y="3956753"/>
                    <a:pt x="6774342" y="3962318"/>
                  </a:cubicBezTo>
                  <a:cubicBezTo>
                    <a:pt x="6735682" y="3962244"/>
                    <a:pt x="6697028" y="3960079"/>
                    <a:pt x="6659143" y="3952582"/>
                  </a:cubicBezTo>
                  <a:cubicBezTo>
                    <a:pt x="6688752" y="3961161"/>
                    <a:pt x="6716047" y="3975995"/>
                    <a:pt x="6739860" y="3995625"/>
                  </a:cubicBezTo>
                  <a:cubicBezTo>
                    <a:pt x="6730969" y="4005593"/>
                    <a:pt x="6718908" y="4011233"/>
                    <a:pt x="6706922" y="4016257"/>
                  </a:cubicBezTo>
                  <a:cubicBezTo>
                    <a:pt x="6735300" y="4053814"/>
                    <a:pt x="6767150" y="4088584"/>
                    <a:pt x="6797226" y="4124825"/>
                  </a:cubicBezTo>
                  <a:cubicBezTo>
                    <a:pt x="6719487" y="4142964"/>
                    <a:pt x="6684447" y="4094627"/>
                    <a:pt x="6642904" y="4079698"/>
                  </a:cubicBezTo>
                  <a:cubicBezTo>
                    <a:pt x="6667726" y="4104580"/>
                    <a:pt x="6703673" y="4119032"/>
                    <a:pt x="6720299" y="4151484"/>
                  </a:cubicBezTo>
                  <a:cubicBezTo>
                    <a:pt x="6731048" y="4170881"/>
                    <a:pt x="6723468" y="4198697"/>
                    <a:pt x="6702670" y="4207737"/>
                  </a:cubicBezTo>
                  <a:cubicBezTo>
                    <a:pt x="6679086" y="4219791"/>
                    <a:pt x="6653033" y="4210363"/>
                    <a:pt x="6628832" y="4206501"/>
                  </a:cubicBezTo>
                  <a:cubicBezTo>
                    <a:pt x="6664551" y="4230995"/>
                    <a:pt x="6701821" y="4263294"/>
                    <a:pt x="6700271" y="4311053"/>
                  </a:cubicBezTo>
                  <a:cubicBezTo>
                    <a:pt x="6673517" y="4309276"/>
                    <a:pt x="6642049" y="4319165"/>
                    <a:pt x="6620482" y="4298845"/>
                  </a:cubicBezTo>
                  <a:cubicBezTo>
                    <a:pt x="6582364" y="4273656"/>
                    <a:pt x="6548188" y="4242513"/>
                    <a:pt x="6508218" y="4220411"/>
                  </a:cubicBezTo>
                  <a:cubicBezTo>
                    <a:pt x="6522985" y="4276510"/>
                    <a:pt x="6556847" y="4325271"/>
                    <a:pt x="6579890" y="4378128"/>
                  </a:cubicBezTo>
                  <a:cubicBezTo>
                    <a:pt x="6505203" y="4343665"/>
                    <a:pt x="6443966" y="4286404"/>
                    <a:pt x="6381573" y="4234014"/>
                  </a:cubicBezTo>
                  <a:cubicBezTo>
                    <a:pt x="6358068" y="4269714"/>
                    <a:pt x="6360849" y="4314146"/>
                    <a:pt x="6361778" y="4354949"/>
                  </a:cubicBezTo>
                  <a:cubicBezTo>
                    <a:pt x="6338045" y="4350158"/>
                    <a:pt x="6315851" y="4340036"/>
                    <a:pt x="6299926" y="4321488"/>
                  </a:cubicBezTo>
                  <a:cubicBezTo>
                    <a:pt x="6301009" y="4347686"/>
                    <a:pt x="6304178" y="4373725"/>
                    <a:pt x="6310362" y="4399302"/>
                  </a:cubicBezTo>
                  <a:cubicBezTo>
                    <a:pt x="6266909" y="4401774"/>
                    <a:pt x="6235053" y="4369862"/>
                    <a:pt x="6204128" y="4344593"/>
                  </a:cubicBezTo>
                  <a:cubicBezTo>
                    <a:pt x="6221061" y="4379985"/>
                    <a:pt x="6238997" y="4415143"/>
                    <a:pt x="6250904" y="4452774"/>
                  </a:cubicBezTo>
                  <a:cubicBezTo>
                    <a:pt x="6219436" y="4440641"/>
                    <a:pt x="6189821" y="4424258"/>
                    <a:pt x="6158280" y="4412438"/>
                  </a:cubicBezTo>
                  <a:cubicBezTo>
                    <a:pt x="6186191" y="4440099"/>
                    <a:pt x="6217043" y="4470780"/>
                    <a:pt x="6215493" y="4513509"/>
                  </a:cubicBezTo>
                  <a:cubicBezTo>
                    <a:pt x="6223227" y="4539627"/>
                    <a:pt x="6193458" y="4550217"/>
                    <a:pt x="6173048" y="4550525"/>
                  </a:cubicBezTo>
                  <a:cubicBezTo>
                    <a:pt x="6143592" y="4545193"/>
                    <a:pt x="6118001" y="4528348"/>
                    <a:pt x="6091788" y="4515133"/>
                  </a:cubicBezTo>
                  <a:cubicBezTo>
                    <a:pt x="6090472" y="4544344"/>
                    <a:pt x="6091480" y="4573629"/>
                    <a:pt x="6093179" y="4602835"/>
                  </a:cubicBezTo>
                  <a:cubicBezTo>
                    <a:pt x="6014856" y="4610077"/>
                    <a:pt x="6012275" y="4592527"/>
                    <a:pt x="5961354" y="4511265"/>
                  </a:cubicBezTo>
                  <a:cubicBezTo>
                    <a:pt x="5958105" y="4542641"/>
                    <a:pt x="5954782" y="4574165"/>
                    <a:pt x="5948284" y="4605154"/>
                  </a:cubicBezTo>
                  <a:cubicBezTo>
                    <a:pt x="5920373" y="4593020"/>
                    <a:pt x="5896640" y="4573703"/>
                    <a:pt x="5874600" y="4553225"/>
                  </a:cubicBezTo>
                  <a:cubicBezTo>
                    <a:pt x="5866484" y="4564430"/>
                    <a:pt x="5858208" y="4575481"/>
                    <a:pt x="5849938" y="4586532"/>
                  </a:cubicBezTo>
                  <a:cubicBezTo>
                    <a:pt x="5824734" y="4575714"/>
                    <a:pt x="5802620" y="4559331"/>
                    <a:pt x="5778499" y="4546657"/>
                  </a:cubicBezTo>
                  <a:cubicBezTo>
                    <a:pt x="5791797" y="4568525"/>
                    <a:pt x="5813677" y="4583285"/>
                    <a:pt x="5828291" y="4604304"/>
                  </a:cubicBezTo>
                  <a:cubicBezTo>
                    <a:pt x="5790639" y="4601986"/>
                    <a:pt x="5752908" y="4599126"/>
                    <a:pt x="5715951" y="4591784"/>
                  </a:cubicBezTo>
                  <a:cubicBezTo>
                    <a:pt x="5738374" y="4631813"/>
                    <a:pt x="5776492" y="4658859"/>
                    <a:pt x="5803782" y="4694787"/>
                  </a:cubicBezTo>
                  <a:cubicBezTo>
                    <a:pt x="5763657" y="4695636"/>
                    <a:pt x="5723606" y="4691153"/>
                    <a:pt x="5684559" y="4681884"/>
                  </a:cubicBezTo>
                  <a:cubicBezTo>
                    <a:pt x="5700951" y="4698729"/>
                    <a:pt x="5720973" y="4713642"/>
                    <a:pt x="5729711" y="4736359"/>
                  </a:cubicBezTo>
                  <a:cubicBezTo>
                    <a:pt x="5721281" y="4740763"/>
                    <a:pt x="5713011" y="4745246"/>
                    <a:pt x="5704815" y="4749883"/>
                  </a:cubicBezTo>
                  <a:cubicBezTo>
                    <a:pt x="5746718" y="4849320"/>
                    <a:pt x="5752796" y="4857029"/>
                    <a:pt x="5732572" y="4881168"/>
                  </a:cubicBezTo>
                  <a:cubicBezTo>
                    <a:pt x="5700021" y="4857602"/>
                    <a:pt x="5668788" y="4832253"/>
                    <a:pt x="5640027" y="4804284"/>
                  </a:cubicBezTo>
                  <a:cubicBezTo>
                    <a:pt x="5641418" y="4833495"/>
                    <a:pt x="5642889" y="4862626"/>
                    <a:pt x="5643817" y="4891911"/>
                  </a:cubicBezTo>
                  <a:cubicBezTo>
                    <a:pt x="5609489" y="4878314"/>
                    <a:pt x="5588229" y="4847867"/>
                    <a:pt x="5561321" y="4824608"/>
                  </a:cubicBezTo>
                  <a:cubicBezTo>
                    <a:pt x="5557223" y="4856212"/>
                    <a:pt x="5562866" y="4888282"/>
                    <a:pt x="5560085" y="4920194"/>
                  </a:cubicBezTo>
                  <a:cubicBezTo>
                    <a:pt x="5545083" y="4920815"/>
                    <a:pt x="5528309" y="4925526"/>
                    <a:pt x="5515086" y="4916406"/>
                  </a:cubicBezTo>
                  <a:cubicBezTo>
                    <a:pt x="5502177" y="4900257"/>
                    <a:pt x="5497612" y="4879317"/>
                    <a:pt x="5488566" y="4861156"/>
                  </a:cubicBezTo>
                  <a:cubicBezTo>
                    <a:pt x="5486554" y="4896856"/>
                    <a:pt x="5488099" y="4932709"/>
                    <a:pt x="5487250" y="4968568"/>
                  </a:cubicBezTo>
                  <a:cubicBezTo>
                    <a:pt x="5459105" y="4950334"/>
                    <a:pt x="5437846" y="4924136"/>
                    <a:pt x="5414575" y="4900490"/>
                  </a:cubicBezTo>
                  <a:cubicBezTo>
                    <a:pt x="5412488" y="4937272"/>
                    <a:pt x="5417977" y="4974982"/>
                    <a:pt x="5412101" y="5011297"/>
                  </a:cubicBezTo>
                  <a:cubicBezTo>
                    <a:pt x="5409319" y="5014003"/>
                    <a:pt x="5403905" y="5019335"/>
                    <a:pt x="5401123" y="5021961"/>
                  </a:cubicBezTo>
                  <a:cubicBezTo>
                    <a:pt x="5380405" y="5005191"/>
                    <a:pt x="5358291" y="4990049"/>
                    <a:pt x="5340508" y="4970032"/>
                  </a:cubicBezTo>
                  <a:cubicBezTo>
                    <a:pt x="5322184" y="4993137"/>
                    <a:pt x="5309582" y="5020104"/>
                    <a:pt x="5292261" y="5043903"/>
                  </a:cubicBezTo>
                  <a:cubicBezTo>
                    <a:pt x="5208194" y="5005191"/>
                    <a:pt x="5251977" y="4908719"/>
                    <a:pt x="5221050" y="4891211"/>
                  </a:cubicBezTo>
                  <a:cubicBezTo>
                    <a:pt x="5205354" y="4928072"/>
                    <a:pt x="5188888" y="4964541"/>
                    <a:pt x="5170564" y="5000167"/>
                  </a:cubicBezTo>
                  <a:cubicBezTo>
                    <a:pt x="5115899" y="4965857"/>
                    <a:pt x="5121700" y="4891365"/>
                    <a:pt x="5111105" y="4835574"/>
                  </a:cubicBezTo>
                  <a:cubicBezTo>
                    <a:pt x="5084044" y="4881089"/>
                    <a:pt x="5044460" y="4917870"/>
                    <a:pt x="4999616" y="4945532"/>
                  </a:cubicBezTo>
                  <a:cubicBezTo>
                    <a:pt x="4984694" y="4921966"/>
                    <a:pt x="4974794" y="4895922"/>
                    <a:pt x="4966444" y="4869571"/>
                  </a:cubicBezTo>
                  <a:cubicBezTo>
                    <a:pt x="4942785" y="4881391"/>
                    <a:pt x="4918893" y="4893217"/>
                    <a:pt x="4893227" y="4900018"/>
                  </a:cubicBezTo>
                  <a:cubicBezTo>
                    <a:pt x="4892840" y="4867486"/>
                    <a:pt x="4893381" y="4834954"/>
                    <a:pt x="4892606" y="4802421"/>
                  </a:cubicBezTo>
                  <a:cubicBezTo>
                    <a:pt x="4911705" y="4787428"/>
                    <a:pt x="4931033" y="4772595"/>
                    <a:pt x="4951677" y="4759687"/>
                  </a:cubicBezTo>
                  <a:cubicBezTo>
                    <a:pt x="4963195" y="4791063"/>
                    <a:pt x="4976572" y="4822125"/>
                    <a:pt x="4998220" y="4848089"/>
                  </a:cubicBezTo>
                  <a:cubicBezTo>
                    <a:pt x="5029995" y="4816406"/>
                    <a:pt x="5048633" y="4774987"/>
                    <a:pt x="5073756" y="4738359"/>
                  </a:cubicBezTo>
                  <a:cubicBezTo>
                    <a:pt x="5092543" y="4749097"/>
                    <a:pt x="5111721" y="4777767"/>
                    <a:pt x="5135608" y="4765634"/>
                  </a:cubicBezTo>
                  <a:cubicBezTo>
                    <a:pt x="5149214" y="4753888"/>
                    <a:pt x="5153157" y="4735033"/>
                    <a:pt x="5160892" y="4719425"/>
                  </a:cubicBezTo>
                  <a:cubicBezTo>
                    <a:pt x="5204345" y="4762005"/>
                    <a:pt x="5258389" y="4791906"/>
                    <a:pt x="5314980" y="4813467"/>
                  </a:cubicBezTo>
                  <a:cubicBezTo>
                    <a:pt x="5313202" y="4796081"/>
                    <a:pt x="5311270" y="4778696"/>
                    <a:pt x="5309412" y="4761464"/>
                  </a:cubicBezTo>
                  <a:cubicBezTo>
                    <a:pt x="5345673" y="4795386"/>
                    <a:pt x="5377916" y="4833250"/>
                    <a:pt x="5412478" y="4868796"/>
                  </a:cubicBezTo>
                  <a:cubicBezTo>
                    <a:pt x="5413093" y="4851485"/>
                    <a:pt x="5413794" y="4834333"/>
                    <a:pt x="5414490" y="4817101"/>
                  </a:cubicBezTo>
                  <a:cubicBezTo>
                    <a:pt x="5441938" y="4821430"/>
                    <a:pt x="5469924" y="4821584"/>
                    <a:pt x="5497452" y="4816560"/>
                  </a:cubicBezTo>
                  <a:cubicBezTo>
                    <a:pt x="5487245" y="4779470"/>
                    <a:pt x="5473406" y="4743537"/>
                    <a:pt x="5462662" y="4706676"/>
                  </a:cubicBezTo>
                  <a:cubicBezTo>
                    <a:pt x="5478205" y="4713011"/>
                    <a:pt x="5493896" y="4719579"/>
                    <a:pt x="5509672" y="4725993"/>
                  </a:cubicBezTo>
                  <a:cubicBezTo>
                    <a:pt x="5503642" y="4705594"/>
                    <a:pt x="5497224" y="4685349"/>
                    <a:pt x="5490886" y="4665178"/>
                  </a:cubicBezTo>
                  <a:cubicBezTo>
                    <a:pt x="5516864" y="4682797"/>
                    <a:pt x="5541065" y="4703503"/>
                    <a:pt x="5570600" y="4715175"/>
                  </a:cubicBezTo>
                  <a:cubicBezTo>
                    <a:pt x="5562558" y="4685349"/>
                    <a:pt x="5548566" y="4657841"/>
                    <a:pt x="5534106" y="4630794"/>
                  </a:cubicBezTo>
                  <a:cubicBezTo>
                    <a:pt x="5568976" y="4648026"/>
                    <a:pt x="5604154" y="4665257"/>
                    <a:pt x="5642119" y="4674918"/>
                  </a:cubicBezTo>
                  <a:cubicBezTo>
                    <a:pt x="5635086" y="4659156"/>
                    <a:pt x="5627892" y="4643548"/>
                    <a:pt x="5620700" y="4628014"/>
                  </a:cubicBezTo>
                  <a:cubicBezTo>
                    <a:pt x="5647916" y="4627706"/>
                    <a:pt x="5675131" y="4627627"/>
                    <a:pt x="5702426" y="4627473"/>
                  </a:cubicBezTo>
                  <a:cubicBezTo>
                    <a:pt x="5660443" y="4587290"/>
                    <a:pt x="5613587" y="4552365"/>
                    <a:pt x="5573615" y="4510172"/>
                  </a:cubicBezTo>
                  <a:cubicBezTo>
                    <a:pt x="5602843" y="4517515"/>
                    <a:pt x="5631911" y="4526168"/>
                    <a:pt x="5662142" y="4529261"/>
                  </a:cubicBezTo>
                  <a:cubicBezTo>
                    <a:pt x="5633456" y="4499280"/>
                    <a:pt x="5592715" y="4484829"/>
                    <a:pt x="5565653" y="4453145"/>
                  </a:cubicBezTo>
                  <a:cubicBezTo>
                    <a:pt x="5548566" y="4435139"/>
                    <a:pt x="5523362" y="4451909"/>
                    <a:pt x="5506970" y="4462032"/>
                  </a:cubicBezTo>
                  <a:cubicBezTo>
                    <a:pt x="5503801" y="4450747"/>
                    <a:pt x="5500165" y="4439622"/>
                    <a:pt x="5498621" y="4428109"/>
                  </a:cubicBezTo>
                  <a:cubicBezTo>
                    <a:pt x="5505038" y="4408405"/>
                    <a:pt x="5515320" y="4390245"/>
                    <a:pt x="5523750" y="4371316"/>
                  </a:cubicBezTo>
                  <a:cubicBezTo>
                    <a:pt x="5491125" y="4390091"/>
                    <a:pt x="5464987" y="4417446"/>
                    <a:pt x="5433987" y="4438391"/>
                  </a:cubicBezTo>
                  <a:cubicBezTo>
                    <a:pt x="5421231" y="4447898"/>
                    <a:pt x="5404452" y="4444339"/>
                    <a:pt x="5389838" y="4446041"/>
                  </a:cubicBezTo>
                  <a:cubicBezTo>
                    <a:pt x="5389758" y="4414284"/>
                    <a:pt x="5386743" y="4382293"/>
                    <a:pt x="5390453" y="4350684"/>
                  </a:cubicBezTo>
                  <a:cubicBezTo>
                    <a:pt x="5405455" y="4321785"/>
                    <a:pt x="5428259" y="4297211"/>
                    <a:pt x="5440012" y="4266302"/>
                  </a:cubicBezTo>
                  <a:cubicBezTo>
                    <a:pt x="5409393" y="4281216"/>
                    <a:pt x="5376689" y="4292882"/>
                    <a:pt x="5342053" y="4288786"/>
                  </a:cubicBezTo>
                  <a:cubicBezTo>
                    <a:pt x="5342361" y="4293657"/>
                    <a:pt x="5343056" y="4303392"/>
                    <a:pt x="5343369" y="4308257"/>
                  </a:cubicBezTo>
                  <a:cubicBezTo>
                    <a:pt x="5334244" y="4280903"/>
                    <a:pt x="5307029" y="4258573"/>
                    <a:pt x="5313759" y="4227658"/>
                  </a:cubicBezTo>
                  <a:cubicBezTo>
                    <a:pt x="5320936" y="4186266"/>
                    <a:pt x="5303069" y="4181672"/>
                    <a:pt x="5442644" y="4125117"/>
                  </a:cubicBezTo>
                  <a:cubicBezTo>
                    <a:pt x="5446589" y="4161358"/>
                    <a:pt x="5448675" y="4197752"/>
                    <a:pt x="5448600" y="4234226"/>
                  </a:cubicBezTo>
                  <a:cubicBezTo>
                    <a:pt x="5467620" y="4232216"/>
                    <a:pt x="5486639" y="4230210"/>
                    <a:pt x="5505813" y="4228279"/>
                  </a:cubicBezTo>
                  <a:cubicBezTo>
                    <a:pt x="5486852" y="4262265"/>
                    <a:pt x="5443749" y="4331133"/>
                    <a:pt x="5494061" y="4342259"/>
                  </a:cubicBezTo>
                  <a:cubicBezTo>
                    <a:pt x="5512384" y="4341797"/>
                    <a:pt x="5521971" y="4323791"/>
                    <a:pt x="5533416" y="4312278"/>
                  </a:cubicBezTo>
                  <a:cubicBezTo>
                    <a:pt x="5535502" y="4333913"/>
                    <a:pt x="5539680" y="4355395"/>
                    <a:pt x="5545015" y="4376568"/>
                  </a:cubicBezTo>
                  <a:cubicBezTo>
                    <a:pt x="5576562" y="4376489"/>
                    <a:pt x="5608183" y="4376489"/>
                    <a:pt x="5639884" y="4376260"/>
                  </a:cubicBezTo>
                  <a:cubicBezTo>
                    <a:pt x="5641047" y="4367528"/>
                    <a:pt x="5643366" y="4350142"/>
                    <a:pt x="5644524" y="4341410"/>
                  </a:cubicBezTo>
                  <a:cubicBezTo>
                    <a:pt x="5647926" y="4356557"/>
                    <a:pt x="5651483" y="4371857"/>
                    <a:pt x="5655039" y="4387158"/>
                  </a:cubicBezTo>
                  <a:cubicBezTo>
                    <a:pt x="5705293" y="4376881"/>
                    <a:pt x="5726945" y="4324719"/>
                    <a:pt x="5752457" y="4286086"/>
                  </a:cubicBezTo>
                  <a:cubicBezTo>
                    <a:pt x="5751915" y="4316220"/>
                    <a:pt x="5751762" y="4346360"/>
                    <a:pt x="5751915" y="4376494"/>
                  </a:cubicBezTo>
                  <a:cubicBezTo>
                    <a:pt x="5775033" y="4376340"/>
                    <a:pt x="5798230" y="4376340"/>
                    <a:pt x="5821501" y="4376727"/>
                  </a:cubicBezTo>
                  <a:cubicBezTo>
                    <a:pt x="5844078" y="4414592"/>
                    <a:pt x="5879563" y="4451914"/>
                    <a:pt x="5926653" y="4453384"/>
                  </a:cubicBezTo>
                  <a:cubicBezTo>
                    <a:pt x="5942891" y="4444651"/>
                    <a:pt x="5955801" y="4431054"/>
                    <a:pt x="5969639" y="4418995"/>
                  </a:cubicBezTo>
                  <a:cubicBezTo>
                    <a:pt x="5973817" y="4426565"/>
                    <a:pt x="5978069" y="4434216"/>
                    <a:pt x="5982475" y="4441866"/>
                  </a:cubicBezTo>
                  <a:cubicBezTo>
                    <a:pt x="6002110" y="4441940"/>
                    <a:pt x="6021831" y="4442020"/>
                    <a:pt x="6041545" y="4442020"/>
                  </a:cubicBezTo>
                  <a:cubicBezTo>
                    <a:pt x="6048892" y="4406087"/>
                    <a:pt x="6051366" y="4369539"/>
                    <a:pt x="6055925" y="4333218"/>
                  </a:cubicBezTo>
                  <a:cubicBezTo>
                    <a:pt x="6074712" y="4340789"/>
                    <a:pt x="6093731" y="4347670"/>
                    <a:pt x="6113138" y="4353930"/>
                  </a:cubicBezTo>
                  <a:cubicBezTo>
                    <a:pt x="6113600" y="4314369"/>
                    <a:pt x="6113292" y="4274881"/>
                    <a:pt x="6113446" y="4235468"/>
                  </a:cubicBezTo>
                  <a:cubicBezTo>
                    <a:pt x="6146230" y="4239330"/>
                    <a:pt x="6179163" y="4242115"/>
                    <a:pt x="6212180" y="4243893"/>
                  </a:cubicBezTo>
                  <a:cubicBezTo>
                    <a:pt x="6208549" y="4220634"/>
                    <a:pt x="6202901" y="4197763"/>
                    <a:pt x="6196409" y="4175199"/>
                  </a:cubicBezTo>
                  <a:cubicBezTo>
                    <a:pt x="6218215" y="4176897"/>
                    <a:pt x="6256409" y="4198766"/>
                    <a:pt x="6264217" y="4165692"/>
                  </a:cubicBezTo>
                  <a:cubicBezTo>
                    <a:pt x="6259036" y="4136173"/>
                    <a:pt x="6229655" y="4122576"/>
                    <a:pt x="6210789" y="4102792"/>
                  </a:cubicBezTo>
                  <a:cubicBezTo>
                    <a:pt x="6263134" y="4116549"/>
                    <a:pt x="6314009" y="4135940"/>
                    <a:pt x="6367511" y="4145601"/>
                  </a:cubicBezTo>
                  <a:cubicBezTo>
                    <a:pt x="6361401" y="4124040"/>
                    <a:pt x="6355684" y="4102484"/>
                    <a:pt x="6350423" y="4080770"/>
                  </a:cubicBezTo>
                  <a:cubicBezTo>
                    <a:pt x="6387459" y="4066706"/>
                    <a:pt x="6426427" y="4055347"/>
                    <a:pt x="6454259" y="4025133"/>
                  </a:cubicBezTo>
                  <a:cubicBezTo>
                    <a:pt x="6442119" y="4014549"/>
                    <a:pt x="6429904" y="4003959"/>
                    <a:pt x="6417919" y="3993449"/>
                  </a:cubicBezTo>
                  <a:cubicBezTo>
                    <a:pt x="6437787" y="3982940"/>
                    <a:pt x="6457816" y="3972509"/>
                    <a:pt x="6477759" y="3962000"/>
                  </a:cubicBezTo>
                  <a:cubicBezTo>
                    <a:pt x="6449227" y="3936423"/>
                    <a:pt x="6415057" y="3913318"/>
                    <a:pt x="6404228" y="3874371"/>
                  </a:cubicBezTo>
                  <a:cubicBezTo>
                    <a:pt x="6415980" y="3873597"/>
                    <a:pt x="6427887" y="3872828"/>
                    <a:pt x="6439874" y="3872207"/>
                  </a:cubicBezTo>
                  <a:cubicBezTo>
                    <a:pt x="6432219" y="3851341"/>
                    <a:pt x="6423715" y="3830788"/>
                    <a:pt x="6414436" y="3810697"/>
                  </a:cubicBezTo>
                  <a:cubicBezTo>
                    <a:pt x="6392093" y="3853278"/>
                    <a:pt x="6356528" y="3897550"/>
                    <a:pt x="6373228" y="3948551"/>
                  </a:cubicBezTo>
                  <a:cubicBezTo>
                    <a:pt x="6356916" y="3947855"/>
                    <a:pt x="6336813" y="3950248"/>
                    <a:pt x="6327380" y="3933791"/>
                  </a:cubicBezTo>
                  <a:cubicBezTo>
                    <a:pt x="6304958" y="3896235"/>
                    <a:pt x="6310988" y="3850025"/>
                    <a:pt x="6307044" y="3808219"/>
                  </a:cubicBezTo>
                  <a:cubicBezTo>
                    <a:pt x="6287483" y="3844306"/>
                    <a:pt x="6273103" y="3882865"/>
                    <a:pt x="6255474" y="3919880"/>
                  </a:cubicBezTo>
                  <a:cubicBezTo>
                    <a:pt x="6205221" y="3881401"/>
                    <a:pt x="6149935" y="3845776"/>
                    <a:pt x="6115612" y="3791221"/>
                  </a:cubicBezTo>
                  <a:cubicBezTo>
                    <a:pt x="6138979" y="3761978"/>
                    <a:pt x="6120368" y="3752370"/>
                    <a:pt x="6230350" y="3755055"/>
                  </a:cubicBezTo>
                  <a:cubicBezTo>
                    <a:pt x="6223625" y="3735892"/>
                    <a:pt x="6207467" y="3714719"/>
                    <a:pt x="6219835" y="3694548"/>
                  </a:cubicBezTo>
                  <a:cubicBezTo>
                    <a:pt x="6229809" y="3680096"/>
                    <a:pt x="6249449" y="3675077"/>
                    <a:pt x="6266144" y="3678398"/>
                  </a:cubicBezTo>
                  <a:cubicBezTo>
                    <a:pt x="6296996" y="3683189"/>
                    <a:pt x="6326064" y="3695476"/>
                    <a:pt x="6354362" y="3708379"/>
                  </a:cubicBezTo>
                  <a:cubicBezTo>
                    <a:pt x="6353200" y="3678785"/>
                    <a:pt x="6352043" y="3649187"/>
                    <a:pt x="6350498" y="3619748"/>
                  </a:cubicBezTo>
                  <a:cubicBezTo>
                    <a:pt x="6384205" y="3636980"/>
                    <a:pt x="6420159" y="3656609"/>
                    <a:pt x="6459594" y="3651198"/>
                  </a:cubicBezTo>
                  <a:cubicBezTo>
                    <a:pt x="6470184" y="3650890"/>
                    <a:pt x="6480466" y="3642699"/>
                    <a:pt x="6482095" y="3631955"/>
                  </a:cubicBezTo>
                  <a:cubicBezTo>
                    <a:pt x="6484415" y="3605758"/>
                    <a:pt x="6481092" y="3579565"/>
                    <a:pt x="6480396" y="3553368"/>
                  </a:cubicBezTo>
                  <a:cubicBezTo>
                    <a:pt x="6574348" y="3605662"/>
                    <a:pt x="6599769" y="3620676"/>
                    <a:pt x="6642995" y="3581029"/>
                  </a:cubicBezTo>
                  <a:cubicBezTo>
                    <a:pt x="6612302" y="3555840"/>
                    <a:pt x="6578669" y="3533892"/>
                    <a:pt x="6550758" y="3505535"/>
                  </a:cubicBezTo>
                  <a:cubicBezTo>
                    <a:pt x="6551374" y="3503450"/>
                    <a:pt x="6552690" y="3499354"/>
                    <a:pt x="6553385" y="3497343"/>
                  </a:cubicBezTo>
                  <a:cubicBezTo>
                    <a:pt x="6581992" y="3494250"/>
                    <a:pt x="6611065" y="3495179"/>
                    <a:pt x="6639826" y="3492399"/>
                  </a:cubicBezTo>
                  <a:cubicBezTo>
                    <a:pt x="6621576" y="3458630"/>
                    <a:pt x="6582459" y="3444258"/>
                    <a:pt x="6558487" y="3415047"/>
                  </a:cubicBezTo>
                  <a:cubicBezTo>
                    <a:pt x="6731462" y="3461771"/>
                    <a:pt x="6723224" y="3435239"/>
                    <a:pt x="6730671" y="3419530"/>
                  </a:cubicBezTo>
                  <a:cubicBezTo>
                    <a:pt x="6711185" y="3401678"/>
                    <a:pt x="6692245" y="3383290"/>
                    <a:pt x="6674462" y="3363814"/>
                  </a:cubicBezTo>
                  <a:cubicBezTo>
                    <a:pt x="6699050" y="3313105"/>
                    <a:pt x="6683125" y="3260769"/>
                    <a:pt x="6558487" y="3255940"/>
                  </a:cubicBezTo>
                  <a:cubicBezTo>
                    <a:pt x="6580214" y="3249452"/>
                    <a:pt x="6602094" y="3243266"/>
                    <a:pt x="6624049" y="3237086"/>
                  </a:cubicBezTo>
                  <a:cubicBezTo>
                    <a:pt x="6597067" y="3191492"/>
                    <a:pt x="6551220" y="3162827"/>
                    <a:pt x="6509545" y="3132305"/>
                  </a:cubicBezTo>
                  <a:cubicBezTo>
                    <a:pt x="6568461" y="3128130"/>
                    <a:pt x="6621188" y="3162365"/>
                    <a:pt x="6679410" y="3163214"/>
                  </a:cubicBezTo>
                  <a:cubicBezTo>
                    <a:pt x="6666574" y="3151856"/>
                    <a:pt x="6652656" y="3142120"/>
                    <a:pt x="6637814" y="3134003"/>
                  </a:cubicBezTo>
                  <a:cubicBezTo>
                    <a:pt x="6711110" y="3130448"/>
                    <a:pt x="6784328" y="3109201"/>
                    <a:pt x="6848425" y="3073422"/>
                  </a:cubicBezTo>
                  <a:cubicBezTo>
                    <a:pt x="6815487" y="3057118"/>
                    <a:pt x="6778451" y="3054874"/>
                    <a:pt x="6742886" y="3048694"/>
                  </a:cubicBezTo>
                  <a:cubicBezTo>
                    <a:pt x="6759352" y="3034783"/>
                    <a:pt x="6779608" y="3026905"/>
                    <a:pt x="6799483" y="3019100"/>
                  </a:cubicBezTo>
                  <a:cubicBezTo>
                    <a:pt x="6759044" y="2998622"/>
                    <a:pt x="6715208" y="2986335"/>
                    <a:pt x="6675003" y="2965549"/>
                  </a:cubicBezTo>
                  <a:cubicBezTo>
                    <a:pt x="6693561" y="2957665"/>
                    <a:pt x="6743793" y="2943706"/>
                    <a:pt x="6757346" y="2892292"/>
                  </a:cubicBezTo>
                  <a:cubicBezTo>
                    <a:pt x="6739998" y="2894866"/>
                    <a:pt x="6713042" y="2894988"/>
                    <a:pt x="6695568" y="2894532"/>
                  </a:cubicBezTo>
                  <a:cubicBezTo>
                    <a:pt x="6711572" y="2883406"/>
                    <a:pt x="6730438" y="2877533"/>
                    <a:pt x="6747833" y="2868801"/>
                  </a:cubicBezTo>
                  <a:cubicBezTo>
                    <a:pt x="6750927" y="2858057"/>
                    <a:pt x="6751156" y="2846624"/>
                    <a:pt x="6753247" y="2835727"/>
                  </a:cubicBezTo>
                  <a:cubicBezTo>
                    <a:pt x="6707246" y="2821047"/>
                    <a:pt x="6659386" y="2839282"/>
                    <a:pt x="6612456" y="2836189"/>
                  </a:cubicBezTo>
                  <a:cubicBezTo>
                    <a:pt x="6623046" y="2825759"/>
                    <a:pt x="6633875" y="2815477"/>
                    <a:pt x="6644773" y="2805200"/>
                  </a:cubicBezTo>
                  <a:cubicBezTo>
                    <a:pt x="6610832" y="2809991"/>
                    <a:pt x="6577119" y="2816097"/>
                    <a:pt x="6543103" y="2818798"/>
                  </a:cubicBezTo>
                  <a:cubicBezTo>
                    <a:pt x="6560499" y="2781862"/>
                    <a:pt x="6596452" y="2759527"/>
                    <a:pt x="6621735" y="2728544"/>
                  </a:cubicBezTo>
                  <a:cubicBezTo>
                    <a:pt x="6563901" y="2715716"/>
                    <a:pt x="6504756" y="2711699"/>
                    <a:pt x="6446689" y="2700569"/>
                  </a:cubicBezTo>
                  <a:cubicBezTo>
                    <a:pt x="6453107" y="2688589"/>
                    <a:pt x="6459599" y="2676615"/>
                    <a:pt x="6466330" y="2664715"/>
                  </a:cubicBezTo>
                  <a:cubicBezTo>
                    <a:pt x="6458755" y="2650343"/>
                    <a:pt x="6450946" y="2636199"/>
                    <a:pt x="6442979" y="2622214"/>
                  </a:cubicBezTo>
                  <a:cubicBezTo>
                    <a:pt x="6334961" y="2661389"/>
                    <a:pt x="6349139" y="2635425"/>
                    <a:pt x="6286724" y="2608999"/>
                  </a:cubicBezTo>
                  <a:cubicBezTo>
                    <a:pt x="6266856" y="2608612"/>
                    <a:pt x="6247910" y="2616649"/>
                    <a:pt x="6228890" y="2621132"/>
                  </a:cubicBezTo>
                  <a:cubicBezTo>
                    <a:pt x="6237549" y="2604829"/>
                    <a:pt x="6246286" y="2588520"/>
                    <a:pt x="6255023" y="2572297"/>
                  </a:cubicBezTo>
                  <a:cubicBezTo>
                    <a:pt x="6247369" y="2569357"/>
                    <a:pt x="6239714" y="2566503"/>
                    <a:pt x="6232293" y="2563644"/>
                  </a:cubicBezTo>
                  <a:cubicBezTo>
                    <a:pt x="6233917" y="2548423"/>
                    <a:pt x="6235388" y="2533122"/>
                    <a:pt x="6236932" y="2517975"/>
                  </a:cubicBezTo>
                  <a:cubicBezTo>
                    <a:pt x="6151697" y="2579310"/>
                    <a:pt x="6150578" y="2588987"/>
                    <a:pt x="6115007" y="2609238"/>
                  </a:cubicBezTo>
                  <a:cubicBezTo>
                    <a:pt x="6097144" y="2602436"/>
                    <a:pt x="6078359" y="2598187"/>
                    <a:pt x="6059339" y="2601975"/>
                  </a:cubicBezTo>
                  <a:cubicBezTo>
                    <a:pt x="6049210" y="2580414"/>
                    <a:pt x="6047432" y="2545335"/>
                    <a:pt x="6018131" y="2542009"/>
                  </a:cubicBezTo>
                  <a:cubicBezTo>
                    <a:pt x="5978313" y="2572143"/>
                    <a:pt x="5945683" y="2611089"/>
                    <a:pt x="5923728" y="2655988"/>
                  </a:cubicBezTo>
                  <a:cubicBezTo>
                    <a:pt x="5915994" y="2652741"/>
                    <a:pt x="5908340" y="2649495"/>
                    <a:pt x="5900919" y="2646327"/>
                  </a:cubicBezTo>
                  <a:cubicBezTo>
                    <a:pt x="5894427" y="2666185"/>
                    <a:pt x="5888858" y="2686276"/>
                    <a:pt x="5885148" y="2706834"/>
                  </a:cubicBezTo>
                  <a:cubicBezTo>
                    <a:pt x="5882907" y="2685740"/>
                    <a:pt x="5877647" y="2665108"/>
                    <a:pt x="5870072" y="2645404"/>
                  </a:cubicBezTo>
                  <a:cubicBezTo>
                    <a:pt x="5866903" y="2644401"/>
                    <a:pt x="5860560" y="2642391"/>
                    <a:pt x="5857391" y="2641388"/>
                  </a:cubicBezTo>
                  <a:cubicBezTo>
                    <a:pt x="5764623" y="2650094"/>
                    <a:pt x="5768822" y="2711842"/>
                    <a:pt x="5733915" y="2800648"/>
                  </a:cubicBezTo>
                  <a:cubicBezTo>
                    <a:pt x="5725799" y="2779629"/>
                    <a:pt x="5713043" y="2753049"/>
                    <a:pt x="5685748" y="2760312"/>
                  </a:cubicBezTo>
                  <a:cubicBezTo>
                    <a:pt x="5643918" y="2792383"/>
                    <a:pt x="5649099" y="2850179"/>
                    <a:pt x="5645543" y="2897083"/>
                  </a:cubicBezTo>
                  <a:cubicBezTo>
                    <a:pt x="5657529" y="2908829"/>
                    <a:pt x="5677860" y="2917328"/>
                    <a:pt x="5678327" y="2936645"/>
                  </a:cubicBezTo>
                  <a:cubicBezTo>
                    <a:pt x="5680185" y="2959209"/>
                    <a:pt x="5664021" y="2977369"/>
                    <a:pt x="5654206" y="2996224"/>
                  </a:cubicBezTo>
                  <a:cubicBezTo>
                    <a:pt x="5694644" y="2999699"/>
                    <a:pt x="5736702" y="2997227"/>
                    <a:pt x="5775128" y="3012840"/>
                  </a:cubicBezTo>
                  <a:cubicBezTo>
                    <a:pt x="5748454" y="3034863"/>
                    <a:pt x="5716599" y="3048386"/>
                    <a:pt x="5685286" y="3062217"/>
                  </a:cubicBezTo>
                  <a:cubicBezTo>
                    <a:pt x="5721159" y="3087720"/>
                    <a:pt x="5761210" y="3108734"/>
                    <a:pt x="5788500" y="3144433"/>
                  </a:cubicBezTo>
                  <a:cubicBezTo>
                    <a:pt x="5730359" y="3163135"/>
                    <a:pt x="5672063" y="3136937"/>
                    <a:pt x="5613996" y="3132300"/>
                  </a:cubicBezTo>
                  <a:cubicBezTo>
                    <a:pt x="5625164" y="3177321"/>
                    <a:pt x="5629231" y="3170870"/>
                    <a:pt x="5791048" y="3261888"/>
                  </a:cubicBezTo>
                  <a:cubicBezTo>
                    <a:pt x="5786562" y="3264981"/>
                    <a:pt x="5777751" y="3271162"/>
                    <a:pt x="5773345" y="3274249"/>
                  </a:cubicBezTo>
                  <a:cubicBezTo>
                    <a:pt x="5912575" y="3337414"/>
                    <a:pt x="5854216" y="3399879"/>
                    <a:pt x="5817801" y="3397036"/>
                  </a:cubicBezTo>
                  <a:cubicBezTo>
                    <a:pt x="5791977" y="3401672"/>
                    <a:pt x="5772883" y="3382122"/>
                    <a:pt x="5755174" y="3366976"/>
                  </a:cubicBezTo>
                  <a:cubicBezTo>
                    <a:pt x="5755329" y="3374934"/>
                    <a:pt x="5755716" y="3390855"/>
                    <a:pt x="5755870" y="3398813"/>
                  </a:cubicBezTo>
                  <a:cubicBezTo>
                    <a:pt x="5721233" y="3396415"/>
                    <a:pt x="5691003" y="3379183"/>
                    <a:pt x="5660846" y="3363808"/>
                  </a:cubicBezTo>
                  <a:cubicBezTo>
                    <a:pt x="5655108" y="3415418"/>
                    <a:pt x="5669886" y="3416798"/>
                    <a:pt x="5719068" y="3507535"/>
                  </a:cubicBezTo>
                  <a:cubicBezTo>
                    <a:pt x="5716286" y="3509546"/>
                    <a:pt x="5710718" y="3513488"/>
                    <a:pt x="5707857" y="3515419"/>
                  </a:cubicBezTo>
                  <a:cubicBezTo>
                    <a:pt x="5675768" y="3516809"/>
                    <a:pt x="5649328" y="3496410"/>
                    <a:pt x="5623582" y="3480260"/>
                  </a:cubicBezTo>
                  <a:cubicBezTo>
                    <a:pt x="5635797" y="3499423"/>
                    <a:pt x="5661234" y="3518432"/>
                    <a:pt x="5651955" y="3543781"/>
                  </a:cubicBezTo>
                  <a:cubicBezTo>
                    <a:pt x="5614999" y="3556302"/>
                    <a:pt x="5574794" y="3547877"/>
                    <a:pt x="5536601" y="3548184"/>
                  </a:cubicBezTo>
                  <a:cubicBezTo>
                    <a:pt x="5555238" y="3580064"/>
                    <a:pt x="5554187" y="3578584"/>
                    <a:pt x="5583532" y="3626464"/>
                  </a:cubicBezTo>
                  <a:cubicBezTo>
                    <a:pt x="5542785" y="3624995"/>
                    <a:pt x="5502888" y="3616496"/>
                    <a:pt x="5462609" y="3611318"/>
                  </a:cubicBezTo>
                  <a:cubicBezTo>
                    <a:pt x="5470030" y="3641452"/>
                    <a:pt x="5490599" y="3664944"/>
                    <a:pt x="5508998" y="3688977"/>
                  </a:cubicBezTo>
                  <a:cubicBezTo>
                    <a:pt x="5483253" y="3691216"/>
                    <a:pt x="5457428" y="3692298"/>
                    <a:pt x="5431757" y="3692685"/>
                  </a:cubicBezTo>
                  <a:cubicBezTo>
                    <a:pt x="5441806" y="3711461"/>
                    <a:pt x="5451939" y="3731170"/>
                    <a:pt x="5451472" y="3753267"/>
                  </a:cubicBezTo>
                  <a:cubicBezTo>
                    <a:pt x="5458586" y="3755352"/>
                    <a:pt x="5465852" y="3757517"/>
                    <a:pt x="5473199" y="3759761"/>
                  </a:cubicBezTo>
                  <a:cubicBezTo>
                    <a:pt x="5473661" y="3773745"/>
                    <a:pt x="5474361" y="3787736"/>
                    <a:pt x="5475826" y="3801720"/>
                  </a:cubicBezTo>
                  <a:lnTo>
                    <a:pt x="5484484" y="3805041"/>
                  </a:lnTo>
                  <a:cubicBezTo>
                    <a:pt x="5482473" y="3805662"/>
                    <a:pt x="5478300" y="3806973"/>
                    <a:pt x="5476214" y="3807668"/>
                  </a:cubicBezTo>
                  <a:cubicBezTo>
                    <a:pt x="5473894" y="3793296"/>
                    <a:pt x="5473894" y="3778229"/>
                    <a:pt x="5467631" y="3765087"/>
                  </a:cubicBezTo>
                  <a:cubicBezTo>
                    <a:pt x="5460597" y="3764779"/>
                    <a:pt x="5454641" y="3767406"/>
                    <a:pt x="5449927" y="3772971"/>
                  </a:cubicBezTo>
                  <a:cubicBezTo>
                    <a:pt x="5449386" y="3788659"/>
                    <a:pt x="5444826" y="3803726"/>
                    <a:pt x="5439412" y="3818406"/>
                  </a:cubicBezTo>
                  <a:cubicBezTo>
                    <a:pt x="5424644" y="3816087"/>
                    <a:pt x="5407477" y="3818331"/>
                    <a:pt x="5396192" y="3806893"/>
                  </a:cubicBezTo>
                  <a:cubicBezTo>
                    <a:pt x="5371991" y="3784871"/>
                    <a:pt x="5347945" y="3760297"/>
                    <a:pt x="5314471" y="3753808"/>
                  </a:cubicBezTo>
                  <a:cubicBezTo>
                    <a:pt x="5316483" y="3795534"/>
                    <a:pt x="5348645" y="3825361"/>
                    <a:pt x="5370447" y="3858127"/>
                  </a:cubicBezTo>
                  <a:cubicBezTo>
                    <a:pt x="5327163" y="3851898"/>
                    <a:pt x="5315320" y="3848906"/>
                    <a:pt x="5297229" y="3844296"/>
                  </a:cubicBezTo>
                  <a:cubicBezTo>
                    <a:pt x="5292669" y="3876907"/>
                    <a:pt x="5288572" y="3909594"/>
                    <a:pt x="5284548" y="3942280"/>
                  </a:cubicBezTo>
                  <a:cubicBezTo>
                    <a:pt x="5272334" y="3946763"/>
                    <a:pt x="5260502" y="3956111"/>
                    <a:pt x="5247050" y="3954487"/>
                  </a:cubicBezTo>
                  <a:cubicBezTo>
                    <a:pt x="5233520" y="3946916"/>
                    <a:pt x="5222155" y="3936327"/>
                    <a:pt x="5210248" y="3926746"/>
                  </a:cubicBezTo>
                  <a:cubicBezTo>
                    <a:pt x="5199733" y="3938030"/>
                    <a:pt x="5187210" y="3946837"/>
                    <a:pt x="5172830" y="3952323"/>
                  </a:cubicBezTo>
                  <a:cubicBezTo>
                    <a:pt x="5166800" y="3987407"/>
                    <a:pt x="5156518" y="4022098"/>
                    <a:pt x="5137806" y="4052625"/>
                  </a:cubicBezTo>
                  <a:cubicBezTo>
                    <a:pt x="5088014" y="4011286"/>
                    <a:pt x="5078194" y="3945060"/>
                    <a:pt x="5065205" y="3885640"/>
                  </a:cubicBezTo>
                  <a:cubicBezTo>
                    <a:pt x="5026698" y="4037659"/>
                    <a:pt x="5032936" y="4019021"/>
                    <a:pt x="5005439" y="4050153"/>
                  </a:cubicBezTo>
                  <a:cubicBezTo>
                    <a:pt x="4988659" y="4037632"/>
                    <a:pt x="4972193" y="4024730"/>
                    <a:pt x="4956263" y="4011360"/>
                  </a:cubicBezTo>
                  <a:cubicBezTo>
                    <a:pt x="4939096" y="4021250"/>
                    <a:pt x="4920852" y="4029828"/>
                    <a:pt x="4905930" y="4043044"/>
                  </a:cubicBezTo>
                  <a:cubicBezTo>
                    <a:pt x="4894098" y="4064292"/>
                    <a:pt x="4890159" y="4088866"/>
                    <a:pt x="4882812" y="4111896"/>
                  </a:cubicBezTo>
                  <a:cubicBezTo>
                    <a:pt x="4866420" y="4124104"/>
                    <a:pt x="4849259" y="4139945"/>
                    <a:pt x="4827452" y="4138863"/>
                  </a:cubicBezTo>
                  <a:cubicBezTo>
                    <a:pt x="4799154" y="4126884"/>
                    <a:pt x="4816783" y="4091725"/>
                    <a:pt x="4817558" y="4069162"/>
                  </a:cubicBezTo>
                  <a:cubicBezTo>
                    <a:pt x="4805418" y="4080366"/>
                    <a:pt x="4793283" y="4091492"/>
                    <a:pt x="4782687" y="4104166"/>
                  </a:cubicBezTo>
                  <a:cubicBezTo>
                    <a:pt x="4776270" y="4105556"/>
                    <a:pt x="4763360" y="4108336"/>
                    <a:pt x="4756942" y="4109732"/>
                  </a:cubicBezTo>
                  <a:cubicBezTo>
                    <a:pt x="4717358" y="4039001"/>
                    <a:pt x="4758083" y="4060132"/>
                    <a:pt x="4735062" y="3995365"/>
                  </a:cubicBezTo>
                  <a:cubicBezTo>
                    <a:pt x="4689007" y="4035882"/>
                    <a:pt x="4653479" y="4102537"/>
                    <a:pt x="4567750" y="4010899"/>
                  </a:cubicBezTo>
                  <a:cubicBezTo>
                    <a:pt x="4576488" y="3989263"/>
                    <a:pt x="4600762" y="3967623"/>
                    <a:pt x="4588160" y="3942821"/>
                  </a:cubicBezTo>
                  <a:cubicBezTo>
                    <a:pt x="4551932" y="3836152"/>
                    <a:pt x="4581876" y="3838057"/>
                    <a:pt x="4624883" y="3829308"/>
                  </a:cubicBezTo>
                  <a:cubicBezTo>
                    <a:pt x="4618004" y="3851638"/>
                    <a:pt x="4612435" y="3874361"/>
                    <a:pt x="4607796" y="3897307"/>
                  </a:cubicBezTo>
                  <a:cubicBezTo>
                    <a:pt x="4629289" y="3885407"/>
                    <a:pt x="4652019" y="3874435"/>
                    <a:pt x="4677382" y="3875899"/>
                  </a:cubicBezTo>
                  <a:cubicBezTo>
                    <a:pt x="4683258" y="3906501"/>
                    <a:pt x="4667100" y="3932385"/>
                    <a:pt x="4649084" y="3955336"/>
                  </a:cubicBezTo>
                  <a:cubicBezTo>
                    <a:pt x="4657667" y="3962679"/>
                    <a:pt x="4666325" y="3970095"/>
                    <a:pt x="4675136" y="3977512"/>
                  </a:cubicBezTo>
                  <a:cubicBezTo>
                    <a:pt x="4688742" y="3960127"/>
                    <a:pt x="4704905" y="3942662"/>
                    <a:pt x="4729647" y="3947840"/>
                  </a:cubicBezTo>
                  <a:cubicBezTo>
                    <a:pt x="4723538" y="3926592"/>
                    <a:pt x="4713951" y="3906654"/>
                    <a:pt x="4702740" y="3887799"/>
                  </a:cubicBezTo>
                  <a:cubicBezTo>
                    <a:pt x="4708075" y="3882234"/>
                    <a:pt x="4713563" y="3876828"/>
                    <a:pt x="4719132" y="3871417"/>
                  </a:cubicBezTo>
                  <a:cubicBezTo>
                    <a:pt x="4757866" y="3899232"/>
                    <a:pt x="4780289" y="3942662"/>
                    <a:pt x="4815620" y="3973804"/>
                  </a:cubicBezTo>
                  <a:cubicBezTo>
                    <a:pt x="4817170" y="3958737"/>
                    <a:pt x="4818481" y="3943670"/>
                    <a:pt x="4820026" y="3928597"/>
                  </a:cubicBezTo>
                  <a:cubicBezTo>
                    <a:pt x="4857911" y="3937330"/>
                    <a:pt x="4893551" y="3952938"/>
                    <a:pt x="4927497" y="3971560"/>
                  </a:cubicBezTo>
                  <a:cubicBezTo>
                    <a:pt x="4937551" y="3913912"/>
                    <a:pt x="4879563" y="3883544"/>
                    <a:pt x="4857911" y="3837569"/>
                  </a:cubicBezTo>
                  <a:cubicBezTo>
                    <a:pt x="4882733" y="3836332"/>
                    <a:pt x="4907549" y="3835637"/>
                    <a:pt x="4932524" y="3834942"/>
                  </a:cubicBezTo>
                  <a:cubicBezTo>
                    <a:pt x="4929355" y="3818867"/>
                    <a:pt x="4926107" y="3802797"/>
                    <a:pt x="4923171" y="3786802"/>
                  </a:cubicBezTo>
                  <a:cubicBezTo>
                    <a:pt x="4937631" y="3791051"/>
                    <a:pt x="4952399" y="3795381"/>
                    <a:pt x="4967087" y="3799784"/>
                  </a:cubicBezTo>
                  <a:cubicBezTo>
                    <a:pt x="4966312" y="3784176"/>
                    <a:pt x="4965616" y="3768567"/>
                    <a:pt x="4965075" y="3753113"/>
                  </a:cubicBezTo>
                  <a:cubicBezTo>
                    <a:pt x="5084983" y="3756180"/>
                    <a:pt x="5049450" y="3730544"/>
                    <a:pt x="5176148" y="3871958"/>
                  </a:cubicBezTo>
                  <a:cubicBezTo>
                    <a:pt x="5181021" y="3876441"/>
                    <a:pt x="5185426" y="3884165"/>
                    <a:pt x="5193310" y="3883857"/>
                  </a:cubicBezTo>
                  <a:cubicBezTo>
                    <a:pt x="5196171" y="3878759"/>
                    <a:pt x="5201967" y="3868557"/>
                    <a:pt x="5204828" y="3863459"/>
                  </a:cubicBezTo>
                  <a:cubicBezTo>
                    <a:pt x="5182178" y="3838269"/>
                    <a:pt x="5157123" y="3815318"/>
                    <a:pt x="5135088" y="3789661"/>
                  </a:cubicBezTo>
                  <a:cubicBezTo>
                    <a:pt x="5146066" y="3782706"/>
                    <a:pt x="5157277" y="3775830"/>
                    <a:pt x="5168488" y="3768949"/>
                  </a:cubicBezTo>
                  <a:cubicBezTo>
                    <a:pt x="5177071" y="3771422"/>
                    <a:pt x="5185655" y="3773894"/>
                    <a:pt x="5194466" y="3776366"/>
                  </a:cubicBezTo>
                  <a:cubicBezTo>
                    <a:pt x="5180086" y="3752720"/>
                    <a:pt x="5159443" y="3730237"/>
                    <a:pt x="5158286" y="3701259"/>
                  </a:cubicBezTo>
                  <a:cubicBezTo>
                    <a:pt x="5170346" y="3663925"/>
                    <a:pt x="5250873" y="3695534"/>
                    <a:pt x="5340752" y="3691831"/>
                  </a:cubicBezTo>
                  <a:cubicBezTo>
                    <a:pt x="5320029" y="3674753"/>
                    <a:pt x="5299464" y="3657522"/>
                    <a:pt x="5280524" y="3638667"/>
                  </a:cubicBezTo>
                  <a:cubicBezTo>
                    <a:pt x="5310059" y="3632178"/>
                    <a:pt x="5340524" y="3632947"/>
                    <a:pt x="5370133" y="3638974"/>
                  </a:cubicBezTo>
                  <a:cubicBezTo>
                    <a:pt x="5354129" y="3624061"/>
                    <a:pt x="5338900" y="3608373"/>
                    <a:pt x="5324286" y="3592303"/>
                  </a:cubicBezTo>
                  <a:cubicBezTo>
                    <a:pt x="5329313" y="3582260"/>
                    <a:pt x="5334334" y="3572292"/>
                    <a:pt x="5339515" y="3562244"/>
                  </a:cubicBezTo>
                  <a:cubicBezTo>
                    <a:pt x="5324052" y="3555675"/>
                    <a:pt x="5308127" y="3557219"/>
                    <a:pt x="5293588" y="3564949"/>
                  </a:cubicBezTo>
                  <a:cubicBezTo>
                    <a:pt x="5328612" y="3519902"/>
                    <a:pt x="5291725" y="3532242"/>
                    <a:pt x="5463761" y="3496410"/>
                  </a:cubicBezTo>
                  <a:cubicBezTo>
                    <a:pt x="5449381" y="3469130"/>
                    <a:pt x="5423477" y="3450121"/>
                    <a:pt x="5408714" y="3423541"/>
                  </a:cubicBezTo>
                  <a:cubicBezTo>
                    <a:pt x="5413741" y="3400898"/>
                    <a:pt x="5432373" y="3385290"/>
                    <a:pt x="5447528" y="3369140"/>
                  </a:cubicBezTo>
                  <a:cubicBezTo>
                    <a:pt x="5418996" y="3367443"/>
                    <a:pt x="5391786" y="3358323"/>
                    <a:pt x="5369980" y="3339701"/>
                  </a:cubicBezTo>
                  <a:cubicBezTo>
                    <a:pt x="5421815" y="3246895"/>
                    <a:pt x="5481947" y="3284748"/>
                    <a:pt x="5645071" y="3316209"/>
                  </a:cubicBezTo>
                  <a:cubicBezTo>
                    <a:pt x="5634942" y="3299826"/>
                    <a:pt x="5626592" y="3282441"/>
                    <a:pt x="5619633" y="3264588"/>
                  </a:cubicBezTo>
                  <a:cubicBezTo>
                    <a:pt x="5549713" y="3268408"/>
                    <a:pt x="5551687" y="3263002"/>
                    <a:pt x="5533347" y="3223557"/>
                  </a:cubicBezTo>
                  <a:cubicBezTo>
                    <a:pt x="5496778" y="3238396"/>
                    <a:pt x="5451159" y="3250216"/>
                    <a:pt x="5418609" y="3220236"/>
                  </a:cubicBezTo>
                  <a:cubicBezTo>
                    <a:pt x="5403920" y="3187470"/>
                    <a:pt x="5439640" y="3162976"/>
                    <a:pt x="5462449" y="3145897"/>
                  </a:cubicBezTo>
                  <a:cubicBezTo>
                    <a:pt x="5447990" y="3145203"/>
                    <a:pt x="5433535" y="3144428"/>
                    <a:pt x="5419384" y="3143425"/>
                  </a:cubicBezTo>
                  <a:cubicBezTo>
                    <a:pt x="5443659" y="3111355"/>
                    <a:pt x="5482939" y="3097524"/>
                    <a:pt x="5516339" y="3077279"/>
                  </a:cubicBezTo>
                  <a:cubicBezTo>
                    <a:pt x="5441137" y="3011991"/>
                    <a:pt x="5379795" y="3071066"/>
                    <a:pt x="5323664" y="3098144"/>
                  </a:cubicBezTo>
                  <a:cubicBezTo>
                    <a:pt x="5316785" y="3094977"/>
                    <a:pt x="5309980" y="3091810"/>
                    <a:pt x="5303254" y="3088717"/>
                  </a:cubicBezTo>
                  <a:cubicBezTo>
                    <a:pt x="5284235" y="3096829"/>
                    <a:pt x="5264440" y="3102855"/>
                    <a:pt x="5244110" y="3106102"/>
                  </a:cubicBezTo>
                  <a:cubicBezTo>
                    <a:pt x="5258415" y="3071639"/>
                    <a:pt x="5284776" y="3044592"/>
                    <a:pt x="5306269" y="3014686"/>
                  </a:cubicBezTo>
                  <a:cubicBezTo>
                    <a:pt x="5272716" y="3024193"/>
                    <a:pt x="5237458" y="3030602"/>
                    <a:pt x="5202976" y="3021716"/>
                  </a:cubicBezTo>
                  <a:cubicBezTo>
                    <a:pt x="5206378" y="2975353"/>
                    <a:pt x="5253463" y="2957967"/>
                    <a:pt x="5291889" y="2948306"/>
                  </a:cubicBezTo>
                  <a:cubicBezTo>
                    <a:pt x="5266914" y="2938030"/>
                    <a:pt x="5244264" y="2922883"/>
                    <a:pt x="5227872" y="2901248"/>
                  </a:cubicBezTo>
                  <a:cubicBezTo>
                    <a:pt x="5198416" y="2908049"/>
                    <a:pt x="5168339" y="2916161"/>
                    <a:pt x="5137875" y="2911450"/>
                  </a:cubicBezTo>
                  <a:cubicBezTo>
                    <a:pt x="5138724" y="2886802"/>
                    <a:pt x="5144834" y="2862843"/>
                    <a:pt x="5154187" y="2840125"/>
                  </a:cubicBezTo>
                  <a:cubicBezTo>
                    <a:pt x="5146533" y="2848083"/>
                    <a:pt x="5139112" y="2856041"/>
                    <a:pt x="5131999" y="2864392"/>
                  </a:cubicBezTo>
                  <a:cubicBezTo>
                    <a:pt x="5117619" y="2863543"/>
                    <a:pt x="5103392" y="2863002"/>
                    <a:pt x="5089167" y="2861458"/>
                  </a:cubicBezTo>
                  <a:cubicBezTo>
                    <a:pt x="5098212" y="2837812"/>
                    <a:pt x="5107570" y="2814400"/>
                    <a:pt x="5116462" y="2790674"/>
                  </a:cubicBezTo>
                  <a:cubicBezTo>
                    <a:pt x="5012488" y="2815795"/>
                    <a:pt x="5018354" y="2741664"/>
                    <a:pt x="4930672" y="2822432"/>
                  </a:cubicBezTo>
                  <a:cubicBezTo>
                    <a:pt x="4912502" y="2841287"/>
                    <a:pt x="4889618" y="2857670"/>
                    <a:pt x="4879028" y="2882244"/>
                  </a:cubicBezTo>
                  <a:cubicBezTo>
                    <a:pt x="4884596" y="2909057"/>
                    <a:pt x="4906317" y="2932316"/>
                    <a:pt x="4899979" y="2961065"/>
                  </a:cubicBezTo>
                  <a:cubicBezTo>
                    <a:pt x="4854827" y="2966859"/>
                    <a:pt x="4809521" y="2960832"/>
                    <a:pt x="4764289" y="2961761"/>
                  </a:cubicBezTo>
                  <a:cubicBezTo>
                    <a:pt x="4785936" y="2985406"/>
                    <a:pt x="4811841" y="3004569"/>
                    <a:pt x="4835654" y="3025897"/>
                  </a:cubicBezTo>
                  <a:cubicBezTo>
                    <a:pt x="4817871" y="3034629"/>
                    <a:pt x="4800556" y="3044131"/>
                    <a:pt x="4783542" y="3054253"/>
                  </a:cubicBezTo>
                  <a:cubicBezTo>
                    <a:pt x="4798310" y="3066774"/>
                    <a:pt x="4811915" y="3080759"/>
                    <a:pt x="4823514" y="3096367"/>
                  </a:cubicBezTo>
                  <a:cubicBezTo>
                    <a:pt x="4731505" y="3120246"/>
                    <a:pt x="4636254" y="3143197"/>
                    <a:pt x="4540535" y="3133228"/>
                  </a:cubicBezTo>
                  <a:cubicBezTo>
                    <a:pt x="4592025" y="3179592"/>
                    <a:pt x="4668108" y="3180059"/>
                    <a:pt x="4721297" y="3224257"/>
                  </a:cubicBezTo>
                  <a:cubicBezTo>
                    <a:pt x="4710707" y="3245351"/>
                    <a:pt x="4688206" y="3248518"/>
                    <a:pt x="4666866" y="3249526"/>
                  </a:cubicBezTo>
                  <a:cubicBezTo>
                    <a:pt x="4708616" y="3263665"/>
                    <a:pt x="4749596" y="3280048"/>
                    <a:pt x="4790804" y="3295890"/>
                  </a:cubicBezTo>
                  <a:cubicBezTo>
                    <a:pt x="4761423" y="3330199"/>
                    <a:pt x="4713022" y="3331048"/>
                    <a:pt x="4671580" y="3328035"/>
                  </a:cubicBezTo>
                  <a:cubicBezTo>
                    <a:pt x="4703976" y="3353919"/>
                    <a:pt x="4741087" y="3373623"/>
                    <a:pt x="4771009" y="3402680"/>
                  </a:cubicBezTo>
                  <a:cubicBezTo>
                    <a:pt x="4739000" y="3408787"/>
                    <a:pt x="4706684" y="3412188"/>
                    <a:pt x="4674521" y="3416512"/>
                  </a:cubicBezTo>
                  <a:cubicBezTo>
                    <a:pt x="4687664" y="3442783"/>
                    <a:pt x="4699416" y="3471994"/>
                    <a:pt x="4724238" y="3489614"/>
                  </a:cubicBezTo>
                  <a:cubicBezTo>
                    <a:pt x="4723771" y="3520830"/>
                    <a:pt x="4691762" y="3533351"/>
                    <a:pt x="4666171" y="3539611"/>
                  </a:cubicBezTo>
                  <a:cubicBezTo>
                    <a:pt x="4633621" y="3543473"/>
                    <a:pt x="4602074" y="3531345"/>
                    <a:pt x="4571227" y="3522995"/>
                  </a:cubicBezTo>
                  <a:cubicBezTo>
                    <a:pt x="4565658" y="3544089"/>
                    <a:pt x="4560324" y="3565342"/>
                    <a:pt x="4554835" y="3586515"/>
                  </a:cubicBezTo>
                  <a:cubicBezTo>
                    <a:pt x="4527928" y="3580101"/>
                    <a:pt x="4505739" y="3563411"/>
                    <a:pt x="4483471" y="3548036"/>
                  </a:cubicBezTo>
                  <a:cubicBezTo>
                    <a:pt x="4470492" y="3579035"/>
                    <a:pt x="4489729" y="3634523"/>
                    <a:pt x="4356205" y="3540539"/>
                  </a:cubicBezTo>
                  <a:cubicBezTo>
                    <a:pt x="4365792" y="3580488"/>
                    <a:pt x="4374455" y="3620750"/>
                    <a:pt x="4377003" y="3661856"/>
                  </a:cubicBezTo>
                  <a:cubicBezTo>
                    <a:pt x="4350716" y="3659304"/>
                    <a:pt x="4326128" y="3649802"/>
                    <a:pt x="4303398" y="3636895"/>
                  </a:cubicBezTo>
                  <a:cubicBezTo>
                    <a:pt x="4280047" y="3665411"/>
                    <a:pt x="4249742" y="3697402"/>
                    <a:pt x="4209150" y="3692378"/>
                  </a:cubicBezTo>
                  <a:cubicBezTo>
                    <a:pt x="4182709" y="3690988"/>
                    <a:pt x="4178144" y="3658917"/>
                    <a:pt x="4167782" y="3640216"/>
                  </a:cubicBezTo>
                  <a:cubicBezTo>
                    <a:pt x="4155313" y="3660206"/>
                    <a:pt x="4133968" y="3707317"/>
                    <a:pt x="4086756" y="3679937"/>
                  </a:cubicBezTo>
                  <a:cubicBezTo>
                    <a:pt x="4070598" y="3661389"/>
                    <a:pt x="4062556" y="3637743"/>
                    <a:pt x="4051886" y="3616034"/>
                  </a:cubicBezTo>
                  <a:cubicBezTo>
                    <a:pt x="4031938" y="3644391"/>
                    <a:pt x="4002557" y="3663172"/>
                    <a:pt x="3977740" y="3686505"/>
                  </a:cubicBezTo>
                  <a:cubicBezTo>
                    <a:pt x="3951560" y="3710740"/>
                    <a:pt x="4013762" y="3750126"/>
                    <a:pt x="3961890" y="3757596"/>
                  </a:cubicBezTo>
                  <a:cubicBezTo>
                    <a:pt x="3914959" y="3763390"/>
                    <a:pt x="3869653" y="3747012"/>
                    <a:pt x="3823880" y="3740672"/>
                  </a:cubicBezTo>
                  <a:cubicBezTo>
                    <a:pt x="3808879" y="3753267"/>
                    <a:pt x="3803470" y="3773979"/>
                    <a:pt x="3793649" y="3790436"/>
                  </a:cubicBezTo>
                  <a:cubicBezTo>
                    <a:pt x="3652959" y="3671353"/>
                    <a:pt x="3618678" y="3644147"/>
                    <a:pt x="3634996" y="3538449"/>
                  </a:cubicBezTo>
                  <a:cubicBezTo>
                    <a:pt x="3775214" y="3549495"/>
                    <a:pt x="3741342" y="3664626"/>
                    <a:pt x="3863156" y="3687279"/>
                  </a:cubicBezTo>
                  <a:cubicBezTo>
                    <a:pt x="3838494" y="3659999"/>
                    <a:pt x="3810116" y="3636354"/>
                    <a:pt x="3784832" y="3609694"/>
                  </a:cubicBezTo>
                  <a:cubicBezTo>
                    <a:pt x="3825037" y="3614565"/>
                    <a:pt x="3862147" y="3631255"/>
                    <a:pt x="3899725" y="3645627"/>
                  </a:cubicBezTo>
                  <a:cubicBezTo>
                    <a:pt x="3883874" y="3611625"/>
                    <a:pt x="3862922" y="3580409"/>
                    <a:pt x="3847305" y="3546407"/>
                  </a:cubicBezTo>
                  <a:cubicBezTo>
                    <a:pt x="3885578" y="3568583"/>
                    <a:pt x="3915575" y="3604283"/>
                    <a:pt x="3959182" y="3617037"/>
                  </a:cubicBezTo>
                  <a:cubicBezTo>
                    <a:pt x="3943842" y="3560047"/>
                    <a:pt x="3928389" y="3550434"/>
                    <a:pt x="3953227" y="3423928"/>
                  </a:cubicBezTo>
                  <a:cubicBezTo>
                    <a:pt x="3972172" y="3442242"/>
                    <a:pt x="3988330" y="3463108"/>
                    <a:pt x="4002939" y="3485051"/>
                  </a:cubicBezTo>
                  <a:cubicBezTo>
                    <a:pt x="4034709" y="3413079"/>
                    <a:pt x="4087914" y="3417657"/>
                    <a:pt x="4098811" y="3457309"/>
                  </a:cubicBezTo>
                  <a:cubicBezTo>
                    <a:pt x="4108860" y="3489921"/>
                    <a:pt x="4105075" y="3524692"/>
                    <a:pt x="4107395" y="3558381"/>
                  </a:cubicBezTo>
                  <a:cubicBezTo>
                    <a:pt x="4114970" y="3552508"/>
                    <a:pt x="4122858" y="3546869"/>
                    <a:pt x="4130592" y="3541150"/>
                  </a:cubicBezTo>
                  <a:cubicBezTo>
                    <a:pt x="4143502" y="3553511"/>
                    <a:pt x="4156491" y="3565878"/>
                    <a:pt x="4169481" y="3578319"/>
                  </a:cubicBezTo>
                  <a:cubicBezTo>
                    <a:pt x="4169635" y="3562089"/>
                    <a:pt x="4169789" y="3545866"/>
                    <a:pt x="4170022" y="3529711"/>
                  </a:cubicBezTo>
                  <a:cubicBezTo>
                    <a:pt x="4185639" y="3526698"/>
                    <a:pt x="4201256" y="3522835"/>
                    <a:pt x="4217420" y="3522756"/>
                  </a:cubicBezTo>
                  <a:cubicBezTo>
                    <a:pt x="4240150" y="3532725"/>
                    <a:pt x="4257237" y="3551654"/>
                    <a:pt x="4276878" y="3566413"/>
                  </a:cubicBezTo>
                  <a:cubicBezTo>
                    <a:pt x="4269919" y="3549028"/>
                    <a:pt x="4262190" y="3531950"/>
                    <a:pt x="4253835" y="3515260"/>
                  </a:cubicBezTo>
                  <a:cubicBezTo>
                    <a:pt x="4265895" y="3512787"/>
                    <a:pt x="4277881" y="3510315"/>
                    <a:pt x="4290096" y="3507996"/>
                  </a:cubicBezTo>
                  <a:cubicBezTo>
                    <a:pt x="4272775" y="3484738"/>
                    <a:pt x="4256229" y="3461013"/>
                    <a:pt x="4241387" y="3436131"/>
                  </a:cubicBezTo>
                  <a:cubicBezTo>
                    <a:pt x="4258086" y="3434507"/>
                    <a:pt x="4274786" y="3432884"/>
                    <a:pt x="4291640" y="3431340"/>
                  </a:cubicBezTo>
                  <a:cubicBezTo>
                    <a:pt x="4293498" y="3426162"/>
                    <a:pt x="4297283" y="3415806"/>
                    <a:pt x="4299141" y="3410628"/>
                  </a:cubicBezTo>
                  <a:cubicBezTo>
                    <a:pt x="4387821" y="3410299"/>
                    <a:pt x="4329053" y="3409509"/>
                    <a:pt x="4448977" y="3478472"/>
                  </a:cubicBezTo>
                  <a:cubicBezTo>
                    <a:pt x="4455937" y="3465878"/>
                    <a:pt x="4462662" y="3452970"/>
                    <a:pt x="4472021" y="3441924"/>
                  </a:cubicBezTo>
                  <a:cubicBezTo>
                    <a:pt x="4518176" y="3447336"/>
                    <a:pt x="4563488" y="3467347"/>
                    <a:pt x="4610805" y="3459389"/>
                  </a:cubicBezTo>
                  <a:cubicBezTo>
                    <a:pt x="4614824" y="3456609"/>
                    <a:pt x="4622792" y="3451118"/>
                    <a:pt x="4626810" y="3448418"/>
                  </a:cubicBezTo>
                  <a:cubicBezTo>
                    <a:pt x="4607870" y="3423923"/>
                    <a:pt x="4589005" y="3398346"/>
                    <a:pt x="4561789" y="3382504"/>
                  </a:cubicBezTo>
                  <a:cubicBezTo>
                    <a:pt x="4578877" y="3370371"/>
                    <a:pt x="4599674" y="3365660"/>
                    <a:pt x="4619469" y="3359554"/>
                  </a:cubicBezTo>
                  <a:cubicBezTo>
                    <a:pt x="4597742" y="3338306"/>
                    <a:pt x="4569290" y="3327255"/>
                    <a:pt x="4540221" y="3320687"/>
                  </a:cubicBezTo>
                  <a:cubicBezTo>
                    <a:pt x="4555223" y="3293566"/>
                    <a:pt x="4585607" y="3289624"/>
                    <a:pt x="4613906" y="3289003"/>
                  </a:cubicBezTo>
                  <a:cubicBezTo>
                    <a:pt x="4583213" y="3274477"/>
                    <a:pt x="4548343" y="3265978"/>
                    <a:pt x="4523442" y="3241632"/>
                  </a:cubicBezTo>
                  <a:cubicBezTo>
                    <a:pt x="4540221" y="3228958"/>
                    <a:pt x="4557001" y="3216209"/>
                    <a:pt x="4573233" y="3202840"/>
                  </a:cubicBezTo>
                  <a:cubicBezTo>
                    <a:pt x="4472918" y="3189587"/>
                    <a:pt x="4473889" y="3226342"/>
                    <a:pt x="4399738" y="3206781"/>
                  </a:cubicBezTo>
                  <a:cubicBezTo>
                    <a:pt x="4413730" y="3186770"/>
                    <a:pt x="4435303" y="3175332"/>
                    <a:pt x="4455560" y="3162811"/>
                  </a:cubicBezTo>
                  <a:cubicBezTo>
                    <a:pt x="4432055" y="3138083"/>
                    <a:pt x="4397110" y="3128348"/>
                    <a:pt x="4370203" y="3107715"/>
                  </a:cubicBezTo>
                  <a:cubicBezTo>
                    <a:pt x="4378786" y="3095428"/>
                    <a:pt x="4387524" y="3083141"/>
                    <a:pt x="4396261" y="3070854"/>
                  </a:cubicBezTo>
                  <a:cubicBezTo>
                    <a:pt x="4376004" y="3069771"/>
                    <a:pt x="4355822" y="3068456"/>
                    <a:pt x="4335800" y="3066525"/>
                  </a:cubicBezTo>
                  <a:cubicBezTo>
                    <a:pt x="4349484" y="3046587"/>
                    <a:pt x="4372448" y="3037393"/>
                    <a:pt x="4393166" y="3026650"/>
                  </a:cubicBezTo>
                  <a:cubicBezTo>
                    <a:pt x="4378091" y="3015445"/>
                    <a:pt x="4363785" y="3003238"/>
                    <a:pt x="4350642" y="2990022"/>
                  </a:cubicBezTo>
                  <a:cubicBezTo>
                    <a:pt x="4373913" y="2973331"/>
                    <a:pt x="4402291" y="2968307"/>
                    <a:pt x="4430122" y="2964986"/>
                  </a:cubicBezTo>
                  <a:cubicBezTo>
                    <a:pt x="4431821" y="2953086"/>
                    <a:pt x="4433525" y="2941186"/>
                    <a:pt x="4435303" y="2929361"/>
                  </a:cubicBezTo>
                  <a:cubicBezTo>
                    <a:pt x="4458962" y="2913519"/>
                    <a:pt x="4487414" y="2910739"/>
                    <a:pt x="4515246" y="2910893"/>
                  </a:cubicBezTo>
                  <a:cubicBezTo>
                    <a:pt x="4508213" y="2897990"/>
                    <a:pt x="4501328" y="2884929"/>
                    <a:pt x="4494756" y="2871872"/>
                  </a:cubicBezTo>
                  <a:cubicBezTo>
                    <a:pt x="4526181" y="2866344"/>
                    <a:pt x="4560982" y="2874843"/>
                    <a:pt x="4631837" y="2911127"/>
                  </a:cubicBezTo>
                  <a:cubicBezTo>
                    <a:pt x="4627893" y="2889566"/>
                    <a:pt x="4623567" y="2868084"/>
                    <a:pt x="4618306" y="2846757"/>
                  </a:cubicBezTo>
                  <a:cubicBezTo>
                    <a:pt x="4555281" y="2843611"/>
                    <a:pt x="4510766" y="2818188"/>
                    <a:pt x="4453081" y="2811445"/>
                  </a:cubicBezTo>
                  <a:cubicBezTo>
                    <a:pt x="4475349" y="2782621"/>
                    <a:pt x="4505654" y="2761835"/>
                    <a:pt x="4532254" y="2737340"/>
                  </a:cubicBezTo>
                  <a:cubicBezTo>
                    <a:pt x="4517486" y="2726984"/>
                    <a:pt x="4502719" y="2716628"/>
                    <a:pt x="4488031" y="2706352"/>
                  </a:cubicBezTo>
                  <a:cubicBezTo>
                    <a:pt x="4460661" y="2718251"/>
                    <a:pt x="4424087" y="2730539"/>
                    <a:pt x="4403523" y="2700632"/>
                  </a:cubicBezTo>
                  <a:cubicBezTo>
                    <a:pt x="4409633" y="2674748"/>
                    <a:pt x="4415817" y="2648937"/>
                    <a:pt x="4423545" y="2623514"/>
                  </a:cubicBezTo>
                  <a:cubicBezTo>
                    <a:pt x="4410636" y="2623435"/>
                    <a:pt x="4397875" y="2623207"/>
                    <a:pt x="4385198" y="2624135"/>
                  </a:cubicBezTo>
                  <a:cubicBezTo>
                    <a:pt x="4351178" y="2645850"/>
                    <a:pt x="4321956" y="2683868"/>
                    <a:pt x="4276644" y="2677300"/>
                  </a:cubicBezTo>
                  <a:cubicBezTo>
                    <a:pt x="4273550" y="2653961"/>
                    <a:pt x="4271389" y="2630549"/>
                    <a:pt x="4269451" y="2607211"/>
                  </a:cubicBezTo>
                  <a:cubicBezTo>
                    <a:pt x="4163588" y="2688324"/>
                    <a:pt x="4167389" y="2586457"/>
                    <a:pt x="4161980" y="2566334"/>
                  </a:cubicBezTo>
                  <a:cubicBezTo>
                    <a:pt x="4077711" y="2592807"/>
                    <a:pt x="4033753" y="2615774"/>
                    <a:pt x="3938534" y="2575066"/>
                  </a:cubicBezTo>
                  <a:cubicBezTo>
                    <a:pt x="3890982" y="2598712"/>
                    <a:pt x="3837252" y="2619731"/>
                    <a:pt x="3806400" y="2665474"/>
                  </a:cubicBezTo>
                  <a:cubicBezTo>
                    <a:pt x="3784211" y="2696616"/>
                    <a:pt x="3754288" y="2720877"/>
                    <a:pt x="3729934" y="2750089"/>
                  </a:cubicBezTo>
                  <a:cubicBezTo>
                    <a:pt x="3739983" y="2751479"/>
                    <a:pt x="3750190" y="2752869"/>
                    <a:pt x="3760398" y="2754338"/>
                  </a:cubicBezTo>
                  <a:cubicBezTo>
                    <a:pt x="3783749" y="2718331"/>
                    <a:pt x="3828281" y="2680387"/>
                    <a:pt x="3873205" y="2700866"/>
                  </a:cubicBezTo>
                  <a:cubicBezTo>
                    <a:pt x="3894698" y="2715318"/>
                    <a:pt x="3920602" y="2683326"/>
                    <a:pt x="3940625" y="2703646"/>
                  </a:cubicBezTo>
                  <a:cubicBezTo>
                    <a:pt x="3967841" y="2721960"/>
                    <a:pt x="3940779" y="2752635"/>
                    <a:pt x="3932429" y="2774196"/>
                  </a:cubicBezTo>
                  <a:cubicBezTo>
                    <a:pt x="3947892" y="2772726"/>
                    <a:pt x="3963509" y="2771337"/>
                    <a:pt x="3979126" y="2770100"/>
                  </a:cubicBezTo>
                  <a:cubicBezTo>
                    <a:pt x="3963742" y="2790346"/>
                    <a:pt x="3947271" y="2809662"/>
                    <a:pt x="3930184" y="2828443"/>
                  </a:cubicBezTo>
                  <a:cubicBezTo>
                    <a:pt x="3958248" y="2829218"/>
                    <a:pt x="3986627" y="2827207"/>
                    <a:pt x="4014537" y="2831303"/>
                  </a:cubicBezTo>
                  <a:cubicBezTo>
                    <a:pt x="4037963" y="2860434"/>
                    <a:pt x="3997376" y="2889338"/>
                    <a:pt x="3979359" y="2909736"/>
                  </a:cubicBezTo>
                  <a:cubicBezTo>
                    <a:pt x="3996367" y="2916384"/>
                    <a:pt x="4020180" y="2929520"/>
                    <a:pt x="4008120" y="2951696"/>
                  </a:cubicBezTo>
                  <a:cubicBezTo>
                    <a:pt x="3982374" y="2994043"/>
                    <a:pt x="3938146" y="3029048"/>
                    <a:pt x="3886889" y="3030284"/>
                  </a:cubicBezTo>
                  <a:cubicBezTo>
                    <a:pt x="3892144" y="3036157"/>
                    <a:pt x="3907921" y="3037855"/>
                    <a:pt x="3904598" y="3048057"/>
                  </a:cubicBezTo>
                  <a:cubicBezTo>
                    <a:pt x="3897946" y="3056710"/>
                    <a:pt x="3889830" y="3064206"/>
                    <a:pt x="3882409" y="3072164"/>
                  </a:cubicBezTo>
                  <a:cubicBezTo>
                    <a:pt x="3900038" y="3090171"/>
                    <a:pt x="3925475" y="3091868"/>
                    <a:pt x="3949208" y="3094882"/>
                  </a:cubicBezTo>
                  <a:cubicBezTo>
                    <a:pt x="3905139" y="3099211"/>
                    <a:pt x="3874675" y="3134369"/>
                    <a:pt x="3837177" y="3153686"/>
                  </a:cubicBezTo>
                  <a:cubicBezTo>
                    <a:pt x="3831147" y="3153224"/>
                    <a:pt x="3819087" y="3152370"/>
                    <a:pt x="3812977" y="3151909"/>
                  </a:cubicBezTo>
                  <a:cubicBezTo>
                    <a:pt x="3821948" y="3145728"/>
                    <a:pt x="3830839" y="3139314"/>
                    <a:pt x="3839730" y="3132900"/>
                  </a:cubicBezTo>
                  <a:cubicBezTo>
                    <a:pt x="3818471" y="3124554"/>
                    <a:pt x="3797052" y="3116750"/>
                    <a:pt x="3775559" y="3109254"/>
                  </a:cubicBezTo>
                  <a:cubicBezTo>
                    <a:pt x="3788240" y="3101911"/>
                    <a:pt x="3800996" y="3094648"/>
                    <a:pt x="3813831" y="3087465"/>
                  </a:cubicBezTo>
                  <a:cubicBezTo>
                    <a:pt x="3787237" y="3086536"/>
                    <a:pt x="3760717" y="3086075"/>
                    <a:pt x="3734430" y="3082748"/>
                  </a:cubicBezTo>
                  <a:cubicBezTo>
                    <a:pt x="3732885" y="3079735"/>
                    <a:pt x="3729711" y="3073782"/>
                    <a:pt x="3728166" y="3070769"/>
                  </a:cubicBezTo>
                  <a:cubicBezTo>
                    <a:pt x="3763732" y="3054694"/>
                    <a:pt x="3797599" y="3035303"/>
                    <a:pt x="3831386" y="3015907"/>
                  </a:cubicBezTo>
                  <a:cubicBezTo>
                    <a:pt x="3806724" y="3014363"/>
                    <a:pt x="3782056" y="3013201"/>
                    <a:pt x="3757473" y="3011731"/>
                  </a:cubicBezTo>
                  <a:cubicBezTo>
                    <a:pt x="3788325" y="2981825"/>
                    <a:pt x="3830536" y="2970233"/>
                    <a:pt x="3869812" y="2956015"/>
                  </a:cubicBezTo>
                  <a:cubicBezTo>
                    <a:pt x="3853346" y="2954158"/>
                    <a:pt x="3836954" y="2952227"/>
                    <a:pt x="3820637" y="2950142"/>
                  </a:cubicBezTo>
                  <a:cubicBezTo>
                    <a:pt x="3845994" y="2930899"/>
                    <a:pt x="3855862" y="2927270"/>
                    <a:pt x="3932901" y="2878276"/>
                  </a:cubicBezTo>
                  <a:cubicBezTo>
                    <a:pt x="3909089" y="2873872"/>
                    <a:pt x="3884968" y="2872403"/>
                    <a:pt x="3860842" y="2872636"/>
                  </a:cubicBezTo>
                  <a:cubicBezTo>
                    <a:pt x="3865327" y="2848990"/>
                    <a:pt x="3871899" y="2825886"/>
                    <a:pt x="3880169" y="2803322"/>
                  </a:cubicBezTo>
                  <a:cubicBezTo>
                    <a:pt x="3874293" y="2808033"/>
                    <a:pt x="3868496" y="2812829"/>
                    <a:pt x="3862774" y="2817620"/>
                  </a:cubicBezTo>
                  <a:cubicBezTo>
                    <a:pt x="3806952" y="2843584"/>
                    <a:pt x="3758317" y="2881682"/>
                    <a:pt x="3705744" y="2913052"/>
                  </a:cubicBezTo>
                  <a:cubicBezTo>
                    <a:pt x="3716027" y="2894738"/>
                    <a:pt x="3727238" y="2876886"/>
                    <a:pt x="3738910" y="2859426"/>
                  </a:cubicBezTo>
                  <a:cubicBezTo>
                    <a:pt x="3721515" y="2861819"/>
                    <a:pt x="3704194" y="2864137"/>
                    <a:pt x="3686879" y="2866535"/>
                  </a:cubicBezTo>
                  <a:cubicBezTo>
                    <a:pt x="3691131" y="2853320"/>
                    <a:pt x="3695382" y="2840030"/>
                    <a:pt x="3699634" y="2826814"/>
                  </a:cubicBezTo>
                  <a:cubicBezTo>
                    <a:pt x="3654636" y="2851463"/>
                    <a:pt x="3614739" y="2885385"/>
                    <a:pt x="3585050" y="2927270"/>
                  </a:cubicBezTo>
                  <a:cubicBezTo>
                    <a:pt x="3563477" y="2918077"/>
                    <a:pt x="3544304" y="2904627"/>
                    <a:pt x="3526755" y="2889327"/>
                  </a:cubicBezTo>
                  <a:cubicBezTo>
                    <a:pt x="3544075" y="2864678"/>
                    <a:pt x="3562474" y="2840799"/>
                    <a:pt x="3578170" y="2815068"/>
                  </a:cubicBezTo>
                  <a:cubicBezTo>
                    <a:pt x="3558222" y="2813906"/>
                    <a:pt x="3538353" y="2812829"/>
                    <a:pt x="3518484" y="2811593"/>
                  </a:cubicBezTo>
                  <a:cubicBezTo>
                    <a:pt x="3579333" y="2763219"/>
                    <a:pt x="3644354" y="2720024"/>
                    <a:pt x="3702188" y="2667867"/>
                  </a:cubicBezTo>
                  <a:cubicBezTo>
                    <a:pt x="3671724" y="2670572"/>
                    <a:pt x="3641031" y="2672196"/>
                    <a:pt x="3610646" y="2668487"/>
                  </a:cubicBezTo>
                  <a:cubicBezTo>
                    <a:pt x="3621470" y="2658445"/>
                    <a:pt x="3632527" y="2648704"/>
                    <a:pt x="3643584" y="2638969"/>
                  </a:cubicBezTo>
                  <a:cubicBezTo>
                    <a:pt x="3609410" y="2627844"/>
                    <a:pt x="3573382" y="2621504"/>
                    <a:pt x="3537817" y="2630082"/>
                  </a:cubicBezTo>
                  <a:cubicBezTo>
                    <a:pt x="3552738" y="2609529"/>
                    <a:pt x="3567894" y="2589051"/>
                    <a:pt x="3583590" y="2569034"/>
                  </a:cubicBezTo>
                  <a:cubicBezTo>
                    <a:pt x="3573462" y="2569495"/>
                    <a:pt x="3563408" y="2570037"/>
                    <a:pt x="3553439" y="2570578"/>
                  </a:cubicBezTo>
                  <a:cubicBezTo>
                    <a:pt x="3561481" y="2550874"/>
                    <a:pt x="3569210" y="2531090"/>
                    <a:pt x="3576482" y="2511078"/>
                  </a:cubicBezTo>
                  <a:cubicBezTo>
                    <a:pt x="3529786" y="2543844"/>
                    <a:pt x="3492824" y="2596696"/>
                    <a:pt x="3433525" y="2606590"/>
                  </a:cubicBezTo>
                  <a:cubicBezTo>
                    <a:pt x="3449530" y="2568572"/>
                    <a:pt x="3477594" y="2537122"/>
                    <a:pt x="3493371" y="2499104"/>
                  </a:cubicBezTo>
                  <a:cubicBezTo>
                    <a:pt x="3500096" y="2484886"/>
                    <a:pt x="3491359" y="2469819"/>
                    <a:pt x="3488811" y="2455755"/>
                  </a:cubicBezTo>
                  <a:cubicBezTo>
                    <a:pt x="3446520" y="2502426"/>
                    <a:pt x="3410333" y="2558837"/>
                    <a:pt x="3349872" y="2584106"/>
                  </a:cubicBezTo>
                  <a:cubicBezTo>
                    <a:pt x="3352425" y="2569347"/>
                    <a:pt x="3355281" y="2554741"/>
                    <a:pt x="3358222" y="2540062"/>
                  </a:cubicBezTo>
                  <a:cubicBezTo>
                    <a:pt x="3342679" y="2537743"/>
                    <a:pt x="3327216" y="2533955"/>
                    <a:pt x="3311599" y="2533881"/>
                  </a:cubicBezTo>
                  <a:cubicBezTo>
                    <a:pt x="3294899" y="2545165"/>
                    <a:pt x="3284076" y="2562705"/>
                    <a:pt x="3271395" y="2577772"/>
                  </a:cubicBezTo>
                  <a:cubicBezTo>
                    <a:pt x="3229894" y="2519795"/>
                    <a:pt x="3243393" y="2501656"/>
                    <a:pt x="3255470" y="2466731"/>
                  </a:cubicBezTo>
                  <a:cubicBezTo>
                    <a:pt x="3233355" y="2475002"/>
                    <a:pt x="3210551" y="2481952"/>
                    <a:pt x="3186892" y="2483655"/>
                  </a:cubicBezTo>
                  <a:cubicBezTo>
                    <a:pt x="3187200" y="2459081"/>
                    <a:pt x="3210859" y="2441308"/>
                    <a:pt x="3221375" y="2420135"/>
                  </a:cubicBezTo>
                  <a:cubicBezTo>
                    <a:pt x="3214182" y="2415652"/>
                    <a:pt x="3206994" y="2411169"/>
                    <a:pt x="3199956" y="2406765"/>
                  </a:cubicBezTo>
                  <a:cubicBezTo>
                    <a:pt x="3200651" y="2389380"/>
                    <a:pt x="3201272" y="2371915"/>
                    <a:pt x="3201580" y="2354529"/>
                  </a:cubicBezTo>
                  <a:cubicBezTo>
                    <a:pt x="3178696" y="2372535"/>
                    <a:pt x="3158514" y="2393629"/>
                    <a:pt x="3136325" y="2412405"/>
                  </a:cubicBezTo>
                  <a:cubicBezTo>
                    <a:pt x="3130683" y="2377708"/>
                    <a:pt x="3134239" y="2342783"/>
                    <a:pt x="3138725" y="2308320"/>
                  </a:cubicBezTo>
                  <a:cubicBezTo>
                    <a:pt x="3104322" y="2341626"/>
                    <a:pt x="3075095" y="2385204"/>
                    <a:pt x="3075944" y="2434814"/>
                  </a:cubicBezTo>
                  <a:cubicBezTo>
                    <a:pt x="3072541" y="2466726"/>
                    <a:pt x="3091253" y="2494160"/>
                    <a:pt x="3105633" y="2520899"/>
                  </a:cubicBezTo>
                  <a:cubicBezTo>
                    <a:pt x="3070996" y="2493083"/>
                    <a:pt x="3044168" y="2457304"/>
                    <a:pt x="3017181" y="2422374"/>
                  </a:cubicBezTo>
                  <a:cubicBezTo>
                    <a:pt x="3008751" y="2435743"/>
                    <a:pt x="2999552" y="2448645"/>
                    <a:pt x="2989350" y="2460779"/>
                  </a:cubicBezTo>
                  <a:cubicBezTo>
                    <a:pt x="2979530" y="2455447"/>
                    <a:pt x="2969869" y="2450269"/>
                    <a:pt x="2960276" y="2445091"/>
                  </a:cubicBezTo>
                  <a:cubicBezTo>
                    <a:pt x="2958732" y="2484886"/>
                    <a:pt x="2953317" y="2527387"/>
                    <a:pt x="2923012" y="2556519"/>
                  </a:cubicBezTo>
                  <a:cubicBezTo>
                    <a:pt x="2915974" y="2549256"/>
                    <a:pt x="2908940" y="2542067"/>
                    <a:pt x="2902060" y="2534883"/>
                  </a:cubicBezTo>
                  <a:cubicBezTo>
                    <a:pt x="2901285" y="2558068"/>
                    <a:pt x="2900744" y="2581173"/>
                    <a:pt x="2900203" y="2604351"/>
                  </a:cubicBezTo>
                  <a:cubicBezTo>
                    <a:pt x="2836047" y="2604351"/>
                    <a:pt x="2846451" y="2582934"/>
                    <a:pt x="2790799" y="2518113"/>
                  </a:cubicBezTo>
                  <a:cubicBezTo>
                    <a:pt x="2788018" y="2547478"/>
                    <a:pt x="2786239" y="2577072"/>
                    <a:pt x="2781058" y="2606203"/>
                  </a:cubicBezTo>
                  <a:cubicBezTo>
                    <a:pt x="2759331" y="2594765"/>
                    <a:pt x="2737759" y="2582945"/>
                    <a:pt x="2715804" y="2571973"/>
                  </a:cubicBezTo>
                  <a:cubicBezTo>
                    <a:pt x="2733433" y="2620734"/>
                    <a:pt x="2771005" y="2657670"/>
                    <a:pt x="2798454" y="2700632"/>
                  </a:cubicBezTo>
                  <a:cubicBezTo>
                    <a:pt x="2776493" y="2689040"/>
                    <a:pt x="2754846" y="2676907"/>
                    <a:pt x="2732965" y="2665240"/>
                  </a:cubicBezTo>
                  <a:cubicBezTo>
                    <a:pt x="2765362" y="2705423"/>
                    <a:pt x="2807111" y="2737722"/>
                    <a:pt x="2834327" y="2782233"/>
                  </a:cubicBezTo>
                  <a:cubicBezTo>
                    <a:pt x="2830616" y="2792897"/>
                    <a:pt x="2827060" y="2803561"/>
                    <a:pt x="2823583" y="2814304"/>
                  </a:cubicBezTo>
                  <a:cubicBezTo>
                    <a:pt x="2803093" y="2801556"/>
                    <a:pt x="2783532" y="2787491"/>
                    <a:pt x="2764746" y="2772498"/>
                  </a:cubicBezTo>
                  <a:cubicBezTo>
                    <a:pt x="2760648" y="2775278"/>
                    <a:pt x="2752378" y="2780764"/>
                    <a:pt x="2748280" y="2783549"/>
                  </a:cubicBezTo>
                  <a:cubicBezTo>
                    <a:pt x="2747122" y="2806734"/>
                    <a:pt x="2746422" y="2829912"/>
                    <a:pt x="2745806" y="2853171"/>
                  </a:cubicBezTo>
                  <a:cubicBezTo>
                    <a:pt x="2700500" y="2843510"/>
                    <a:pt x="2675137" y="2794754"/>
                    <a:pt x="2671506" y="2751945"/>
                  </a:cubicBezTo>
                  <a:cubicBezTo>
                    <a:pt x="2674909" y="2733865"/>
                    <a:pt x="2683567" y="2714469"/>
                    <a:pt x="2673592" y="2697003"/>
                  </a:cubicBezTo>
                  <a:cubicBezTo>
                    <a:pt x="2655348" y="2646391"/>
                    <a:pt x="2615143" y="2608835"/>
                    <a:pt x="2588543" y="2563166"/>
                  </a:cubicBezTo>
                  <a:cubicBezTo>
                    <a:pt x="2569975" y="2534623"/>
                    <a:pt x="2579832" y="2444926"/>
                    <a:pt x="2708462" y="2485969"/>
                  </a:cubicBezTo>
                  <a:cubicBezTo>
                    <a:pt x="2690637" y="2371188"/>
                    <a:pt x="2754878" y="2384955"/>
                    <a:pt x="2846239" y="2455214"/>
                  </a:cubicBezTo>
                  <a:cubicBezTo>
                    <a:pt x="2854966" y="2390499"/>
                    <a:pt x="2917773" y="2218230"/>
                    <a:pt x="2964454" y="2233668"/>
                  </a:cubicBezTo>
                  <a:cubicBezTo>
                    <a:pt x="2987184" y="2243717"/>
                    <a:pt x="3004197" y="2262646"/>
                    <a:pt x="3022829" y="2278562"/>
                  </a:cubicBezTo>
                  <a:cubicBezTo>
                    <a:pt x="3039295" y="2253219"/>
                    <a:pt x="3059244" y="2228798"/>
                    <a:pt x="3088084" y="2217132"/>
                  </a:cubicBezTo>
                  <a:cubicBezTo>
                    <a:pt x="3130916" y="2198430"/>
                    <a:pt x="3177151" y="2175172"/>
                    <a:pt x="3225245" y="2183056"/>
                  </a:cubicBezTo>
                  <a:cubicBezTo>
                    <a:pt x="3256945" y="2199131"/>
                    <a:pt x="3241249" y="2242481"/>
                    <a:pt x="3244343" y="2270917"/>
                  </a:cubicBezTo>
                  <a:cubicBezTo>
                    <a:pt x="3262742" y="2270763"/>
                    <a:pt x="3281146" y="2270684"/>
                    <a:pt x="3299624" y="2270684"/>
                  </a:cubicBezTo>
                  <a:cubicBezTo>
                    <a:pt x="3299162" y="2300203"/>
                    <a:pt x="3291661" y="2328793"/>
                    <a:pt x="3281533" y="2356301"/>
                  </a:cubicBezTo>
                  <a:cubicBezTo>
                    <a:pt x="3294061" y="2349112"/>
                    <a:pt x="3306663" y="2342083"/>
                    <a:pt x="3319339" y="2334974"/>
                  </a:cubicBezTo>
                  <a:cubicBezTo>
                    <a:pt x="3341835" y="2367660"/>
                    <a:pt x="3360701" y="2402818"/>
                    <a:pt x="3383978" y="2435043"/>
                  </a:cubicBezTo>
                  <a:cubicBezTo>
                    <a:pt x="3401527" y="2402972"/>
                    <a:pt x="3420164" y="2368355"/>
                    <a:pt x="3454567" y="2351510"/>
                  </a:cubicBezTo>
                  <a:cubicBezTo>
                    <a:pt x="3483795" y="2332889"/>
                    <a:pt x="3524615" y="2335976"/>
                    <a:pt x="3549591" y="2360630"/>
                  </a:cubicBezTo>
                  <a:cubicBezTo>
                    <a:pt x="3570622" y="2378170"/>
                    <a:pt x="3572862" y="2407227"/>
                    <a:pt x="3578431" y="2432183"/>
                  </a:cubicBezTo>
                  <a:cubicBezTo>
                    <a:pt x="3598299" y="2421673"/>
                    <a:pt x="3624899" y="2407147"/>
                    <a:pt x="3643377" y="2428628"/>
                  </a:cubicBezTo>
                  <a:cubicBezTo>
                    <a:pt x="3668507" y="2460312"/>
                    <a:pt x="3658224" y="2505513"/>
                    <a:pt x="3646238" y="2540751"/>
                  </a:cubicBezTo>
                  <a:cubicBezTo>
                    <a:pt x="3663092" y="2541213"/>
                    <a:pt x="3680105" y="2541833"/>
                    <a:pt x="3697193" y="2542529"/>
                  </a:cubicBezTo>
                  <a:cubicBezTo>
                    <a:pt x="3698817" y="2554275"/>
                    <a:pt x="3700595" y="2566095"/>
                    <a:pt x="3702448" y="2577995"/>
                  </a:cubicBezTo>
                  <a:cubicBezTo>
                    <a:pt x="3760048" y="2564779"/>
                    <a:pt x="3813396" y="2538894"/>
                    <a:pt x="3864966" y="2510458"/>
                  </a:cubicBezTo>
                  <a:cubicBezTo>
                    <a:pt x="3861717" y="2503503"/>
                    <a:pt x="3858628" y="2496473"/>
                    <a:pt x="3855533" y="2489518"/>
                  </a:cubicBezTo>
                  <a:cubicBezTo>
                    <a:pt x="3890477" y="2444932"/>
                    <a:pt x="3949394" y="2441144"/>
                    <a:pt x="4000810" y="2431409"/>
                  </a:cubicBezTo>
                  <a:cubicBezTo>
                    <a:pt x="3977539" y="2419047"/>
                    <a:pt x="3953338" y="2408070"/>
                    <a:pt x="3931845" y="2392696"/>
                  </a:cubicBezTo>
                  <a:cubicBezTo>
                    <a:pt x="3943905" y="2372143"/>
                    <a:pt x="3973207" y="2369129"/>
                    <a:pt x="3993156" y="2357765"/>
                  </a:cubicBezTo>
                  <a:cubicBezTo>
                    <a:pt x="3979933" y="2350036"/>
                    <a:pt x="3967411" y="2341462"/>
                    <a:pt x="3955966" y="2331414"/>
                  </a:cubicBezTo>
                  <a:cubicBezTo>
                    <a:pt x="3936485" y="2331875"/>
                    <a:pt x="3916998" y="2332650"/>
                    <a:pt x="3897591" y="2333191"/>
                  </a:cubicBezTo>
                  <a:cubicBezTo>
                    <a:pt x="3905553" y="2317657"/>
                    <a:pt x="3914444" y="2302516"/>
                    <a:pt x="3924031" y="2287910"/>
                  </a:cubicBezTo>
                  <a:cubicBezTo>
                    <a:pt x="3910962" y="2278095"/>
                    <a:pt x="3897973" y="2268360"/>
                    <a:pt x="3885063" y="2258545"/>
                  </a:cubicBezTo>
                  <a:cubicBezTo>
                    <a:pt x="3911196" y="2237759"/>
                    <a:pt x="3936092" y="2214654"/>
                    <a:pt x="3965781" y="2198892"/>
                  </a:cubicBezTo>
                  <a:cubicBezTo>
                    <a:pt x="3982019" y="2196494"/>
                    <a:pt x="3998485" y="2199895"/>
                    <a:pt x="4014798" y="2201211"/>
                  </a:cubicBezTo>
                  <a:cubicBezTo>
                    <a:pt x="4015105" y="2191629"/>
                    <a:pt x="4015493" y="2182122"/>
                    <a:pt x="4015955" y="2172540"/>
                  </a:cubicBezTo>
                  <a:cubicBezTo>
                    <a:pt x="3986499" y="2167596"/>
                    <a:pt x="3957038" y="2162418"/>
                    <a:pt x="3927816" y="2156391"/>
                  </a:cubicBezTo>
                  <a:cubicBezTo>
                    <a:pt x="3937249" y="2129812"/>
                    <a:pt x="3956576" y="2109179"/>
                    <a:pt x="3976679" y="2090170"/>
                  </a:cubicBezTo>
                  <a:cubicBezTo>
                    <a:pt x="3949001" y="2085300"/>
                    <a:pt x="3921398" y="2080122"/>
                    <a:pt x="3893795" y="2074716"/>
                  </a:cubicBezTo>
                  <a:cubicBezTo>
                    <a:pt x="3877637" y="2095810"/>
                    <a:pt x="3860629" y="2116442"/>
                    <a:pt x="3840681" y="2134141"/>
                  </a:cubicBezTo>
                  <a:cubicBezTo>
                    <a:pt x="3846323" y="2102383"/>
                    <a:pt x="3852667" y="2070774"/>
                    <a:pt x="3855910" y="2038629"/>
                  </a:cubicBezTo>
                  <a:cubicBezTo>
                    <a:pt x="3829390" y="2046587"/>
                    <a:pt x="3802562" y="2054004"/>
                    <a:pt x="3775113" y="2057638"/>
                  </a:cubicBezTo>
                  <a:cubicBezTo>
                    <a:pt x="3795061" y="2019694"/>
                    <a:pt x="3830473" y="1994117"/>
                    <a:pt x="3857763" y="1962052"/>
                  </a:cubicBezTo>
                  <a:cubicBezTo>
                    <a:pt x="3838202" y="1956486"/>
                    <a:pt x="3818641" y="1951080"/>
                    <a:pt x="3799234" y="1945361"/>
                  </a:cubicBezTo>
                  <a:cubicBezTo>
                    <a:pt x="3839205" y="1896987"/>
                    <a:pt x="3901370" y="1870636"/>
                    <a:pt x="3934616" y="1816235"/>
                  </a:cubicBezTo>
                  <a:cubicBezTo>
                    <a:pt x="3844248" y="1846672"/>
                    <a:pt x="3792667" y="1902850"/>
                    <a:pt x="3720761" y="1914681"/>
                  </a:cubicBezTo>
                  <a:cubicBezTo>
                    <a:pt x="3725013" y="1892425"/>
                    <a:pt x="3729961" y="1870328"/>
                    <a:pt x="3735296" y="1848380"/>
                  </a:cubicBezTo>
                  <a:cubicBezTo>
                    <a:pt x="3712178" y="1853866"/>
                    <a:pt x="3688981" y="1858582"/>
                    <a:pt x="3665635" y="1861983"/>
                  </a:cubicBezTo>
                  <a:cubicBezTo>
                    <a:pt x="3675530" y="1841892"/>
                    <a:pt x="3686666" y="1822342"/>
                    <a:pt x="3698727" y="1803332"/>
                  </a:cubicBezTo>
                  <a:cubicBezTo>
                    <a:pt x="3659451" y="1806266"/>
                    <a:pt x="3620637" y="1801094"/>
                    <a:pt x="3583372" y="1789035"/>
                  </a:cubicBezTo>
                  <a:cubicBezTo>
                    <a:pt x="3578038" y="1792016"/>
                    <a:pt x="3478104" y="1859961"/>
                    <a:pt x="3448765" y="1960736"/>
                  </a:cubicBezTo>
                  <a:cubicBezTo>
                    <a:pt x="3444975" y="1934772"/>
                    <a:pt x="3440108" y="1909115"/>
                    <a:pt x="3434847" y="1883538"/>
                  </a:cubicBezTo>
                  <a:cubicBezTo>
                    <a:pt x="3401134" y="1900383"/>
                    <a:pt x="3383351" y="1941647"/>
                    <a:pt x="3343380" y="1946746"/>
                  </a:cubicBezTo>
                  <a:cubicBezTo>
                    <a:pt x="3296529" y="1944290"/>
                    <a:pt x="3325385" y="1927790"/>
                    <a:pt x="3227638" y="1933069"/>
                  </a:cubicBezTo>
                  <a:cubicBezTo>
                    <a:pt x="3232740" y="1915450"/>
                    <a:pt x="3238000" y="1897831"/>
                    <a:pt x="3243568" y="1880366"/>
                  </a:cubicBezTo>
                  <a:cubicBezTo>
                    <a:pt x="3227102" y="1880445"/>
                    <a:pt x="3205062" y="1890876"/>
                    <a:pt x="3194010" y="1873644"/>
                  </a:cubicBezTo>
                  <a:cubicBezTo>
                    <a:pt x="3184657" y="1857882"/>
                    <a:pt x="3188983" y="1838178"/>
                    <a:pt x="3187285" y="1820787"/>
                  </a:cubicBezTo>
                  <a:cubicBezTo>
                    <a:pt x="3121345" y="1824082"/>
                    <a:pt x="3139908" y="1844762"/>
                    <a:pt x="3057084" y="1894430"/>
                  </a:cubicBezTo>
                  <a:cubicBezTo>
                    <a:pt x="3037061" y="1887401"/>
                    <a:pt x="3017112" y="1880212"/>
                    <a:pt x="2997397" y="1872716"/>
                  </a:cubicBezTo>
                  <a:cubicBezTo>
                    <a:pt x="2981472" y="1890101"/>
                    <a:pt x="2967400" y="1909418"/>
                    <a:pt x="2949230" y="1924644"/>
                  </a:cubicBezTo>
                  <a:cubicBezTo>
                    <a:pt x="2920470" y="1931132"/>
                    <a:pt x="2901678" y="1903778"/>
                    <a:pt x="2884363" y="1885931"/>
                  </a:cubicBezTo>
                  <a:cubicBezTo>
                    <a:pt x="2905394" y="1854635"/>
                    <a:pt x="2938019" y="1834851"/>
                    <a:pt x="2964619" y="1808887"/>
                  </a:cubicBezTo>
                  <a:cubicBezTo>
                    <a:pt x="2929982" y="1818161"/>
                    <a:pt x="2899364" y="1837090"/>
                    <a:pt x="2869054" y="1855558"/>
                  </a:cubicBezTo>
                  <a:cubicBezTo>
                    <a:pt x="2868900" y="1840024"/>
                    <a:pt x="2868820" y="1824416"/>
                    <a:pt x="2868820" y="1808961"/>
                  </a:cubicBezTo>
                  <a:cubicBezTo>
                    <a:pt x="2852662" y="1828512"/>
                    <a:pt x="2834571" y="1847287"/>
                    <a:pt x="2809829" y="1855404"/>
                  </a:cubicBezTo>
                  <a:cubicBezTo>
                    <a:pt x="2801787" y="1840183"/>
                    <a:pt x="2796760" y="1823721"/>
                    <a:pt x="2793437" y="1806956"/>
                  </a:cubicBezTo>
                  <a:cubicBezTo>
                    <a:pt x="2786866" y="1806723"/>
                    <a:pt x="2780368" y="1806569"/>
                    <a:pt x="2774030" y="1806415"/>
                  </a:cubicBezTo>
                  <a:cubicBezTo>
                    <a:pt x="2774572" y="1795831"/>
                    <a:pt x="2775347" y="1785395"/>
                    <a:pt x="2776116" y="1774885"/>
                  </a:cubicBezTo>
                  <a:cubicBezTo>
                    <a:pt x="2746565" y="1770959"/>
                    <a:pt x="2679877" y="1775724"/>
                    <a:pt x="2699263" y="1647770"/>
                  </a:cubicBezTo>
                  <a:cubicBezTo>
                    <a:pt x="2680631" y="1667474"/>
                    <a:pt x="2660990" y="1686021"/>
                    <a:pt x="2640660" y="1703868"/>
                  </a:cubicBezTo>
                  <a:cubicBezTo>
                    <a:pt x="2633467" y="1692510"/>
                    <a:pt x="2626279" y="1681225"/>
                    <a:pt x="2619241" y="1669946"/>
                  </a:cubicBezTo>
                  <a:cubicBezTo>
                    <a:pt x="2567506" y="1743419"/>
                    <a:pt x="2575368" y="1731461"/>
                    <a:pt x="2549580" y="1751393"/>
                  </a:cubicBezTo>
                  <a:cubicBezTo>
                    <a:pt x="2572236" y="1751627"/>
                    <a:pt x="2595041" y="1752783"/>
                    <a:pt x="2617696" y="1754948"/>
                  </a:cubicBezTo>
                  <a:cubicBezTo>
                    <a:pt x="2613290" y="1767850"/>
                    <a:pt x="2615302" y="1781994"/>
                    <a:pt x="2621714" y="1793894"/>
                  </a:cubicBezTo>
                  <a:lnTo>
                    <a:pt x="2619395" y="1797757"/>
                  </a:lnTo>
                  <a:cubicBezTo>
                    <a:pt x="2600763" y="1802701"/>
                    <a:pt x="2581897" y="1806410"/>
                    <a:pt x="2563185" y="1810351"/>
                  </a:cubicBezTo>
                  <a:cubicBezTo>
                    <a:pt x="2589010" y="1820166"/>
                    <a:pt x="2614522" y="1830750"/>
                    <a:pt x="2639731" y="1842263"/>
                  </a:cubicBezTo>
                  <a:cubicBezTo>
                    <a:pt x="2638574" y="1846125"/>
                    <a:pt x="2636328" y="1854009"/>
                    <a:pt x="2635245" y="1857951"/>
                  </a:cubicBezTo>
                  <a:cubicBezTo>
                    <a:pt x="2618625" y="1857489"/>
                    <a:pt x="2602079" y="1857022"/>
                    <a:pt x="2585607" y="1856561"/>
                  </a:cubicBezTo>
                  <a:cubicBezTo>
                    <a:pt x="2592646" y="1870699"/>
                    <a:pt x="2599526" y="1884843"/>
                    <a:pt x="2606405" y="1899136"/>
                  </a:cubicBezTo>
                  <a:cubicBezTo>
                    <a:pt x="2578272" y="1889761"/>
                    <a:pt x="2552150" y="1877623"/>
                    <a:pt x="2516329" y="1861352"/>
                  </a:cubicBezTo>
                  <a:cubicBezTo>
                    <a:pt x="2528931" y="1901767"/>
                    <a:pt x="2561407" y="1934682"/>
                    <a:pt x="2556842" y="1979814"/>
                  </a:cubicBezTo>
                  <a:cubicBezTo>
                    <a:pt x="2509694" y="1961038"/>
                    <a:pt x="2489066" y="1935700"/>
                    <a:pt x="2470248" y="1915752"/>
                  </a:cubicBezTo>
                  <a:cubicBezTo>
                    <a:pt x="2469861" y="1942565"/>
                    <a:pt x="2468857" y="1969379"/>
                    <a:pt x="2469473" y="1996192"/>
                  </a:cubicBezTo>
                  <a:cubicBezTo>
                    <a:pt x="2454244" y="1981353"/>
                    <a:pt x="2440325" y="1965283"/>
                    <a:pt x="2427570" y="1948284"/>
                  </a:cubicBezTo>
                  <a:cubicBezTo>
                    <a:pt x="2420536" y="1977262"/>
                    <a:pt x="2408550" y="2007396"/>
                    <a:pt x="2377932" y="2017906"/>
                  </a:cubicBezTo>
                  <a:cubicBezTo>
                    <a:pt x="2354246" y="1913906"/>
                    <a:pt x="2378181" y="1932899"/>
                    <a:pt x="2416820" y="1895428"/>
                  </a:cubicBezTo>
                  <a:cubicBezTo>
                    <a:pt x="2388602" y="1899910"/>
                    <a:pt x="2360303" y="1903852"/>
                    <a:pt x="2332005" y="1907327"/>
                  </a:cubicBezTo>
                  <a:cubicBezTo>
                    <a:pt x="2338656" y="1883682"/>
                    <a:pt x="2344606" y="1859728"/>
                    <a:pt x="2349554" y="1835695"/>
                  </a:cubicBezTo>
                  <a:cubicBezTo>
                    <a:pt x="2323113" y="1844120"/>
                    <a:pt x="2297055" y="1853775"/>
                    <a:pt x="2271230" y="1863978"/>
                  </a:cubicBezTo>
                  <a:cubicBezTo>
                    <a:pt x="2270455" y="1845430"/>
                    <a:pt x="2269686" y="1826808"/>
                    <a:pt x="2268831" y="1808261"/>
                  </a:cubicBezTo>
                  <a:cubicBezTo>
                    <a:pt x="2245559" y="1821631"/>
                    <a:pt x="2226073" y="1840252"/>
                    <a:pt x="2208985" y="1860731"/>
                  </a:cubicBezTo>
                  <a:cubicBezTo>
                    <a:pt x="2183038" y="1835843"/>
                    <a:pt x="2195354" y="1814569"/>
                    <a:pt x="2178521" y="1739180"/>
                  </a:cubicBezTo>
                  <a:cubicBezTo>
                    <a:pt x="2161588" y="1759038"/>
                    <a:pt x="2146666" y="1780599"/>
                    <a:pt x="2135609" y="1804245"/>
                  </a:cubicBezTo>
                  <a:cubicBezTo>
                    <a:pt x="2126330" y="1767155"/>
                    <a:pt x="2120841" y="1729366"/>
                    <a:pt x="2113574" y="1691889"/>
                  </a:cubicBezTo>
                  <a:cubicBezTo>
                    <a:pt x="2106074" y="1694669"/>
                    <a:pt x="2098573" y="1697528"/>
                    <a:pt x="2091306" y="1700468"/>
                  </a:cubicBezTo>
                  <a:cubicBezTo>
                    <a:pt x="2071512" y="1723806"/>
                    <a:pt x="2065789" y="1754789"/>
                    <a:pt x="2059918" y="1783766"/>
                  </a:cubicBezTo>
                  <a:cubicBezTo>
                    <a:pt x="2006236" y="1755500"/>
                    <a:pt x="2001655" y="1750194"/>
                    <a:pt x="1952447" y="1738178"/>
                  </a:cubicBezTo>
                  <a:cubicBezTo>
                    <a:pt x="1951056" y="1761362"/>
                    <a:pt x="1950976" y="1784621"/>
                    <a:pt x="1951985" y="1807799"/>
                  </a:cubicBezTo>
                  <a:cubicBezTo>
                    <a:pt x="1954613" y="1806643"/>
                    <a:pt x="1960027" y="1804324"/>
                    <a:pt x="1962734" y="1803163"/>
                  </a:cubicBezTo>
                  <a:cubicBezTo>
                    <a:pt x="1974099" y="1819158"/>
                    <a:pt x="1984535" y="1835849"/>
                    <a:pt x="1994356" y="1852927"/>
                  </a:cubicBezTo>
                  <a:cubicBezTo>
                    <a:pt x="1965734" y="1844942"/>
                    <a:pt x="1954369" y="1842263"/>
                    <a:pt x="1935131" y="1836544"/>
                  </a:cubicBezTo>
                  <a:cubicBezTo>
                    <a:pt x="1937685" y="1857717"/>
                    <a:pt x="1940546" y="1878891"/>
                    <a:pt x="1945721" y="1899598"/>
                  </a:cubicBezTo>
                  <a:cubicBezTo>
                    <a:pt x="1913118" y="1884636"/>
                    <a:pt x="1880191" y="1861320"/>
                    <a:pt x="1856112" y="1838088"/>
                  </a:cubicBezTo>
                  <a:cubicBezTo>
                    <a:pt x="1842889" y="1861500"/>
                    <a:pt x="1828663" y="1884297"/>
                    <a:pt x="1811809" y="1905163"/>
                  </a:cubicBezTo>
                  <a:cubicBezTo>
                    <a:pt x="1792870" y="1905778"/>
                    <a:pt x="1774774" y="1898287"/>
                    <a:pt x="1756529" y="1894345"/>
                  </a:cubicBezTo>
                  <a:cubicBezTo>
                    <a:pt x="1775007" y="1924946"/>
                    <a:pt x="1804155" y="1946040"/>
                    <a:pt x="1830288" y="1969612"/>
                  </a:cubicBezTo>
                  <a:cubicBezTo>
                    <a:pt x="1783203" y="1965283"/>
                    <a:pt x="1735959" y="1935923"/>
                    <a:pt x="1689570" y="1958561"/>
                  </a:cubicBezTo>
                  <a:cubicBezTo>
                    <a:pt x="1711218" y="1996117"/>
                    <a:pt x="1747404" y="2020686"/>
                    <a:pt x="1782582" y="2044332"/>
                  </a:cubicBezTo>
                  <a:cubicBezTo>
                    <a:pt x="1754745" y="2067670"/>
                    <a:pt x="1720035" y="2079724"/>
                    <a:pt x="1685780" y="2089926"/>
                  </a:cubicBezTo>
                  <a:cubicBezTo>
                    <a:pt x="1702018" y="2111333"/>
                    <a:pt x="1689183" y="2135674"/>
                    <a:pt x="1680679" y="2157309"/>
                  </a:cubicBezTo>
                  <a:cubicBezTo>
                    <a:pt x="1839216" y="2208898"/>
                    <a:pt x="1839864" y="2178238"/>
                    <a:pt x="1876830" y="2157309"/>
                  </a:cubicBezTo>
                  <a:cubicBezTo>
                    <a:pt x="1861367" y="2191077"/>
                    <a:pt x="1831832" y="2226236"/>
                    <a:pt x="1851701" y="2264795"/>
                  </a:cubicBezTo>
                  <a:cubicBezTo>
                    <a:pt x="1895229" y="2242772"/>
                    <a:pt x="1926388" y="2204213"/>
                    <a:pt x="1966360" y="2177087"/>
                  </a:cubicBezTo>
                  <a:cubicBezTo>
                    <a:pt x="1958859" y="2191613"/>
                    <a:pt x="1951130" y="2205985"/>
                    <a:pt x="1943550" y="2220357"/>
                  </a:cubicBezTo>
                  <a:cubicBezTo>
                    <a:pt x="1976642" y="2226925"/>
                    <a:pt x="2004553" y="2210081"/>
                    <a:pt x="2027750" y="2188366"/>
                  </a:cubicBezTo>
                  <a:cubicBezTo>
                    <a:pt x="2048314" y="2195168"/>
                    <a:pt x="2070891" y="2200033"/>
                    <a:pt x="2089215" y="2184891"/>
                  </a:cubicBezTo>
                  <a:cubicBezTo>
                    <a:pt x="2093159" y="2213949"/>
                    <a:pt x="2109471" y="2238289"/>
                    <a:pt x="2122768" y="2263553"/>
                  </a:cubicBezTo>
                  <a:cubicBezTo>
                    <a:pt x="2134983" y="2285422"/>
                    <a:pt x="2124780" y="2310691"/>
                    <a:pt x="2121993" y="2333642"/>
                  </a:cubicBezTo>
                  <a:cubicBezTo>
                    <a:pt x="2099417" y="2320660"/>
                    <a:pt x="2076761" y="2307832"/>
                    <a:pt x="2054031" y="2295083"/>
                  </a:cubicBezTo>
                  <a:cubicBezTo>
                    <a:pt x="2051558" y="2316177"/>
                    <a:pt x="2053256" y="2339977"/>
                    <a:pt x="2038414" y="2357208"/>
                  </a:cubicBezTo>
                  <a:cubicBezTo>
                    <a:pt x="2022330" y="2377915"/>
                    <a:pt x="2015838" y="2407052"/>
                    <a:pt x="1991176" y="2420034"/>
                  </a:cubicBezTo>
                  <a:cubicBezTo>
                    <a:pt x="1963419" y="2438502"/>
                    <a:pt x="1930561" y="2446232"/>
                    <a:pt x="1901487" y="2461994"/>
                  </a:cubicBezTo>
                  <a:cubicBezTo>
                    <a:pt x="1878986" y="2478838"/>
                    <a:pt x="1860974" y="2501094"/>
                    <a:pt x="1837857" y="2517477"/>
                  </a:cubicBezTo>
                  <a:cubicBezTo>
                    <a:pt x="1855719" y="2517864"/>
                    <a:pt x="1873656" y="2518633"/>
                    <a:pt x="1891593" y="2519795"/>
                  </a:cubicBezTo>
                  <a:cubicBezTo>
                    <a:pt x="1871257" y="2541123"/>
                    <a:pt x="1848065" y="2559590"/>
                    <a:pt x="1827421" y="2580610"/>
                  </a:cubicBezTo>
                  <a:cubicBezTo>
                    <a:pt x="1883169" y="2563299"/>
                    <a:pt x="1943089" y="2534401"/>
                    <a:pt x="2001538" y="2558588"/>
                  </a:cubicBezTo>
                  <a:cubicBezTo>
                    <a:pt x="1987773" y="2570795"/>
                    <a:pt x="1973473" y="2582313"/>
                    <a:pt x="1959093" y="2593672"/>
                  </a:cubicBezTo>
                  <a:cubicBezTo>
                    <a:pt x="1979657" y="2614692"/>
                    <a:pt x="2009192" y="2620098"/>
                    <a:pt x="2036487" y="2627674"/>
                  </a:cubicBezTo>
                  <a:cubicBezTo>
                    <a:pt x="2032235" y="2638645"/>
                    <a:pt x="2027984" y="2649696"/>
                    <a:pt x="2023806" y="2660747"/>
                  </a:cubicBezTo>
                  <a:cubicBezTo>
                    <a:pt x="2036408" y="2652635"/>
                    <a:pt x="2049010" y="2644518"/>
                    <a:pt x="2061766" y="2636560"/>
                  </a:cubicBezTo>
                  <a:cubicBezTo>
                    <a:pt x="2061766" y="2720358"/>
                    <a:pt x="2068836" y="2672419"/>
                    <a:pt x="2014140" y="2759580"/>
                  </a:cubicBezTo>
                  <a:cubicBezTo>
                    <a:pt x="2041817" y="2748142"/>
                    <a:pt x="2069654" y="2735085"/>
                    <a:pt x="2100272" y="2734390"/>
                  </a:cubicBezTo>
                  <a:cubicBezTo>
                    <a:pt x="2093573" y="2820214"/>
                    <a:pt x="2062567" y="2835796"/>
                    <a:pt x="1989016" y="2869543"/>
                  </a:cubicBezTo>
                  <a:cubicBezTo>
                    <a:pt x="1984997" y="2885306"/>
                    <a:pt x="1980973" y="2900993"/>
                    <a:pt x="1976876" y="2916755"/>
                  </a:cubicBezTo>
                  <a:cubicBezTo>
                    <a:pt x="1996357" y="2912506"/>
                    <a:pt x="2016231" y="2909492"/>
                    <a:pt x="2036334" y="2910108"/>
                  </a:cubicBezTo>
                  <a:cubicBezTo>
                    <a:pt x="2042130" y="2920310"/>
                    <a:pt x="2048160" y="2930661"/>
                    <a:pt x="2054270" y="2940937"/>
                  </a:cubicBezTo>
                  <a:cubicBezTo>
                    <a:pt x="2068576" y="2942327"/>
                    <a:pt x="2083030" y="2943797"/>
                    <a:pt x="2097490" y="2945266"/>
                  </a:cubicBezTo>
                  <a:cubicBezTo>
                    <a:pt x="2098494" y="2976950"/>
                    <a:pt x="2102204" y="3010872"/>
                    <a:pt x="2085350" y="3039542"/>
                  </a:cubicBezTo>
                  <a:cubicBezTo>
                    <a:pt x="2069967" y="3066355"/>
                    <a:pt x="2057206" y="3095412"/>
                    <a:pt x="2060996" y="3127170"/>
                  </a:cubicBezTo>
                  <a:cubicBezTo>
                    <a:pt x="2094783" y="3121297"/>
                    <a:pt x="2128337" y="3113726"/>
                    <a:pt x="2161970" y="3106691"/>
                  </a:cubicBezTo>
                  <a:cubicBezTo>
                    <a:pt x="2156715" y="3128019"/>
                    <a:pt x="2150992" y="3149192"/>
                    <a:pt x="2144962" y="3170366"/>
                  </a:cubicBezTo>
                  <a:cubicBezTo>
                    <a:pt x="2174343" y="3156455"/>
                    <a:pt x="2205036" y="3144322"/>
                    <a:pt x="2237974" y="3143399"/>
                  </a:cubicBezTo>
                  <a:cubicBezTo>
                    <a:pt x="2266814" y="3142550"/>
                    <a:pt x="2294104" y="3129796"/>
                    <a:pt x="2322789" y="3129568"/>
                  </a:cubicBezTo>
                  <a:cubicBezTo>
                    <a:pt x="2342658" y="3140152"/>
                    <a:pt x="2353715" y="3161405"/>
                    <a:pt x="2368021" y="3178016"/>
                  </a:cubicBezTo>
                  <a:cubicBezTo>
                    <a:pt x="2415275" y="3161782"/>
                    <a:pt x="2413996" y="3155463"/>
                    <a:pt x="2448431" y="3187290"/>
                  </a:cubicBezTo>
                  <a:cubicBezTo>
                    <a:pt x="2181356" y="3204102"/>
                    <a:pt x="2228907" y="3219519"/>
                    <a:pt x="2160892" y="3353659"/>
                  </a:cubicBezTo>
                  <a:cubicBezTo>
                    <a:pt x="2140944" y="3353198"/>
                    <a:pt x="2121149" y="3352885"/>
                    <a:pt x="2101360" y="3352577"/>
                  </a:cubicBezTo>
                  <a:cubicBezTo>
                    <a:pt x="2098037" y="3337897"/>
                    <a:pt x="2095022" y="3323138"/>
                    <a:pt x="2090998" y="3308686"/>
                  </a:cubicBezTo>
                  <a:cubicBezTo>
                    <a:pt x="2080408" y="3294929"/>
                    <a:pt x="2058448" y="3308532"/>
                    <a:pt x="2044997" y="3312007"/>
                  </a:cubicBezTo>
                  <a:cubicBezTo>
                    <a:pt x="2038579" y="3300341"/>
                    <a:pt x="2033010" y="3288361"/>
                    <a:pt x="2027522" y="3276308"/>
                  </a:cubicBezTo>
                  <a:cubicBezTo>
                    <a:pt x="2009505" y="3275379"/>
                    <a:pt x="1991494" y="3274610"/>
                    <a:pt x="1973552" y="3273061"/>
                  </a:cubicBezTo>
                  <a:cubicBezTo>
                    <a:pt x="1990098" y="3271591"/>
                    <a:pt x="2006490" y="3268965"/>
                    <a:pt x="2022957" y="3266726"/>
                  </a:cubicBezTo>
                  <a:cubicBezTo>
                    <a:pt x="2021332" y="3241457"/>
                    <a:pt x="2018009" y="3216267"/>
                    <a:pt x="2011899" y="3191693"/>
                  </a:cubicBezTo>
                  <a:cubicBezTo>
                    <a:pt x="1993655" y="3209853"/>
                    <a:pt x="1974556" y="3227085"/>
                    <a:pt x="1953063" y="3241224"/>
                  </a:cubicBezTo>
                  <a:cubicBezTo>
                    <a:pt x="1954761" y="3225690"/>
                    <a:pt x="1956773" y="3210235"/>
                    <a:pt x="1959019" y="3194860"/>
                  </a:cubicBezTo>
                  <a:cubicBezTo>
                    <a:pt x="1911467" y="3228475"/>
                    <a:pt x="1850544" y="3224225"/>
                    <a:pt x="1796500" y="3212172"/>
                  </a:cubicBezTo>
                  <a:cubicBezTo>
                    <a:pt x="1803847" y="3165113"/>
                    <a:pt x="1845750" y="3135749"/>
                    <a:pt x="1873587" y="3100436"/>
                  </a:cubicBezTo>
                  <a:cubicBezTo>
                    <a:pt x="1857429" y="3096420"/>
                    <a:pt x="1841191" y="3092399"/>
                    <a:pt x="1825112" y="3088383"/>
                  </a:cubicBezTo>
                  <a:cubicBezTo>
                    <a:pt x="1824263" y="3082589"/>
                    <a:pt x="1823488" y="3076790"/>
                    <a:pt x="1822872" y="3071071"/>
                  </a:cubicBezTo>
                  <a:cubicBezTo>
                    <a:pt x="1809808" y="3067209"/>
                    <a:pt x="1796506" y="3064116"/>
                    <a:pt x="1784445" y="3058089"/>
                  </a:cubicBezTo>
                  <a:cubicBezTo>
                    <a:pt x="1775102" y="3044911"/>
                    <a:pt x="1814697" y="2996415"/>
                    <a:pt x="1829056" y="2977337"/>
                  </a:cubicBezTo>
                  <a:cubicBezTo>
                    <a:pt x="1807796" y="2977183"/>
                    <a:pt x="1786611" y="2974557"/>
                    <a:pt x="1766816" y="2966673"/>
                  </a:cubicBezTo>
                  <a:cubicBezTo>
                    <a:pt x="1742637" y="2972466"/>
                    <a:pt x="1694582" y="3003540"/>
                    <a:pt x="1608550" y="2926411"/>
                  </a:cubicBezTo>
                  <a:cubicBezTo>
                    <a:pt x="1647752" y="2899518"/>
                    <a:pt x="1696301" y="2892409"/>
                    <a:pt x="1736044" y="2866679"/>
                  </a:cubicBezTo>
                  <a:cubicBezTo>
                    <a:pt x="1718182" y="2857405"/>
                    <a:pt x="1700633" y="2847516"/>
                    <a:pt x="1684013" y="2836311"/>
                  </a:cubicBezTo>
                  <a:cubicBezTo>
                    <a:pt x="1767825" y="2816140"/>
                    <a:pt x="1840580" y="2761585"/>
                    <a:pt x="1888360" y="2690574"/>
                  </a:cubicBezTo>
                  <a:cubicBezTo>
                    <a:pt x="1904752" y="2696059"/>
                    <a:pt x="1921839" y="2701237"/>
                    <a:pt x="1939389" y="2698611"/>
                  </a:cubicBezTo>
                  <a:cubicBezTo>
                    <a:pt x="1922609" y="2675119"/>
                    <a:pt x="1901270" y="2655336"/>
                    <a:pt x="1878386" y="2637876"/>
                  </a:cubicBezTo>
                  <a:cubicBezTo>
                    <a:pt x="1868491" y="2656110"/>
                    <a:pt x="1856351" y="2673729"/>
                    <a:pt x="1836482" y="2681921"/>
                  </a:cubicBezTo>
                  <a:cubicBezTo>
                    <a:pt x="1827745" y="2678058"/>
                    <a:pt x="1819087" y="2674350"/>
                    <a:pt x="1810429" y="2670562"/>
                  </a:cubicBezTo>
                  <a:cubicBezTo>
                    <a:pt x="1785687" y="2713137"/>
                    <a:pt x="1740923" y="2736401"/>
                    <a:pt x="1699014" y="2758577"/>
                  </a:cubicBezTo>
                  <a:cubicBezTo>
                    <a:pt x="1695224" y="2756105"/>
                    <a:pt x="1687649" y="2751160"/>
                    <a:pt x="1683859" y="2748609"/>
                  </a:cubicBezTo>
                  <a:cubicBezTo>
                    <a:pt x="1685791" y="2731764"/>
                    <a:pt x="1687877" y="2714920"/>
                    <a:pt x="1690197" y="2698149"/>
                  </a:cubicBezTo>
                  <a:cubicBezTo>
                    <a:pt x="1642571" y="2711439"/>
                    <a:pt x="1592854" y="2701784"/>
                    <a:pt x="1549018" y="2680997"/>
                  </a:cubicBezTo>
                  <a:cubicBezTo>
                    <a:pt x="1575692" y="2660598"/>
                    <a:pt x="1604840" y="2643982"/>
                    <a:pt x="1633913" y="2627292"/>
                  </a:cubicBezTo>
                  <a:cubicBezTo>
                    <a:pt x="1632368" y="2623350"/>
                    <a:pt x="1629428" y="2615546"/>
                    <a:pt x="1627883" y="2611683"/>
                  </a:cubicBezTo>
                  <a:cubicBezTo>
                    <a:pt x="1614198" y="2605423"/>
                    <a:pt x="1600513" y="2599163"/>
                    <a:pt x="1587062" y="2592674"/>
                  </a:cubicBezTo>
                  <a:cubicBezTo>
                    <a:pt x="1606719" y="2578207"/>
                    <a:pt x="1622261" y="2574180"/>
                    <a:pt x="1712391" y="2553033"/>
                  </a:cubicBezTo>
                  <a:cubicBezTo>
                    <a:pt x="1682240" y="2539589"/>
                    <a:pt x="1651850" y="2525912"/>
                    <a:pt x="1625022" y="2506436"/>
                  </a:cubicBezTo>
                  <a:cubicBezTo>
                    <a:pt x="1652237" y="2501412"/>
                    <a:pt x="1679607" y="2497163"/>
                    <a:pt x="1706976" y="2492680"/>
                  </a:cubicBezTo>
                  <a:cubicBezTo>
                    <a:pt x="1679145" y="2484568"/>
                    <a:pt x="1651075" y="2477459"/>
                    <a:pt x="1622935" y="2470732"/>
                  </a:cubicBezTo>
                  <a:cubicBezTo>
                    <a:pt x="1653538" y="2387252"/>
                    <a:pt x="1711860" y="2410203"/>
                    <a:pt x="1817617" y="2406670"/>
                  </a:cubicBezTo>
                  <a:cubicBezTo>
                    <a:pt x="1810812" y="2373904"/>
                    <a:pt x="1802769" y="2341372"/>
                    <a:pt x="1793883" y="2309073"/>
                  </a:cubicBezTo>
                  <a:cubicBezTo>
                    <a:pt x="1776334" y="2318267"/>
                    <a:pt x="1760096" y="2329626"/>
                    <a:pt x="1745021" y="2342454"/>
                  </a:cubicBezTo>
                  <a:cubicBezTo>
                    <a:pt x="1726463" y="2320740"/>
                    <a:pt x="1707985" y="2299025"/>
                    <a:pt x="1689661" y="2277156"/>
                  </a:cubicBezTo>
                  <a:cubicBezTo>
                    <a:pt x="1685409" y="2294234"/>
                    <a:pt x="1682006" y="2311699"/>
                    <a:pt x="1675126" y="2328002"/>
                  </a:cubicBezTo>
                  <a:cubicBezTo>
                    <a:pt x="1662371" y="2331477"/>
                    <a:pt x="1649148" y="2332560"/>
                    <a:pt x="1636159" y="2334417"/>
                  </a:cubicBezTo>
                  <a:cubicBezTo>
                    <a:pt x="1636620" y="2325451"/>
                    <a:pt x="1637162" y="2316490"/>
                    <a:pt x="1637703" y="2307524"/>
                  </a:cubicBezTo>
                  <a:cubicBezTo>
                    <a:pt x="1603375" y="2329626"/>
                    <a:pt x="1586133" y="2380005"/>
                    <a:pt x="1538507" y="2376376"/>
                  </a:cubicBezTo>
                  <a:cubicBezTo>
                    <a:pt x="1543301" y="2346242"/>
                    <a:pt x="1552346" y="2317105"/>
                    <a:pt x="1561163" y="2287900"/>
                  </a:cubicBezTo>
                  <a:cubicBezTo>
                    <a:pt x="1530625" y="2304898"/>
                    <a:pt x="1499927" y="2321901"/>
                    <a:pt x="1466681" y="2332952"/>
                  </a:cubicBezTo>
                  <a:cubicBezTo>
                    <a:pt x="1441164" y="2308919"/>
                    <a:pt x="1417505" y="2282414"/>
                    <a:pt x="1403205" y="2250115"/>
                  </a:cubicBezTo>
                  <a:cubicBezTo>
                    <a:pt x="1425861" y="2225541"/>
                    <a:pt x="1451139" y="2203598"/>
                    <a:pt x="1476194" y="2181422"/>
                  </a:cubicBezTo>
                  <a:cubicBezTo>
                    <a:pt x="1458177" y="2178100"/>
                    <a:pt x="1440394" y="2174774"/>
                    <a:pt x="1422538" y="2171299"/>
                  </a:cubicBezTo>
                  <a:cubicBezTo>
                    <a:pt x="1421688" y="2165888"/>
                    <a:pt x="1419910" y="2154996"/>
                    <a:pt x="1418981" y="2149584"/>
                  </a:cubicBezTo>
                  <a:cubicBezTo>
                    <a:pt x="1387593" y="2153914"/>
                    <a:pt x="1354729" y="2150205"/>
                    <a:pt x="1332000" y="2126093"/>
                  </a:cubicBezTo>
                  <a:cubicBezTo>
                    <a:pt x="1338959" y="2114808"/>
                    <a:pt x="1345992" y="2103609"/>
                    <a:pt x="1353105" y="2092404"/>
                  </a:cubicBezTo>
                  <a:cubicBezTo>
                    <a:pt x="1324886" y="2082589"/>
                    <a:pt x="1297129" y="2070456"/>
                    <a:pt x="1275015" y="2049982"/>
                  </a:cubicBezTo>
                  <a:cubicBezTo>
                    <a:pt x="1307645" y="2038698"/>
                    <a:pt x="1340196" y="2026798"/>
                    <a:pt x="1370267" y="2009492"/>
                  </a:cubicBezTo>
                  <a:cubicBezTo>
                    <a:pt x="1328130" y="2003699"/>
                    <a:pt x="1282357" y="2001534"/>
                    <a:pt x="1248723" y="1971936"/>
                  </a:cubicBezTo>
                  <a:cubicBezTo>
                    <a:pt x="1299332" y="1968721"/>
                    <a:pt x="1310289" y="1972042"/>
                    <a:pt x="1373744" y="1949759"/>
                  </a:cubicBezTo>
                  <a:cubicBezTo>
                    <a:pt x="1357803" y="1935011"/>
                    <a:pt x="1360240" y="1940613"/>
                    <a:pt x="1331373" y="1916378"/>
                  </a:cubicBezTo>
                  <a:cubicBezTo>
                    <a:pt x="1362145" y="1915529"/>
                    <a:pt x="1392838" y="1915604"/>
                    <a:pt x="1423610" y="1914909"/>
                  </a:cubicBezTo>
                  <a:cubicBezTo>
                    <a:pt x="1394616" y="1893348"/>
                    <a:pt x="1343975" y="1876811"/>
                    <a:pt x="1356731" y="1830602"/>
                  </a:cubicBezTo>
                  <a:cubicBezTo>
                    <a:pt x="1384334" y="1823031"/>
                    <a:pt x="1414411" y="1834777"/>
                    <a:pt x="1443171" y="1833695"/>
                  </a:cubicBezTo>
                  <a:cubicBezTo>
                    <a:pt x="1409527" y="1725716"/>
                    <a:pt x="1376610" y="1680185"/>
                    <a:pt x="1383713" y="1638809"/>
                  </a:cubicBezTo>
                  <a:cubicBezTo>
                    <a:pt x="1431726" y="1664773"/>
                    <a:pt x="1475875" y="1697072"/>
                    <a:pt x="1522880" y="1724739"/>
                  </a:cubicBezTo>
                  <a:cubicBezTo>
                    <a:pt x="1521181" y="1697231"/>
                    <a:pt x="1521563" y="1669644"/>
                    <a:pt x="1524504" y="1642289"/>
                  </a:cubicBezTo>
                  <a:cubicBezTo>
                    <a:pt x="1553960" y="1659213"/>
                    <a:pt x="1581563" y="1679071"/>
                    <a:pt x="1610557" y="1696844"/>
                  </a:cubicBezTo>
                  <a:cubicBezTo>
                    <a:pt x="1602207" y="1674896"/>
                    <a:pt x="1594090" y="1652953"/>
                    <a:pt x="1586510" y="1630697"/>
                  </a:cubicBezTo>
                  <a:cubicBezTo>
                    <a:pt x="1632204" y="1644995"/>
                    <a:pt x="1674803" y="1667559"/>
                    <a:pt x="1720810" y="1680848"/>
                  </a:cubicBezTo>
                  <a:cubicBezTo>
                    <a:pt x="1699932" y="1637573"/>
                    <a:pt x="1672642" y="1597162"/>
                    <a:pt x="1659727" y="1550412"/>
                  </a:cubicBezTo>
                  <a:cubicBezTo>
                    <a:pt x="1703950" y="1567797"/>
                    <a:pt x="1738279" y="1602107"/>
                    <a:pt x="1777868" y="1627530"/>
                  </a:cubicBezTo>
                  <a:cubicBezTo>
                    <a:pt x="1782815" y="1604038"/>
                    <a:pt x="1786914" y="1580392"/>
                    <a:pt x="1790316" y="1556672"/>
                  </a:cubicBezTo>
                  <a:cubicBezTo>
                    <a:pt x="1811347" y="1575060"/>
                    <a:pt x="1830755" y="1595152"/>
                    <a:pt x="1849387" y="1616017"/>
                  </a:cubicBezTo>
                  <a:cubicBezTo>
                    <a:pt x="1851245" y="1603035"/>
                    <a:pt x="1853097" y="1590053"/>
                    <a:pt x="1855029" y="1577151"/>
                  </a:cubicBezTo>
                  <a:cubicBezTo>
                    <a:pt x="1861909" y="1589979"/>
                    <a:pt x="1869022" y="1602728"/>
                    <a:pt x="1876448" y="1615402"/>
                  </a:cubicBezTo>
                  <a:cubicBezTo>
                    <a:pt x="1878688" y="1584260"/>
                    <a:pt x="1878460" y="1552964"/>
                    <a:pt x="1877919" y="1521827"/>
                  </a:cubicBezTo>
                  <a:cubicBezTo>
                    <a:pt x="1892299" y="1524532"/>
                    <a:pt x="1906758" y="1527392"/>
                    <a:pt x="1921139" y="1530480"/>
                  </a:cubicBezTo>
                  <a:cubicBezTo>
                    <a:pt x="1930492" y="1508691"/>
                    <a:pt x="1947892" y="1493157"/>
                    <a:pt x="1970001" y="1484812"/>
                  </a:cubicBezTo>
                  <a:cubicBezTo>
                    <a:pt x="1984073" y="1505752"/>
                    <a:pt x="1995205" y="1528623"/>
                    <a:pt x="2001931" y="1553043"/>
                  </a:cubicBezTo>
                  <a:cubicBezTo>
                    <a:pt x="2014766" y="1533801"/>
                    <a:pt x="2029921" y="1516182"/>
                    <a:pt x="2047008" y="1500574"/>
                  </a:cubicBezTo>
                  <a:cubicBezTo>
                    <a:pt x="2053814" y="1512012"/>
                    <a:pt x="2060693" y="1523445"/>
                    <a:pt x="2067652" y="1534883"/>
                  </a:cubicBezTo>
                  <a:cubicBezTo>
                    <a:pt x="2096259" y="1502659"/>
                    <a:pt x="2130126" y="1459542"/>
                    <a:pt x="2114041" y="1414028"/>
                  </a:cubicBezTo>
                  <a:cubicBezTo>
                    <a:pt x="2092936" y="1421758"/>
                    <a:pt x="2072058" y="1430023"/>
                    <a:pt x="2051568" y="1439217"/>
                  </a:cubicBezTo>
                  <a:cubicBezTo>
                    <a:pt x="2077993" y="1369262"/>
                    <a:pt x="2046515" y="1410415"/>
                    <a:pt x="2083344" y="1306462"/>
                  </a:cubicBezTo>
                  <a:cubicBezTo>
                    <a:pt x="2057519" y="1305380"/>
                    <a:pt x="2034789" y="1317047"/>
                    <a:pt x="2014225" y="1331265"/>
                  </a:cubicBezTo>
                  <a:cubicBezTo>
                    <a:pt x="2019251" y="1312797"/>
                    <a:pt x="2024199" y="1294329"/>
                    <a:pt x="2029072" y="1275861"/>
                  </a:cubicBezTo>
                  <a:cubicBezTo>
                    <a:pt x="1978431" y="1302674"/>
                    <a:pt x="1930879" y="1337679"/>
                    <a:pt x="1874362" y="1351282"/>
                  </a:cubicBezTo>
                  <a:cubicBezTo>
                    <a:pt x="1867015" y="1317980"/>
                    <a:pt x="1931240" y="1206669"/>
                    <a:pt x="1907688" y="1131206"/>
                  </a:cubicBezTo>
                  <a:cubicBezTo>
                    <a:pt x="1884957" y="1159102"/>
                    <a:pt x="1872584" y="1193178"/>
                    <a:pt x="1853718" y="1223471"/>
                  </a:cubicBezTo>
                  <a:cubicBezTo>
                    <a:pt x="1839413" y="1187077"/>
                    <a:pt x="1826964" y="1148672"/>
                    <a:pt x="1799133" y="1119927"/>
                  </a:cubicBezTo>
                  <a:cubicBezTo>
                    <a:pt x="1779880" y="1171235"/>
                    <a:pt x="1768515" y="1225020"/>
                    <a:pt x="1753360" y="1277564"/>
                  </a:cubicBezTo>
                  <a:cubicBezTo>
                    <a:pt x="1734192" y="1253690"/>
                    <a:pt x="1759995" y="1203847"/>
                    <a:pt x="1753360" y="1150916"/>
                  </a:cubicBezTo>
                  <a:cubicBezTo>
                    <a:pt x="1750424" y="1124023"/>
                    <a:pt x="1741066" y="1098526"/>
                    <a:pt x="1731171" y="1073644"/>
                  </a:cubicBezTo>
                  <a:cubicBezTo>
                    <a:pt x="1702565" y="1102314"/>
                    <a:pt x="1692437" y="1142337"/>
                    <a:pt x="1684395" y="1180668"/>
                  </a:cubicBezTo>
                  <a:cubicBezTo>
                    <a:pt x="1606347" y="1076578"/>
                    <a:pt x="1591256" y="1091735"/>
                    <a:pt x="1573139" y="1089406"/>
                  </a:cubicBezTo>
                  <a:cubicBezTo>
                    <a:pt x="1578240" y="1117535"/>
                    <a:pt x="1595173" y="1140485"/>
                    <a:pt x="1612956" y="1162041"/>
                  </a:cubicBezTo>
                  <a:cubicBezTo>
                    <a:pt x="1600121" y="1159181"/>
                    <a:pt x="1584504" y="1160725"/>
                    <a:pt x="1575692" y="1149367"/>
                  </a:cubicBezTo>
                  <a:cubicBezTo>
                    <a:pt x="1535641" y="1104701"/>
                    <a:pt x="1510358" y="1046592"/>
                    <a:pt x="1508579" y="986318"/>
                  </a:cubicBezTo>
                  <a:cubicBezTo>
                    <a:pt x="1477032" y="998451"/>
                    <a:pt x="1479586" y="1033764"/>
                    <a:pt x="1477653" y="1061813"/>
                  </a:cubicBezTo>
                  <a:cubicBezTo>
                    <a:pt x="1461187" y="1045897"/>
                    <a:pt x="1445183" y="1029588"/>
                    <a:pt x="1429794" y="1012744"/>
                  </a:cubicBezTo>
                  <a:cubicBezTo>
                    <a:pt x="1427474" y="1023328"/>
                    <a:pt x="1425234" y="1033992"/>
                    <a:pt x="1423068" y="1044581"/>
                  </a:cubicBezTo>
                  <a:cubicBezTo>
                    <a:pt x="1358201" y="1003937"/>
                    <a:pt x="1305315" y="947372"/>
                    <a:pt x="1241451" y="905258"/>
                  </a:cubicBezTo>
                  <a:cubicBezTo>
                    <a:pt x="1251733" y="939106"/>
                    <a:pt x="1264107" y="972407"/>
                    <a:pt x="1273226" y="1006643"/>
                  </a:cubicBezTo>
                  <a:cubicBezTo>
                    <a:pt x="1247173" y="988408"/>
                    <a:pt x="1220653" y="970710"/>
                    <a:pt x="1191426" y="958035"/>
                  </a:cubicBezTo>
                  <a:cubicBezTo>
                    <a:pt x="1191192" y="975729"/>
                    <a:pt x="1190189" y="993427"/>
                    <a:pt x="1188257" y="1011046"/>
                  </a:cubicBezTo>
                  <a:cubicBezTo>
                    <a:pt x="1166684" y="1007725"/>
                    <a:pt x="1145037" y="1005019"/>
                    <a:pt x="1123390" y="1002701"/>
                  </a:cubicBezTo>
                  <a:cubicBezTo>
                    <a:pt x="1138465" y="1019932"/>
                    <a:pt x="1152617" y="1037859"/>
                    <a:pt x="1165681" y="1056640"/>
                  </a:cubicBezTo>
                  <a:cubicBezTo>
                    <a:pt x="1118288" y="1062126"/>
                    <a:pt x="1070657" y="1064057"/>
                    <a:pt x="1023111" y="1067999"/>
                  </a:cubicBezTo>
                  <a:cubicBezTo>
                    <a:pt x="1036950" y="1083607"/>
                    <a:pt x="1050868" y="1099141"/>
                    <a:pt x="1064940" y="1114595"/>
                  </a:cubicBezTo>
                  <a:cubicBezTo>
                    <a:pt x="1053883" y="1120622"/>
                    <a:pt x="1042905" y="1126729"/>
                    <a:pt x="1031928" y="1132830"/>
                  </a:cubicBezTo>
                  <a:cubicBezTo>
                    <a:pt x="1056983" y="1201327"/>
                    <a:pt x="1136597" y="1203040"/>
                    <a:pt x="1227076" y="1259712"/>
                  </a:cubicBezTo>
                  <a:cubicBezTo>
                    <a:pt x="1069622" y="1286127"/>
                    <a:pt x="1100097" y="1306218"/>
                    <a:pt x="1044376" y="1271845"/>
                  </a:cubicBezTo>
                  <a:cubicBezTo>
                    <a:pt x="906594" y="1179007"/>
                    <a:pt x="825585" y="1084588"/>
                    <a:pt x="806862" y="1235992"/>
                  </a:cubicBezTo>
                  <a:cubicBezTo>
                    <a:pt x="781733" y="1225095"/>
                    <a:pt x="755913" y="1215513"/>
                    <a:pt x="728852" y="1210648"/>
                  </a:cubicBezTo>
                  <a:cubicBezTo>
                    <a:pt x="735344" y="1231896"/>
                    <a:pt x="743312" y="1252682"/>
                    <a:pt x="752123" y="1273161"/>
                  </a:cubicBezTo>
                  <a:cubicBezTo>
                    <a:pt x="721351" y="1267442"/>
                    <a:pt x="690346" y="1263192"/>
                    <a:pt x="659191" y="1260640"/>
                  </a:cubicBezTo>
                  <a:cubicBezTo>
                    <a:pt x="657875" y="1277718"/>
                    <a:pt x="660349" y="1294716"/>
                    <a:pt x="664372" y="1311333"/>
                  </a:cubicBezTo>
                  <a:cubicBezTo>
                    <a:pt x="655093" y="1316972"/>
                    <a:pt x="645894" y="1322538"/>
                    <a:pt x="636769" y="1328103"/>
                  </a:cubicBezTo>
                  <a:cubicBezTo>
                    <a:pt x="649758" y="1338379"/>
                    <a:pt x="662668" y="1348656"/>
                    <a:pt x="675583" y="1359091"/>
                  </a:cubicBezTo>
                  <a:cubicBezTo>
                    <a:pt x="609644" y="1382864"/>
                    <a:pt x="500962" y="1383756"/>
                    <a:pt x="484687" y="1485124"/>
                  </a:cubicBezTo>
                  <a:cubicBezTo>
                    <a:pt x="492262" y="1489528"/>
                    <a:pt x="499996" y="1493931"/>
                    <a:pt x="507725" y="1498414"/>
                  </a:cubicBezTo>
                  <a:cubicBezTo>
                    <a:pt x="475796" y="1500887"/>
                    <a:pt x="443941" y="1504441"/>
                    <a:pt x="412473" y="1510160"/>
                  </a:cubicBezTo>
                  <a:cubicBezTo>
                    <a:pt x="424380" y="1536278"/>
                    <a:pt x="449509" y="1551346"/>
                    <a:pt x="471464" y="1568036"/>
                  </a:cubicBezTo>
                  <a:cubicBezTo>
                    <a:pt x="444556" y="1583337"/>
                    <a:pt x="415021" y="1593151"/>
                    <a:pt x="385178" y="1600722"/>
                  </a:cubicBezTo>
                  <a:cubicBezTo>
                    <a:pt x="389042" y="1611232"/>
                    <a:pt x="392987" y="1621742"/>
                    <a:pt x="396930" y="1632326"/>
                  </a:cubicBezTo>
                  <a:cubicBezTo>
                    <a:pt x="372422" y="1634644"/>
                    <a:pt x="347760" y="1634491"/>
                    <a:pt x="323406" y="1631397"/>
                  </a:cubicBezTo>
                  <a:cubicBezTo>
                    <a:pt x="319074" y="1617954"/>
                    <a:pt x="314822" y="1604584"/>
                    <a:pt x="310650" y="1591135"/>
                  </a:cubicBezTo>
                  <a:cubicBezTo>
                    <a:pt x="238601" y="1582785"/>
                    <a:pt x="206804" y="1674721"/>
                    <a:pt x="313511" y="1729222"/>
                  </a:cubicBezTo>
                  <a:cubicBezTo>
                    <a:pt x="302762" y="1730766"/>
                    <a:pt x="292092" y="1732315"/>
                    <a:pt x="281502" y="1733859"/>
                  </a:cubicBezTo>
                  <a:cubicBezTo>
                    <a:pt x="296424" y="1750242"/>
                    <a:pt x="311117" y="1766853"/>
                    <a:pt x="325264" y="1783931"/>
                  </a:cubicBezTo>
                  <a:cubicBezTo>
                    <a:pt x="312970" y="1789109"/>
                    <a:pt x="300755" y="1794287"/>
                    <a:pt x="288541" y="1799539"/>
                  </a:cubicBezTo>
                  <a:cubicBezTo>
                    <a:pt x="335238" y="1810978"/>
                    <a:pt x="383639" y="1810357"/>
                    <a:pt x="430723" y="1819323"/>
                  </a:cubicBezTo>
                  <a:cubicBezTo>
                    <a:pt x="413328" y="1833387"/>
                    <a:pt x="391521" y="1838793"/>
                    <a:pt x="369874" y="1842120"/>
                  </a:cubicBezTo>
                  <a:cubicBezTo>
                    <a:pt x="385417" y="1855335"/>
                    <a:pt x="400105" y="1869474"/>
                    <a:pt x="414177" y="1884387"/>
                  </a:cubicBezTo>
                  <a:cubicBezTo>
                    <a:pt x="396394" y="1886706"/>
                    <a:pt x="378691" y="1888944"/>
                    <a:pt x="360909" y="1890648"/>
                  </a:cubicBezTo>
                  <a:cubicBezTo>
                    <a:pt x="327121" y="1855876"/>
                    <a:pt x="276167" y="1854561"/>
                    <a:pt x="231015" y="1857113"/>
                  </a:cubicBezTo>
                  <a:cubicBezTo>
                    <a:pt x="236042" y="1839419"/>
                    <a:pt x="246091" y="1823885"/>
                    <a:pt x="254982" y="1807964"/>
                  </a:cubicBezTo>
                  <a:cubicBezTo>
                    <a:pt x="225213" y="1804643"/>
                    <a:pt x="186787" y="1805412"/>
                    <a:pt x="168080" y="1777984"/>
                  </a:cubicBezTo>
                  <a:cubicBezTo>
                    <a:pt x="172566" y="1757197"/>
                    <a:pt x="190890" y="1743828"/>
                    <a:pt x="204421" y="1728840"/>
                  </a:cubicBezTo>
                  <a:cubicBezTo>
                    <a:pt x="186638" y="1723275"/>
                    <a:pt x="168701" y="1718256"/>
                    <a:pt x="151460" y="1711221"/>
                  </a:cubicBezTo>
                  <a:cubicBezTo>
                    <a:pt x="155558" y="1698627"/>
                    <a:pt x="171329" y="1693990"/>
                    <a:pt x="180146" y="1684950"/>
                  </a:cubicBezTo>
                  <a:cubicBezTo>
                    <a:pt x="139707" y="1683326"/>
                    <a:pt x="98887" y="1683326"/>
                    <a:pt x="59144" y="1674365"/>
                  </a:cubicBezTo>
                  <a:cubicBezTo>
                    <a:pt x="98727" y="1640830"/>
                    <a:pt x="139787" y="1609221"/>
                    <a:pt x="178675" y="1574991"/>
                  </a:cubicBezTo>
                  <a:cubicBezTo>
                    <a:pt x="154555" y="1574604"/>
                    <a:pt x="130354" y="1574530"/>
                    <a:pt x="106228" y="1574991"/>
                  </a:cubicBezTo>
                  <a:cubicBezTo>
                    <a:pt x="144113" y="1558221"/>
                    <a:pt x="175039" y="1530098"/>
                    <a:pt x="203799" y="1500966"/>
                  </a:cubicBezTo>
                  <a:cubicBezTo>
                    <a:pt x="171557" y="1500966"/>
                    <a:pt x="139320" y="1501120"/>
                    <a:pt x="107077" y="1500887"/>
                  </a:cubicBezTo>
                  <a:cubicBezTo>
                    <a:pt x="113803" y="1489836"/>
                    <a:pt x="120683" y="1478785"/>
                    <a:pt x="127488" y="1467659"/>
                  </a:cubicBezTo>
                  <a:cubicBezTo>
                    <a:pt x="89295" y="1476466"/>
                    <a:pt x="43989" y="1490610"/>
                    <a:pt x="10509" y="1461940"/>
                  </a:cubicBezTo>
                  <a:cubicBezTo>
                    <a:pt x="-11679" y="1442236"/>
                    <a:pt x="5254" y="1410860"/>
                    <a:pt x="24581" y="1396488"/>
                  </a:cubicBezTo>
                  <a:cubicBezTo>
                    <a:pt x="45225" y="1380880"/>
                    <a:pt x="71899" y="1389687"/>
                    <a:pt x="95091" y="1391390"/>
                  </a:cubicBezTo>
                  <a:cubicBezTo>
                    <a:pt x="82102" y="1376710"/>
                    <a:pt x="69808" y="1360402"/>
                    <a:pt x="70042" y="1339769"/>
                  </a:cubicBezTo>
                  <a:cubicBezTo>
                    <a:pt x="116664" y="1336522"/>
                    <a:pt x="162974" y="1346799"/>
                    <a:pt x="209522" y="1342395"/>
                  </a:cubicBezTo>
                  <a:cubicBezTo>
                    <a:pt x="83673" y="1299624"/>
                    <a:pt x="100707" y="1266439"/>
                    <a:pt x="94088" y="1204770"/>
                  </a:cubicBezTo>
                  <a:cubicBezTo>
                    <a:pt x="126182" y="1206712"/>
                    <a:pt x="103319" y="1206457"/>
                    <a:pt x="321553" y="1256311"/>
                  </a:cubicBezTo>
                  <a:cubicBezTo>
                    <a:pt x="314520" y="1245727"/>
                    <a:pt x="306631" y="1235604"/>
                    <a:pt x="298589" y="1225864"/>
                  </a:cubicBezTo>
                  <a:cubicBezTo>
                    <a:pt x="303770" y="1226018"/>
                    <a:pt x="314206" y="1226405"/>
                    <a:pt x="319387" y="1226638"/>
                  </a:cubicBezTo>
                  <a:cubicBezTo>
                    <a:pt x="316064" y="1199205"/>
                    <a:pt x="302220" y="1175097"/>
                    <a:pt x="290006" y="1150836"/>
                  </a:cubicBezTo>
                  <a:cubicBezTo>
                    <a:pt x="305235" y="1146199"/>
                    <a:pt x="320470" y="1139865"/>
                    <a:pt x="336782" y="1139939"/>
                  </a:cubicBezTo>
                  <a:cubicBezTo>
                    <a:pt x="378766" y="1159409"/>
                    <a:pt x="419900" y="1188854"/>
                    <a:pt x="468837" y="1182286"/>
                  </a:cubicBezTo>
                  <a:cubicBezTo>
                    <a:pt x="461877" y="1176259"/>
                    <a:pt x="454918" y="1170307"/>
                    <a:pt x="448039" y="1164359"/>
                  </a:cubicBezTo>
                  <a:cubicBezTo>
                    <a:pt x="447497" y="1152226"/>
                    <a:pt x="447035" y="1140098"/>
                    <a:pt x="446568" y="1128039"/>
                  </a:cubicBezTo>
                  <a:cubicBezTo>
                    <a:pt x="460561" y="1127190"/>
                    <a:pt x="474559" y="1126108"/>
                    <a:pt x="488551" y="1124872"/>
                  </a:cubicBezTo>
                  <a:cubicBezTo>
                    <a:pt x="481205" y="1101072"/>
                    <a:pt x="473476" y="1077272"/>
                    <a:pt x="469919" y="1052544"/>
                  </a:cubicBezTo>
                  <a:cubicBezTo>
                    <a:pt x="501233" y="1060041"/>
                    <a:pt x="532313" y="1072095"/>
                    <a:pt x="565171" y="1069235"/>
                  </a:cubicBezTo>
                  <a:cubicBezTo>
                    <a:pt x="554114" y="1028050"/>
                    <a:pt x="513214" y="983618"/>
                    <a:pt x="543986" y="941578"/>
                  </a:cubicBezTo>
                  <a:cubicBezTo>
                    <a:pt x="568420" y="966768"/>
                    <a:pt x="596405" y="988408"/>
                    <a:pt x="626636" y="1006181"/>
                  </a:cubicBezTo>
                  <a:cubicBezTo>
                    <a:pt x="629417" y="1000616"/>
                    <a:pt x="634986" y="989411"/>
                    <a:pt x="637767" y="983851"/>
                  </a:cubicBezTo>
                  <a:cubicBezTo>
                    <a:pt x="665598" y="1011205"/>
                    <a:pt x="692660" y="1041345"/>
                    <a:pt x="727530" y="1059967"/>
                  </a:cubicBezTo>
                  <a:cubicBezTo>
                    <a:pt x="735726" y="1035933"/>
                    <a:pt x="743535" y="1011826"/>
                    <a:pt x="751035" y="987559"/>
                  </a:cubicBezTo>
                  <a:cubicBezTo>
                    <a:pt x="781653" y="1006876"/>
                    <a:pt x="792939" y="1043891"/>
                    <a:pt x="812967" y="1072328"/>
                  </a:cubicBezTo>
                  <a:cubicBezTo>
                    <a:pt x="820234" y="1065760"/>
                    <a:pt x="827814" y="1059266"/>
                    <a:pt x="835235" y="1052698"/>
                  </a:cubicBezTo>
                  <a:cubicBezTo>
                    <a:pt x="858278" y="1071553"/>
                    <a:pt x="881858" y="1090483"/>
                    <a:pt x="908452" y="1104239"/>
                  </a:cubicBezTo>
                  <a:cubicBezTo>
                    <a:pt x="932031" y="1108951"/>
                    <a:pt x="956386" y="1105555"/>
                    <a:pt x="980278" y="1106096"/>
                  </a:cubicBezTo>
                  <a:cubicBezTo>
                    <a:pt x="929637" y="1049223"/>
                    <a:pt x="849302" y="1023646"/>
                    <a:pt x="810106" y="956263"/>
                  </a:cubicBezTo>
                  <a:cubicBezTo>
                    <a:pt x="815207" y="952014"/>
                    <a:pt x="820388" y="947838"/>
                    <a:pt x="825648" y="943668"/>
                  </a:cubicBezTo>
                  <a:cubicBezTo>
                    <a:pt x="854180" y="969092"/>
                    <a:pt x="889432" y="986090"/>
                    <a:pt x="925619" y="997762"/>
                  </a:cubicBezTo>
                  <a:cubicBezTo>
                    <a:pt x="882245" y="959282"/>
                    <a:pt x="829672" y="930840"/>
                    <a:pt x="791553" y="887029"/>
                  </a:cubicBezTo>
                  <a:cubicBezTo>
                    <a:pt x="814750" y="886180"/>
                    <a:pt x="837634" y="882084"/>
                    <a:pt x="859977" y="875744"/>
                  </a:cubicBezTo>
                  <a:cubicBezTo>
                    <a:pt x="850624" y="845992"/>
                    <a:pt x="826651" y="814234"/>
                    <a:pt x="840803" y="782397"/>
                  </a:cubicBezTo>
                  <a:cubicBezTo>
                    <a:pt x="847996" y="765627"/>
                    <a:pt x="869102" y="768954"/>
                    <a:pt x="883636" y="766635"/>
                  </a:cubicBezTo>
                  <a:cubicBezTo>
                    <a:pt x="872658" y="727996"/>
                    <a:pt x="863146" y="688742"/>
                    <a:pt x="860285" y="648639"/>
                  </a:cubicBezTo>
                  <a:cubicBezTo>
                    <a:pt x="893297" y="679315"/>
                    <a:pt x="923607" y="712776"/>
                    <a:pt x="956619" y="743530"/>
                  </a:cubicBezTo>
                  <a:cubicBezTo>
                    <a:pt x="956853" y="725991"/>
                    <a:pt x="957161" y="708526"/>
                    <a:pt x="957469" y="691061"/>
                  </a:cubicBezTo>
                  <a:cubicBezTo>
                    <a:pt x="988857" y="727609"/>
                    <a:pt x="1021099" y="763388"/>
                    <a:pt x="1052646" y="799783"/>
                  </a:cubicBezTo>
                  <a:cubicBezTo>
                    <a:pt x="1046037" y="741790"/>
                    <a:pt x="1029672" y="716378"/>
                    <a:pt x="1088366" y="666407"/>
                  </a:cubicBezTo>
                  <a:cubicBezTo>
                    <a:pt x="1094550" y="698552"/>
                    <a:pt x="1117901" y="721657"/>
                    <a:pt x="1140015" y="743912"/>
                  </a:cubicBezTo>
                  <a:cubicBezTo>
                    <a:pt x="1149681" y="722819"/>
                    <a:pt x="1157798" y="701024"/>
                    <a:pt x="1163674" y="678540"/>
                  </a:cubicBezTo>
                  <a:cubicBezTo>
                    <a:pt x="1180066" y="680625"/>
                    <a:pt x="1196378" y="684259"/>
                    <a:pt x="1211841" y="690286"/>
                  </a:cubicBezTo>
                  <a:cubicBezTo>
                    <a:pt x="1224369" y="646783"/>
                    <a:pt x="1233260" y="598329"/>
                    <a:pt x="1263332" y="563096"/>
                  </a:cubicBezTo>
                  <a:cubicBezTo>
                    <a:pt x="1268051" y="583729"/>
                    <a:pt x="1268433" y="606059"/>
                    <a:pt x="1278720" y="624994"/>
                  </a:cubicBezTo>
                  <a:cubicBezTo>
                    <a:pt x="1282197" y="625147"/>
                    <a:pt x="1289002" y="625455"/>
                    <a:pt x="1292485" y="625535"/>
                  </a:cubicBezTo>
                  <a:cubicBezTo>
                    <a:pt x="1293106" y="613327"/>
                    <a:pt x="1293955" y="601114"/>
                    <a:pt x="1295038" y="588907"/>
                  </a:cubicBezTo>
                  <a:cubicBezTo>
                    <a:pt x="1306557" y="621359"/>
                    <a:pt x="1311971" y="655515"/>
                    <a:pt x="1320709" y="688742"/>
                  </a:cubicBezTo>
                  <a:cubicBezTo>
                    <a:pt x="1321404" y="661001"/>
                    <a:pt x="1313442" y="620898"/>
                    <a:pt x="1344060" y="606367"/>
                  </a:cubicBezTo>
                  <a:cubicBezTo>
                    <a:pt x="1363159" y="596011"/>
                    <a:pt x="1378235" y="613242"/>
                    <a:pt x="1395322" y="618113"/>
                  </a:cubicBezTo>
                  <a:cubicBezTo>
                    <a:pt x="1424624" y="613168"/>
                    <a:pt x="1451531" y="599411"/>
                    <a:pt x="1480217" y="591915"/>
                  </a:cubicBezTo>
                  <a:cubicBezTo>
                    <a:pt x="1497305" y="629699"/>
                    <a:pt x="1488026" y="672126"/>
                    <a:pt x="1491890" y="712155"/>
                  </a:cubicBezTo>
                  <a:cubicBezTo>
                    <a:pt x="1507974" y="701337"/>
                    <a:pt x="1524133" y="690520"/>
                    <a:pt x="1540365" y="679930"/>
                  </a:cubicBezTo>
                  <a:cubicBezTo>
                    <a:pt x="1553201" y="698090"/>
                    <a:pt x="1566344" y="716097"/>
                    <a:pt x="1579721" y="733944"/>
                  </a:cubicBezTo>
                  <a:cubicBezTo>
                    <a:pt x="1598279" y="717327"/>
                    <a:pt x="1624024" y="700796"/>
                    <a:pt x="1625494" y="673283"/>
                  </a:cubicBezTo>
                  <a:cubicBezTo>
                    <a:pt x="1627660" y="661998"/>
                    <a:pt x="1624103" y="648093"/>
                    <a:pt x="1633228" y="639127"/>
                  </a:cubicBezTo>
                  <a:cubicBezTo>
                    <a:pt x="1673200" y="626378"/>
                    <a:pt x="1711472" y="649791"/>
                    <a:pt x="1750207" y="656666"/>
                  </a:cubicBezTo>
                  <a:cubicBezTo>
                    <a:pt x="1740620" y="646623"/>
                    <a:pt x="1730954" y="636655"/>
                    <a:pt x="1721367" y="626606"/>
                  </a:cubicBezTo>
                  <a:cubicBezTo>
                    <a:pt x="1749973" y="628617"/>
                    <a:pt x="1778426" y="631164"/>
                    <a:pt x="1807032" y="633795"/>
                  </a:cubicBezTo>
                  <a:cubicBezTo>
                    <a:pt x="1807032" y="616022"/>
                    <a:pt x="1807112" y="598170"/>
                    <a:pt x="1807419" y="580397"/>
                  </a:cubicBezTo>
                  <a:cubicBezTo>
                    <a:pt x="1855045" y="593766"/>
                    <a:pt x="1895096" y="623901"/>
                    <a:pt x="1940556" y="642215"/>
                  </a:cubicBezTo>
                  <a:cubicBezTo>
                    <a:pt x="1947749" y="632172"/>
                    <a:pt x="1955712" y="622665"/>
                    <a:pt x="1964295" y="613778"/>
                  </a:cubicBezTo>
                  <a:cubicBezTo>
                    <a:pt x="2000322" y="640745"/>
                    <a:pt x="2038367" y="664858"/>
                    <a:pt x="2075010" y="691050"/>
                  </a:cubicBezTo>
                  <a:cubicBezTo>
                    <a:pt x="2098823" y="691130"/>
                    <a:pt x="2122715" y="691204"/>
                    <a:pt x="2146682" y="690896"/>
                  </a:cubicBezTo>
                  <a:cubicBezTo>
                    <a:pt x="2124568" y="659139"/>
                    <a:pt x="2093180" y="631625"/>
                    <a:pt x="2085292" y="592143"/>
                  </a:cubicBezTo>
                  <a:cubicBezTo>
                    <a:pt x="2113436" y="591989"/>
                    <a:pt x="2141655" y="592223"/>
                    <a:pt x="2169800" y="591756"/>
                  </a:cubicBezTo>
                  <a:cubicBezTo>
                    <a:pt x="2143513" y="553504"/>
                    <a:pt x="2104778" y="519890"/>
                    <a:pt x="2097740" y="471749"/>
                  </a:cubicBezTo>
                  <a:cubicBezTo>
                    <a:pt x="2099598" y="448411"/>
                    <a:pt x="2120162" y="432188"/>
                    <a:pt x="2135545" y="416420"/>
                  </a:cubicBezTo>
                  <a:cubicBezTo>
                    <a:pt x="2169794" y="463478"/>
                    <a:pt x="2209076" y="509380"/>
                    <a:pt x="2222139" y="567723"/>
                  </a:cubicBezTo>
                  <a:cubicBezTo>
                    <a:pt x="2238452" y="554046"/>
                    <a:pt x="2250825" y="536580"/>
                    <a:pt x="2258326" y="516569"/>
                  </a:cubicBezTo>
                  <a:cubicBezTo>
                    <a:pt x="2234051" y="493544"/>
                    <a:pt x="2205132" y="473373"/>
                    <a:pt x="2193379" y="440453"/>
                  </a:cubicBezTo>
                  <a:cubicBezTo>
                    <a:pt x="2224772" y="449881"/>
                    <a:pt x="2247884" y="475458"/>
                    <a:pt x="2279277" y="485119"/>
                  </a:cubicBezTo>
                  <a:cubicBezTo>
                    <a:pt x="2289713" y="458539"/>
                    <a:pt x="2269457" y="433344"/>
                    <a:pt x="2268454" y="406685"/>
                  </a:cubicBezTo>
                  <a:cubicBezTo>
                    <a:pt x="2274564" y="408308"/>
                    <a:pt x="2286858" y="411476"/>
                    <a:pt x="2292962" y="413099"/>
                  </a:cubicBezTo>
                  <a:cubicBezTo>
                    <a:pt x="2297910" y="393857"/>
                    <a:pt x="2298684" y="373224"/>
                    <a:pt x="2307034" y="355144"/>
                  </a:cubicBezTo>
                  <a:cubicBezTo>
                    <a:pt x="2325900" y="335747"/>
                    <a:pt x="2367342" y="335360"/>
                    <a:pt x="2378553" y="363643"/>
                  </a:cubicBezTo>
                  <a:cubicBezTo>
                    <a:pt x="2399659" y="416346"/>
                    <a:pt x="2399659" y="475845"/>
                    <a:pt x="2425330" y="527073"/>
                  </a:cubicBezTo>
                  <a:cubicBezTo>
                    <a:pt x="2426646" y="498870"/>
                    <a:pt x="2425563" y="470662"/>
                    <a:pt x="2426800" y="442538"/>
                  </a:cubicBezTo>
                  <a:cubicBezTo>
                    <a:pt x="2439710" y="477309"/>
                    <a:pt x="2450225" y="512935"/>
                    <a:pt x="2462132" y="548019"/>
                  </a:cubicBezTo>
                  <a:lnTo>
                    <a:pt x="2498546" y="548019"/>
                  </a:lnTo>
                  <a:cubicBezTo>
                    <a:pt x="2502183" y="531482"/>
                    <a:pt x="2505585" y="514945"/>
                    <a:pt x="2508521" y="498334"/>
                  </a:cubicBezTo>
                  <a:cubicBezTo>
                    <a:pt x="2514938" y="500345"/>
                    <a:pt x="2527848" y="504361"/>
                    <a:pt x="2534346" y="506372"/>
                  </a:cubicBezTo>
                  <a:cubicBezTo>
                    <a:pt x="2550971" y="484811"/>
                    <a:pt x="2566896" y="462635"/>
                    <a:pt x="2581664" y="439684"/>
                  </a:cubicBezTo>
                  <a:cubicBezTo>
                    <a:pt x="2584371" y="451043"/>
                    <a:pt x="2587306" y="462401"/>
                    <a:pt x="2590555" y="473686"/>
                  </a:cubicBezTo>
                  <a:cubicBezTo>
                    <a:pt x="2609187" y="437291"/>
                    <a:pt x="2620706" y="397416"/>
                    <a:pt x="2641971" y="362104"/>
                  </a:cubicBezTo>
                  <a:cubicBezTo>
                    <a:pt x="2676921" y="392780"/>
                    <a:pt x="2696635" y="437525"/>
                    <a:pt x="2708154" y="481803"/>
                  </a:cubicBezTo>
                  <a:cubicBezTo>
                    <a:pt x="2714264" y="445562"/>
                    <a:pt x="2745732" y="425238"/>
                    <a:pt x="2770240" y="401438"/>
                  </a:cubicBezTo>
                  <a:cubicBezTo>
                    <a:pt x="2752303" y="380652"/>
                    <a:pt x="2737998" y="357085"/>
                    <a:pt x="2727949" y="331503"/>
                  </a:cubicBezTo>
                  <a:cubicBezTo>
                    <a:pt x="2760887" y="306160"/>
                    <a:pt x="2801320" y="326092"/>
                    <a:pt x="2834799" y="339074"/>
                  </a:cubicBezTo>
                  <a:cubicBezTo>
                    <a:pt x="2806655" y="307703"/>
                    <a:pt x="2776812" y="277564"/>
                    <a:pt x="2753232" y="242480"/>
                  </a:cubicBezTo>
                  <a:cubicBezTo>
                    <a:pt x="2802021" y="247191"/>
                    <a:pt x="2849954" y="259096"/>
                    <a:pt x="2896731" y="273696"/>
                  </a:cubicBezTo>
                  <a:cubicBezTo>
                    <a:pt x="2873847" y="247812"/>
                    <a:pt x="2849647" y="223237"/>
                    <a:pt x="2826683" y="197507"/>
                  </a:cubicBezTo>
                  <a:cubicBezTo>
                    <a:pt x="2867121" y="200366"/>
                    <a:pt x="2907093" y="207475"/>
                    <a:pt x="2946756" y="215587"/>
                  </a:cubicBezTo>
                  <a:cubicBezTo>
                    <a:pt x="2932450" y="181124"/>
                    <a:pt x="2913511" y="146968"/>
                    <a:pt x="2912348" y="108717"/>
                  </a:cubicBezTo>
                  <a:cubicBezTo>
                    <a:pt x="2953869" y="120850"/>
                    <a:pt x="2984870" y="152300"/>
                    <a:pt x="3019893" y="175866"/>
                  </a:cubicBezTo>
                  <a:cubicBezTo>
                    <a:pt x="3014559" y="154618"/>
                    <a:pt x="3009458" y="133291"/>
                    <a:pt x="3006984" y="111422"/>
                  </a:cubicBezTo>
                  <a:cubicBezTo>
                    <a:pt x="3016650" y="111576"/>
                    <a:pt x="3027086" y="109412"/>
                    <a:pt x="3036439" y="113354"/>
                  </a:cubicBezTo>
                  <a:cubicBezTo>
                    <a:pt x="3053989" y="135763"/>
                    <a:pt x="3067599" y="161881"/>
                    <a:pt x="3092728" y="177336"/>
                  </a:cubicBezTo>
                  <a:cubicBezTo>
                    <a:pt x="3083375" y="148745"/>
                    <a:pt x="3080822" y="118685"/>
                    <a:pt x="3081671" y="88779"/>
                  </a:cubicBezTo>
                  <a:cubicBezTo>
                    <a:pt x="3101312" y="104775"/>
                    <a:pt x="3121489" y="120150"/>
                    <a:pt x="3143831" y="132363"/>
                  </a:cubicBezTo>
                  <a:cubicBezTo>
                    <a:pt x="3143831" y="105857"/>
                    <a:pt x="3143911" y="79352"/>
                    <a:pt x="3144606" y="52926"/>
                  </a:cubicBezTo>
                  <a:cubicBezTo>
                    <a:pt x="3153577" y="83060"/>
                    <a:pt x="3169040" y="110727"/>
                    <a:pt x="3190688" y="133599"/>
                  </a:cubicBezTo>
                  <a:cubicBezTo>
                    <a:pt x="3201049" y="96122"/>
                    <a:pt x="3213497" y="59414"/>
                    <a:pt x="3227256" y="23099"/>
                  </a:cubicBezTo>
                  <a:cubicBezTo>
                    <a:pt x="3247566" y="48687"/>
                    <a:pt x="3266044" y="75808"/>
                    <a:pt x="3288620" y="99607"/>
                  </a:cubicBezTo>
                  <a:moveTo>
                    <a:pt x="3192131" y="449037"/>
                  </a:moveTo>
                  <a:cubicBezTo>
                    <a:pt x="3187338" y="441774"/>
                    <a:pt x="3182699" y="434511"/>
                    <a:pt x="3178139" y="427248"/>
                  </a:cubicBezTo>
                  <a:cubicBezTo>
                    <a:pt x="3171100" y="435206"/>
                    <a:pt x="3164066" y="443090"/>
                    <a:pt x="3157187" y="451048"/>
                  </a:cubicBezTo>
                  <a:cubicBezTo>
                    <a:pt x="3134069" y="441928"/>
                    <a:pt x="3112884" y="428872"/>
                    <a:pt x="3091237" y="416972"/>
                  </a:cubicBezTo>
                  <a:cubicBezTo>
                    <a:pt x="3095722" y="427636"/>
                    <a:pt x="3100208" y="438299"/>
                    <a:pt x="3104688" y="449043"/>
                  </a:cubicBezTo>
                  <a:cubicBezTo>
                    <a:pt x="3068815" y="449738"/>
                    <a:pt x="3037347" y="429954"/>
                    <a:pt x="3002785" y="423773"/>
                  </a:cubicBezTo>
                  <a:cubicBezTo>
                    <a:pt x="3008274" y="450894"/>
                    <a:pt x="3020801" y="475856"/>
                    <a:pt x="3035951" y="498881"/>
                  </a:cubicBezTo>
                  <a:cubicBezTo>
                    <a:pt x="3042677" y="498340"/>
                    <a:pt x="3049402" y="497799"/>
                    <a:pt x="3056287" y="497257"/>
                  </a:cubicBezTo>
                  <a:cubicBezTo>
                    <a:pt x="3049716" y="511242"/>
                    <a:pt x="3043223" y="525232"/>
                    <a:pt x="3036806" y="539217"/>
                  </a:cubicBezTo>
                  <a:cubicBezTo>
                    <a:pt x="3042220" y="539679"/>
                    <a:pt x="3053044" y="540533"/>
                    <a:pt x="3058533" y="540915"/>
                  </a:cubicBezTo>
                  <a:cubicBezTo>
                    <a:pt x="3059074" y="555982"/>
                    <a:pt x="3059769" y="571129"/>
                    <a:pt x="3060544" y="586196"/>
                  </a:cubicBezTo>
                  <a:cubicBezTo>
                    <a:pt x="3102066" y="574376"/>
                    <a:pt x="3136469" y="540294"/>
                    <a:pt x="3180618" y="539058"/>
                  </a:cubicBezTo>
                  <a:cubicBezTo>
                    <a:pt x="3185103" y="572826"/>
                    <a:pt x="3175670" y="604897"/>
                    <a:pt x="3157574" y="633174"/>
                  </a:cubicBezTo>
                  <a:cubicBezTo>
                    <a:pt x="3188967" y="615094"/>
                    <a:pt x="3216337" y="589517"/>
                    <a:pt x="3251669" y="578927"/>
                  </a:cubicBezTo>
                  <a:cubicBezTo>
                    <a:pt x="3241233" y="602881"/>
                    <a:pt x="3221051" y="620426"/>
                    <a:pt x="3208911" y="643371"/>
                  </a:cubicBezTo>
                  <a:cubicBezTo>
                    <a:pt x="3222442" y="637960"/>
                    <a:pt x="3235893" y="632087"/>
                    <a:pt x="3249269" y="625986"/>
                  </a:cubicBezTo>
                  <a:cubicBezTo>
                    <a:pt x="3247412" y="643371"/>
                    <a:pt x="3245633" y="660683"/>
                    <a:pt x="3243547" y="677988"/>
                  </a:cubicBezTo>
                  <a:cubicBezTo>
                    <a:pt x="3253909" y="659754"/>
                    <a:pt x="3273157" y="666784"/>
                    <a:pt x="3289628" y="670800"/>
                  </a:cubicBezTo>
                  <a:cubicBezTo>
                    <a:pt x="3280275" y="662842"/>
                    <a:pt x="3270996" y="654804"/>
                    <a:pt x="3261871" y="646767"/>
                  </a:cubicBezTo>
                  <a:cubicBezTo>
                    <a:pt x="3261022" y="624744"/>
                    <a:pt x="3260943" y="602722"/>
                    <a:pt x="3261410" y="580774"/>
                  </a:cubicBezTo>
                  <a:cubicBezTo>
                    <a:pt x="3294422" y="578763"/>
                    <a:pt x="3327593" y="579458"/>
                    <a:pt x="3360759" y="578917"/>
                  </a:cubicBezTo>
                  <a:cubicBezTo>
                    <a:pt x="3344060" y="550093"/>
                    <a:pt x="3318776" y="510919"/>
                    <a:pt x="3344909" y="480004"/>
                  </a:cubicBezTo>
                  <a:cubicBezTo>
                    <a:pt x="3373982" y="493294"/>
                    <a:pt x="3400964" y="510452"/>
                    <a:pt x="3429570" y="524670"/>
                  </a:cubicBezTo>
                  <a:cubicBezTo>
                    <a:pt x="3422457" y="504499"/>
                    <a:pt x="3409160" y="487655"/>
                    <a:pt x="3394780" y="472200"/>
                  </a:cubicBezTo>
                  <a:cubicBezTo>
                    <a:pt x="3400656" y="441366"/>
                    <a:pt x="3409086" y="411078"/>
                    <a:pt x="3414261" y="380089"/>
                  </a:cubicBezTo>
                  <a:cubicBezTo>
                    <a:pt x="3385809" y="389130"/>
                    <a:pt x="3356120" y="386811"/>
                    <a:pt x="3329679" y="372901"/>
                  </a:cubicBezTo>
                  <a:cubicBezTo>
                    <a:pt x="3328055" y="383485"/>
                    <a:pt x="3326431" y="394074"/>
                    <a:pt x="3324806" y="404738"/>
                  </a:cubicBezTo>
                  <a:cubicBezTo>
                    <a:pt x="3300606" y="388201"/>
                    <a:pt x="3301381" y="355207"/>
                    <a:pt x="3290557" y="330553"/>
                  </a:cubicBezTo>
                  <a:cubicBezTo>
                    <a:pt x="3255687" y="368365"/>
                    <a:pt x="3228005" y="412255"/>
                    <a:pt x="3192131" y="449037"/>
                  </a:cubicBezTo>
                  <a:moveTo>
                    <a:pt x="3794355" y="526002"/>
                  </a:moveTo>
                  <a:cubicBezTo>
                    <a:pt x="3800927" y="578392"/>
                    <a:pt x="3794663" y="632251"/>
                    <a:pt x="3775028" y="681320"/>
                  </a:cubicBezTo>
                  <a:cubicBezTo>
                    <a:pt x="3758020" y="665558"/>
                    <a:pt x="3746809" y="644772"/>
                    <a:pt x="3729409" y="629546"/>
                  </a:cubicBezTo>
                  <a:cubicBezTo>
                    <a:pt x="3726006" y="658677"/>
                    <a:pt x="3726548" y="688042"/>
                    <a:pt x="3727630" y="717327"/>
                  </a:cubicBezTo>
                  <a:cubicBezTo>
                    <a:pt x="3693689" y="738888"/>
                    <a:pt x="3663846" y="699401"/>
                    <a:pt x="3637788" y="681861"/>
                  </a:cubicBezTo>
                  <a:cubicBezTo>
                    <a:pt x="3644901" y="703497"/>
                    <a:pt x="3651706" y="725365"/>
                    <a:pt x="3653484" y="748242"/>
                  </a:cubicBezTo>
                  <a:cubicBezTo>
                    <a:pt x="3615753" y="739896"/>
                    <a:pt x="3579030" y="726453"/>
                    <a:pt x="3547096" y="704351"/>
                  </a:cubicBezTo>
                  <a:cubicBezTo>
                    <a:pt x="3545938" y="709683"/>
                    <a:pt x="3543460" y="720267"/>
                    <a:pt x="3542223" y="725599"/>
                  </a:cubicBezTo>
                  <a:cubicBezTo>
                    <a:pt x="3523591" y="723047"/>
                    <a:pt x="3504879" y="721195"/>
                    <a:pt x="3486247" y="719725"/>
                  </a:cubicBezTo>
                  <a:cubicBezTo>
                    <a:pt x="3484856" y="732087"/>
                    <a:pt x="3483540" y="744528"/>
                    <a:pt x="3482303" y="756895"/>
                  </a:cubicBezTo>
                  <a:cubicBezTo>
                    <a:pt x="3469855" y="754497"/>
                    <a:pt x="3457487" y="751409"/>
                    <a:pt x="3444959" y="751022"/>
                  </a:cubicBezTo>
                  <a:cubicBezTo>
                    <a:pt x="3429188" y="758592"/>
                    <a:pt x="3413030" y="767946"/>
                    <a:pt x="3402434" y="782010"/>
                  </a:cubicBezTo>
                  <a:cubicBezTo>
                    <a:pt x="3407615" y="806812"/>
                    <a:pt x="3388983" y="826522"/>
                    <a:pt x="3381711" y="848772"/>
                  </a:cubicBezTo>
                  <a:cubicBezTo>
                    <a:pt x="3464897" y="817073"/>
                    <a:pt x="3409272" y="818176"/>
                    <a:pt x="3531861" y="819487"/>
                  </a:cubicBezTo>
                  <a:cubicBezTo>
                    <a:pt x="3529308" y="840735"/>
                    <a:pt x="3515081" y="857271"/>
                    <a:pt x="3504645" y="875044"/>
                  </a:cubicBezTo>
                  <a:cubicBezTo>
                    <a:pt x="3521191" y="868322"/>
                    <a:pt x="3537429" y="860672"/>
                    <a:pt x="3553121" y="852093"/>
                  </a:cubicBezTo>
                  <a:cubicBezTo>
                    <a:pt x="3550647" y="862449"/>
                    <a:pt x="3548327" y="872880"/>
                    <a:pt x="3546162" y="883310"/>
                  </a:cubicBezTo>
                  <a:cubicBezTo>
                    <a:pt x="3577321" y="870635"/>
                    <a:pt x="3606002" y="852475"/>
                    <a:pt x="3638324" y="842586"/>
                  </a:cubicBezTo>
                  <a:cubicBezTo>
                    <a:pt x="3632448" y="861208"/>
                    <a:pt x="3621544" y="877511"/>
                    <a:pt x="3613195" y="894976"/>
                  </a:cubicBezTo>
                  <a:cubicBezTo>
                    <a:pt x="3634613" y="898685"/>
                    <a:pt x="3655873" y="903242"/>
                    <a:pt x="3676905" y="908887"/>
                  </a:cubicBezTo>
                  <a:cubicBezTo>
                    <a:pt x="3644662" y="920866"/>
                    <a:pt x="3608942" y="925885"/>
                    <a:pt x="3581111" y="947446"/>
                  </a:cubicBezTo>
                  <a:cubicBezTo>
                    <a:pt x="3603146" y="949998"/>
                    <a:pt x="3625488" y="953398"/>
                    <a:pt x="3645517" y="963595"/>
                  </a:cubicBezTo>
                  <a:cubicBezTo>
                    <a:pt x="3667090" y="942347"/>
                    <a:pt x="3678301" y="905794"/>
                    <a:pt x="3712396" y="901698"/>
                  </a:cubicBezTo>
                  <a:cubicBezTo>
                    <a:pt x="3792641" y="891634"/>
                    <a:pt x="3734282" y="929641"/>
                    <a:pt x="3822728" y="963288"/>
                  </a:cubicBezTo>
                  <a:cubicBezTo>
                    <a:pt x="3808810" y="977739"/>
                    <a:pt x="3793888" y="991263"/>
                    <a:pt x="3777342" y="1002542"/>
                  </a:cubicBezTo>
                  <a:cubicBezTo>
                    <a:pt x="3766439" y="1008876"/>
                    <a:pt x="3755461" y="1015678"/>
                    <a:pt x="3748970" y="1026729"/>
                  </a:cubicBezTo>
                  <a:cubicBezTo>
                    <a:pt x="3761725" y="1033143"/>
                    <a:pt x="3774487" y="1039631"/>
                    <a:pt x="3787163" y="1046358"/>
                  </a:cubicBezTo>
                  <a:lnTo>
                    <a:pt x="3790799" y="1043191"/>
                  </a:lnTo>
                  <a:cubicBezTo>
                    <a:pt x="3826752" y="1040331"/>
                    <a:pt x="3848553" y="1074795"/>
                    <a:pt x="3849248" y="1107253"/>
                  </a:cubicBezTo>
                  <a:cubicBezTo>
                    <a:pt x="3785485" y="1104558"/>
                    <a:pt x="3830223" y="1085411"/>
                    <a:pt x="3738066" y="1087241"/>
                  </a:cubicBezTo>
                  <a:cubicBezTo>
                    <a:pt x="3723686" y="1085464"/>
                    <a:pt x="3715257" y="1099061"/>
                    <a:pt x="3706833" y="1107874"/>
                  </a:cubicBezTo>
                  <a:cubicBezTo>
                    <a:pt x="3795205" y="1109115"/>
                    <a:pt x="3779975" y="1106255"/>
                    <a:pt x="3800693" y="1150762"/>
                  </a:cubicBezTo>
                  <a:cubicBezTo>
                    <a:pt x="3820021" y="1148984"/>
                    <a:pt x="3839507" y="1145891"/>
                    <a:pt x="3858989" y="1147902"/>
                  </a:cubicBezTo>
                  <a:cubicBezTo>
                    <a:pt x="3884861" y="1169930"/>
                    <a:pt x="3848165" y="1215158"/>
                    <a:pt x="3722603" y="1233212"/>
                  </a:cubicBezTo>
                  <a:cubicBezTo>
                    <a:pt x="3728018" y="1241711"/>
                    <a:pt x="3735980" y="1249361"/>
                    <a:pt x="3737987" y="1259717"/>
                  </a:cubicBezTo>
                  <a:cubicBezTo>
                    <a:pt x="3733039" y="1268296"/>
                    <a:pt x="3724923" y="1274710"/>
                    <a:pt x="3715644" y="1277798"/>
                  </a:cubicBezTo>
                  <a:cubicBezTo>
                    <a:pt x="3685647" y="1271537"/>
                    <a:pt x="3657890" y="1258014"/>
                    <a:pt x="3628817" y="1248820"/>
                  </a:cubicBezTo>
                  <a:cubicBezTo>
                    <a:pt x="3624103" y="1270381"/>
                    <a:pt x="3619384" y="1291862"/>
                    <a:pt x="3614824" y="1313497"/>
                  </a:cubicBezTo>
                  <a:cubicBezTo>
                    <a:pt x="3675785" y="1279787"/>
                    <a:pt x="3664743" y="1278997"/>
                    <a:pt x="3699406" y="1314887"/>
                  </a:cubicBezTo>
                  <a:cubicBezTo>
                    <a:pt x="3756720" y="1295072"/>
                    <a:pt x="3801537" y="1265622"/>
                    <a:pt x="3819012" y="1298584"/>
                  </a:cubicBezTo>
                  <a:cubicBezTo>
                    <a:pt x="3812828" y="1308473"/>
                    <a:pt x="3806872" y="1318368"/>
                    <a:pt x="3800922" y="1328411"/>
                  </a:cubicBezTo>
                  <a:cubicBezTo>
                    <a:pt x="3812754" y="1337143"/>
                    <a:pt x="3825276" y="1345335"/>
                    <a:pt x="3835404" y="1356226"/>
                  </a:cubicBezTo>
                  <a:cubicBezTo>
                    <a:pt x="3839810" y="1367665"/>
                    <a:pt x="3826279" y="1372996"/>
                    <a:pt x="3819246" y="1378944"/>
                  </a:cubicBezTo>
                  <a:cubicBezTo>
                    <a:pt x="3785767" y="1403205"/>
                    <a:pt x="3740694" y="1389687"/>
                    <a:pt x="3706052" y="1410627"/>
                  </a:cubicBezTo>
                  <a:cubicBezTo>
                    <a:pt x="3732031" y="1413099"/>
                    <a:pt x="3758164" y="1412325"/>
                    <a:pt x="3784296" y="1412558"/>
                  </a:cubicBezTo>
                  <a:cubicBezTo>
                    <a:pt x="3763111" y="1450189"/>
                    <a:pt x="3713781" y="1448337"/>
                    <a:pt x="3676283" y="1450964"/>
                  </a:cubicBezTo>
                  <a:cubicBezTo>
                    <a:pt x="3696078" y="1462943"/>
                    <a:pt x="3732493" y="1467808"/>
                    <a:pt x="3724684" y="1499571"/>
                  </a:cubicBezTo>
                  <a:cubicBezTo>
                    <a:pt x="3682006" y="1499109"/>
                    <a:pt x="3634454" y="1487284"/>
                    <a:pt x="3597344" y="1515179"/>
                  </a:cubicBezTo>
                  <a:cubicBezTo>
                    <a:pt x="3601442" y="1523912"/>
                    <a:pt x="3599664" y="1541759"/>
                    <a:pt x="3613890" y="1541143"/>
                  </a:cubicBezTo>
                  <a:cubicBezTo>
                    <a:pt x="3650846" y="1548406"/>
                    <a:pt x="3680381" y="1520665"/>
                    <a:pt x="3713086" y="1510622"/>
                  </a:cubicBezTo>
                  <a:cubicBezTo>
                    <a:pt x="3751279" y="1522368"/>
                    <a:pt x="3790634" y="1529477"/>
                    <a:pt x="3830531" y="1532798"/>
                  </a:cubicBezTo>
                  <a:cubicBezTo>
                    <a:pt x="3827208" y="1552889"/>
                    <a:pt x="3823959" y="1572981"/>
                    <a:pt x="3821099" y="1593226"/>
                  </a:cubicBezTo>
                  <a:cubicBezTo>
                    <a:pt x="3835245" y="1586350"/>
                    <a:pt x="3848776" y="1577076"/>
                    <a:pt x="3864398" y="1573442"/>
                  </a:cubicBezTo>
                  <a:cubicBezTo>
                    <a:pt x="3878545" y="1570508"/>
                    <a:pt x="3899656" y="1576763"/>
                    <a:pt x="3904990" y="1558295"/>
                  </a:cubicBezTo>
                  <a:cubicBezTo>
                    <a:pt x="3931898" y="1514712"/>
                    <a:pt x="3895945" y="1468116"/>
                    <a:pt x="3892234" y="1423068"/>
                  </a:cubicBezTo>
                  <a:cubicBezTo>
                    <a:pt x="3918521" y="1434353"/>
                    <a:pt x="3944192" y="1447255"/>
                    <a:pt x="3970017" y="1459696"/>
                  </a:cubicBezTo>
                  <a:cubicBezTo>
                    <a:pt x="3963987" y="1441844"/>
                    <a:pt x="3958572" y="1423917"/>
                    <a:pt x="3953933" y="1405757"/>
                  </a:cubicBezTo>
                  <a:cubicBezTo>
                    <a:pt x="3973881" y="1411863"/>
                    <a:pt x="3994138" y="1419126"/>
                    <a:pt x="4015557" y="1416808"/>
                  </a:cubicBezTo>
                  <a:cubicBezTo>
                    <a:pt x="4018030" y="1400579"/>
                    <a:pt x="4021199" y="1384355"/>
                    <a:pt x="4025377" y="1368434"/>
                  </a:cubicBezTo>
                  <a:cubicBezTo>
                    <a:pt x="4041769" y="1379793"/>
                    <a:pt x="4057540" y="1392159"/>
                    <a:pt x="4072695" y="1405370"/>
                  </a:cubicBezTo>
                  <a:cubicBezTo>
                    <a:pt x="4097437" y="1389066"/>
                    <a:pt x="4121945" y="1372296"/>
                    <a:pt x="4145063" y="1353749"/>
                  </a:cubicBezTo>
                  <a:cubicBezTo>
                    <a:pt x="4133077" y="1334045"/>
                    <a:pt x="4121483" y="1314187"/>
                    <a:pt x="4110888" y="1293862"/>
                  </a:cubicBezTo>
                  <a:cubicBezTo>
                    <a:pt x="4144367" y="1294250"/>
                    <a:pt x="4175060" y="1312410"/>
                    <a:pt x="4209080" y="1312410"/>
                  </a:cubicBezTo>
                  <a:cubicBezTo>
                    <a:pt x="4201192" y="1272848"/>
                    <a:pt x="4193230" y="1231042"/>
                    <a:pt x="4171657" y="1196499"/>
                  </a:cubicBezTo>
                  <a:cubicBezTo>
                    <a:pt x="4173361" y="1192096"/>
                    <a:pt x="4176838" y="1183363"/>
                    <a:pt x="4178616" y="1179034"/>
                  </a:cubicBezTo>
                  <a:cubicBezTo>
                    <a:pt x="4204983" y="1184907"/>
                    <a:pt x="4225547" y="1202987"/>
                    <a:pt x="4246111" y="1219450"/>
                  </a:cubicBezTo>
                  <a:cubicBezTo>
                    <a:pt x="4247194" y="1210951"/>
                    <a:pt x="4248351" y="1202372"/>
                    <a:pt x="4249668" y="1193873"/>
                  </a:cubicBezTo>
                  <a:cubicBezTo>
                    <a:pt x="4256319" y="1194260"/>
                    <a:pt x="4263119" y="1194647"/>
                    <a:pt x="4270004" y="1195109"/>
                  </a:cubicBezTo>
                  <a:cubicBezTo>
                    <a:pt x="4269229" y="1164587"/>
                    <a:pt x="4268379" y="1134061"/>
                    <a:pt x="4271474" y="1103693"/>
                  </a:cubicBezTo>
                  <a:cubicBezTo>
                    <a:pt x="4312836" y="1130973"/>
                    <a:pt x="4335726" y="1176641"/>
                    <a:pt x="4367580" y="1213190"/>
                  </a:cubicBezTo>
                  <a:cubicBezTo>
                    <a:pt x="4382348" y="1168450"/>
                    <a:pt x="4398968" y="1123477"/>
                    <a:pt x="4427267" y="1085305"/>
                  </a:cubicBezTo>
                  <a:cubicBezTo>
                    <a:pt x="4433377" y="1098441"/>
                    <a:pt x="4434300" y="1112967"/>
                    <a:pt x="4435770" y="1127111"/>
                  </a:cubicBezTo>
                  <a:cubicBezTo>
                    <a:pt x="4444662" y="1116527"/>
                    <a:pt x="4453399" y="1105476"/>
                    <a:pt x="4464918" y="1097438"/>
                  </a:cubicBezTo>
                  <a:cubicBezTo>
                    <a:pt x="4470333" y="1103003"/>
                    <a:pt x="4474271" y="1109799"/>
                    <a:pt x="4476824" y="1117917"/>
                  </a:cubicBezTo>
                  <a:cubicBezTo>
                    <a:pt x="4493912" y="1105863"/>
                    <a:pt x="4511074" y="1093883"/>
                    <a:pt x="4528469" y="1082063"/>
                  </a:cubicBezTo>
                  <a:cubicBezTo>
                    <a:pt x="4516101" y="1075034"/>
                    <a:pt x="4504040" y="1067537"/>
                    <a:pt x="4492362" y="1059654"/>
                  </a:cubicBezTo>
                  <a:cubicBezTo>
                    <a:pt x="4523909" y="1028124"/>
                    <a:pt x="4565892" y="1011433"/>
                    <a:pt x="4605322" y="992271"/>
                  </a:cubicBezTo>
                  <a:cubicBezTo>
                    <a:pt x="4586844" y="984854"/>
                    <a:pt x="4564035" y="982923"/>
                    <a:pt x="4551353" y="965845"/>
                  </a:cubicBezTo>
                  <a:cubicBezTo>
                    <a:pt x="4513505" y="909773"/>
                    <a:pt x="4445500" y="973946"/>
                    <a:pt x="4364401" y="998377"/>
                  </a:cubicBezTo>
                  <a:cubicBezTo>
                    <a:pt x="4317587" y="977883"/>
                    <a:pt x="4396420" y="968084"/>
                    <a:pt x="4393628" y="873580"/>
                  </a:cubicBezTo>
                  <a:cubicBezTo>
                    <a:pt x="4367883" y="881151"/>
                    <a:pt x="4348710" y="901783"/>
                    <a:pt x="4322571" y="908123"/>
                  </a:cubicBezTo>
                  <a:cubicBezTo>
                    <a:pt x="4334865" y="879145"/>
                    <a:pt x="4354968" y="854571"/>
                    <a:pt x="4371047" y="827683"/>
                  </a:cubicBezTo>
                  <a:cubicBezTo>
                    <a:pt x="4353651" y="826214"/>
                    <a:pt x="4336330" y="824978"/>
                    <a:pt x="4319089" y="823975"/>
                  </a:cubicBezTo>
                  <a:cubicBezTo>
                    <a:pt x="4333629" y="746194"/>
                    <a:pt x="4326202" y="833148"/>
                    <a:pt x="4316849" y="718808"/>
                  </a:cubicBezTo>
                  <a:cubicBezTo>
                    <a:pt x="4298605" y="740910"/>
                    <a:pt x="4290637" y="769113"/>
                    <a:pt x="4273013" y="791522"/>
                  </a:cubicBezTo>
                  <a:cubicBezTo>
                    <a:pt x="4261341" y="782482"/>
                    <a:pt x="4249816" y="773362"/>
                    <a:pt x="4238451" y="764168"/>
                  </a:cubicBezTo>
                  <a:cubicBezTo>
                    <a:pt x="4220668" y="785496"/>
                    <a:pt x="4212085" y="812388"/>
                    <a:pt x="4198480" y="836262"/>
                  </a:cubicBezTo>
                  <a:cubicBezTo>
                    <a:pt x="4192142" y="824129"/>
                    <a:pt x="4187502" y="811226"/>
                    <a:pt x="4183792" y="798165"/>
                  </a:cubicBezTo>
                  <a:cubicBezTo>
                    <a:pt x="4160674" y="824516"/>
                    <a:pt x="4146140" y="863924"/>
                    <a:pt x="4110575" y="875437"/>
                  </a:cubicBezTo>
                  <a:cubicBezTo>
                    <a:pt x="4111037" y="849319"/>
                    <a:pt x="4104778" y="820728"/>
                    <a:pt x="4118075" y="796695"/>
                  </a:cubicBezTo>
                  <a:cubicBezTo>
                    <a:pt x="4144516" y="747626"/>
                    <a:pt x="4171657" y="698791"/>
                    <a:pt x="4205131" y="654125"/>
                  </a:cubicBezTo>
                  <a:cubicBezTo>
                    <a:pt x="4191834" y="654900"/>
                    <a:pt x="4178611" y="656056"/>
                    <a:pt x="4165547" y="657372"/>
                  </a:cubicBezTo>
                  <a:cubicBezTo>
                    <a:pt x="4167405" y="647483"/>
                    <a:pt x="4169258" y="637514"/>
                    <a:pt x="4171344" y="627620"/>
                  </a:cubicBezTo>
                  <a:cubicBezTo>
                    <a:pt x="4130136" y="655054"/>
                    <a:pt x="4082043" y="668731"/>
                    <a:pt x="4039598" y="693767"/>
                  </a:cubicBezTo>
                  <a:cubicBezTo>
                    <a:pt x="4027925" y="663245"/>
                    <a:pt x="4019341" y="631562"/>
                    <a:pt x="4005190" y="601963"/>
                  </a:cubicBezTo>
                  <a:cubicBezTo>
                    <a:pt x="4001713" y="620972"/>
                    <a:pt x="3998076" y="639981"/>
                    <a:pt x="3993670" y="658836"/>
                  </a:cubicBezTo>
                  <a:cubicBezTo>
                    <a:pt x="3984158" y="657987"/>
                    <a:pt x="3974731" y="657213"/>
                    <a:pt x="3965372" y="656518"/>
                  </a:cubicBezTo>
                  <a:cubicBezTo>
                    <a:pt x="3964985" y="639594"/>
                    <a:pt x="3964443" y="622670"/>
                    <a:pt x="3963440" y="605826"/>
                  </a:cubicBezTo>
                  <a:cubicBezTo>
                    <a:pt x="3939781" y="600648"/>
                    <a:pt x="3919525" y="587512"/>
                    <a:pt x="3901121" y="572365"/>
                  </a:cubicBezTo>
                  <a:cubicBezTo>
                    <a:pt x="3903361" y="601035"/>
                    <a:pt x="3907692" y="629546"/>
                    <a:pt x="3908234" y="658369"/>
                  </a:cubicBezTo>
                  <a:cubicBezTo>
                    <a:pt x="3858601" y="626537"/>
                    <a:pt x="3828142" y="572832"/>
                    <a:pt x="3794355" y="526002"/>
                  </a:cubicBezTo>
                  <a:moveTo>
                    <a:pt x="2540381" y="640597"/>
                  </a:moveTo>
                  <a:cubicBezTo>
                    <a:pt x="2545020" y="648093"/>
                    <a:pt x="2549814" y="655510"/>
                    <a:pt x="2554687" y="662927"/>
                  </a:cubicBezTo>
                  <a:cubicBezTo>
                    <a:pt x="2545642" y="664009"/>
                    <a:pt x="2537058" y="666248"/>
                    <a:pt x="2528942" y="669649"/>
                  </a:cubicBezTo>
                  <a:cubicBezTo>
                    <a:pt x="2522604" y="683479"/>
                    <a:pt x="2527784" y="701098"/>
                    <a:pt x="2519897" y="713847"/>
                  </a:cubicBezTo>
                  <a:cubicBezTo>
                    <a:pt x="2495696" y="728065"/>
                    <a:pt x="2468560" y="738268"/>
                    <a:pt x="2449227" y="759362"/>
                  </a:cubicBezTo>
                  <a:cubicBezTo>
                    <a:pt x="2440490" y="765776"/>
                    <a:pt x="2434380" y="777755"/>
                    <a:pt x="2423557" y="779761"/>
                  </a:cubicBezTo>
                  <a:cubicBezTo>
                    <a:pt x="2410567" y="755807"/>
                    <a:pt x="2393947" y="731694"/>
                    <a:pt x="2364873" y="727217"/>
                  </a:cubicBezTo>
                  <a:cubicBezTo>
                    <a:pt x="2365028" y="750401"/>
                    <a:pt x="2365956" y="773580"/>
                    <a:pt x="2366110" y="796764"/>
                  </a:cubicBezTo>
                  <a:cubicBezTo>
                    <a:pt x="2349564" y="771574"/>
                    <a:pt x="2341910" y="741668"/>
                    <a:pt x="2324048" y="717248"/>
                  </a:cubicBezTo>
                  <a:cubicBezTo>
                    <a:pt x="2323432" y="751791"/>
                    <a:pt x="2331702" y="785867"/>
                    <a:pt x="2329924" y="820410"/>
                  </a:cubicBezTo>
                  <a:cubicBezTo>
                    <a:pt x="2309667" y="796149"/>
                    <a:pt x="2294820" y="764927"/>
                    <a:pt x="2261887" y="755271"/>
                  </a:cubicBezTo>
                  <a:cubicBezTo>
                    <a:pt x="2264361" y="791666"/>
                    <a:pt x="2298615" y="834013"/>
                    <a:pt x="2266681" y="865617"/>
                  </a:cubicBezTo>
                  <a:cubicBezTo>
                    <a:pt x="2254153" y="821264"/>
                    <a:pt x="2235367" y="779145"/>
                    <a:pt x="2219443" y="736029"/>
                  </a:cubicBezTo>
                  <a:cubicBezTo>
                    <a:pt x="2200577" y="734331"/>
                    <a:pt x="2181637" y="733864"/>
                    <a:pt x="2162771" y="734793"/>
                  </a:cubicBezTo>
                  <a:cubicBezTo>
                    <a:pt x="2173521" y="768561"/>
                    <a:pt x="2187747" y="801173"/>
                    <a:pt x="2197716" y="835169"/>
                  </a:cubicBezTo>
                  <a:cubicBezTo>
                    <a:pt x="2144829" y="820023"/>
                    <a:pt x="2123028" y="744220"/>
                    <a:pt x="2060014" y="758205"/>
                  </a:cubicBezTo>
                  <a:cubicBezTo>
                    <a:pt x="2058623" y="778758"/>
                    <a:pt x="2058697" y="799390"/>
                    <a:pt x="2060247" y="819948"/>
                  </a:cubicBezTo>
                  <a:cubicBezTo>
                    <a:pt x="2053442" y="812378"/>
                    <a:pt x="2046717" y="804802"/>
                    <a:pt x="2040065" y="797305"/>
                  </a:cubicBezTo>
                  <a:cubicBezTo>
                    <a:pt x="2038828" y="803099"/>
                    <a:pt x="2036275" y="814770"/>
                    <a:pt x="2035038" y="820564"/>
                  </a:cubicBezTo>
                  <a:cubicBezTo>
                    <a:pt x="2010339" y="785835"/>
                    <a:pt x="1967422" y="692806"/>
                    <a:pt x="1917131" y="695305"/>
                  </a:cubicBezTo>
                  <a:cubicBezTo>
                    <a:pt x="1917518" y="707900"/>
                    <a:pt x="1917980" y="720574"/>
                    <a:pt x="1918601" y="733249"/>
                  </a:cubicBezTo>
                  <a:cubicBezTo>
                    <a:pt x="1899040" y="728150"/>
                    <a:pt x="1879479" y="723206"/>
                    <a:pt x="1859839" y="718489"/>
                  </a:cubicBezTo>
                  <a:cubicBezTo>
                    <a:pt x="1853113" y="746464"/>
                    <a:pt x="1848707" y="775209"/>
                    <a:pt x="1851101" y="804107"/>
                  </a:cubicBezTo>
                  <a:cubicBezTo>
                    <a:pt x="1876847" y="796690"/>
                    <a:pt x="1902517" y="786875"/>
                    <a:pt x="1929887" y="788032"/>
                  </a:cubicBezTo>
                  <a:cubicBezTo>
                    <a:pt x="1916122" y="808202"/>
                    <a:pt x="1900277" y="826898"/>
                    <a:pt x="1888365" y="848305"/>
                  </a:cubicBezTo>
                  <a:cubicBezTo>
                    <a:pt x="1901047" y="849775"/>
                    <a:pt x="1913882" y="851085"/>
                    <a:pt x="1926712" y="852481"/>
                  </a:cubicBezTo>
                  <a:cubicBezTo>
                    <a:pt x="1923156" y="872185"/>
                    <a:pt x="1921765" y="892202"/>
                    <a:pt x="1922614" y="912213"/>
                  </a:cubicBezTo>
                  <a:cubicBezTo>
                    <a:pt x="1936533" y="892276"/>
                    <a:pt x="1948901" y="870948"/>
                    <a:pt x="1966296" y="853563"/>
                  </a:cubicBezTo>
                  <a:cubicBezTo>
                    <a:pt x="1975421" y="868784"/>
                    <a:pt x="1985395" y="883543"/>
                    <a:pt x="1996447" y="897608"/>
                  </a:cubicBezTo>
                  <a:cubicBezTo>
                    <a:pt x="2018248" y="872805"/>
                    <a:pt x="2037347" y="834167"/>
                    <a:pt x="2077090" y="841663"/>
                  </a:cubicBezTo>
                  <a:cubicBezTo>
                    <a:pt x="2050804" y="895830"/>
                    <a:pt x="2013614" y="943897"/>
                    <a:pt x="1988177" y="998372"/>
                  </a:cubicBezTo>
                  <a:cubicBezTo>
                    <a:pt x="2030547" y="989024"/>
                    <a:pt x="2067583" y="965065"/>
                    <a:pt x="2108712" y="952162"/>
                  </a:cubicBezTo>
                  <a:cubicBezTo>
                    <a:pt x="2093403" y="987708"/>
                    <a:pt x="2064797" y="1015062"/>
                    <a:pt x="2045310" y="1048289"/>
                  </a:cubicBezTo>
                  <a:cubicBezTo>
                    <a:pt x="2070901" y="1051303"/>
                    <a:pt x="2096572" y="1054624"/>
                    <a:pt x="2122237" y="1057871"/>
                  </a:cubicBezTo>
                  <a:cubicBezTo>
                    <a:pt x="2134993" y="1066524"/>
                    <a:pt x="2147133" y="1076105"/>
                    <a:pt x="2158037" y="1087156"/>
                  </a:cubicBezTo>
                  <a:cubicBezTo>
                    <a:pt x="2123708" y="1101528"/>
                    <a:pt x="2088838" y="1114664"/>
                    <a:pt x="2053893" y="1127493"/>
                  </a:cubicBezTo>
                  <a:cubicBezTo>
                    <a:pt x="2066495" y="1141557"/>
                    <a:pt x="2081029" y="1153690"/>
                    <a:pt x="2094794" y="1166673"/>
                  </a:cubicBezTo>
                  <a:cubicBezTo>
                    <a:pt x="2035452" y="1161961"/>
                    <a:pt x="2025510" y="1150778"/>
                    <a:pt x="1982837" y="1222930"/>
                  </a:cubicBezTo>
                  <a:cubicBezTo>
                    <a:pt x="2022500" y="1212187"/>
                    <a:pt x="2059382" y="1192870"/>
                    <a:pt x="2099200" y="1182668"/>
                  </a:cubicBezTo>
                  <a:cubicBezTo>
                    <a:pt x="2133220" y="1183750"/>
                    <a:pt x="2140408" y="1221535"/>
                    <a:pt x="2140875" y="1248661"/>
                  </a:cubicBezTo>
                  <a:cubicBezTo>
                    <a:pt x="2159507" y="1249356"/>
                    <a:pt x="2178065" y="1252523"/>
                    <a:pt x="2196001" y="1257935"/>
                  </a:cubicBezTo>
                  <a:cubicBezTo>
                    <a:pt x="2188734" y="1268598"/>
                    <a:pt x="2181775" y="1279342"/>
                    <a:pt x="2175283" y="1290387"/>
                  </a:cubicBezTo>
                  <a:cubicBezTo>
                    <a:pt x="2192137" y="1281888"/>
                    <a:pt x="2206363" y="1269214"/>
                    <a:pt x="2222675" y="1259712"/>
                  </a:cubicBezTo>
                  <a:cubicBezTo>
                    <a:pt x="2241387" y="1257314"/>
                    <a:pt x="2260327" y="1259017"/>
                    <a:pt x="2279193" y="1259866"/>
                  </a:cubicBezTo>
                  <a:cubicBezTo>
                    <a:pt x="2265354" y="1273389"/>
                    <a:pt x="2251436" y="1286833"/>
                    <a:pt x="2238834" y="1301518"/>
                  </a:cubicBezTo>
                  <a:cubicBezTo>
                    <a:pt x="2269144" y="1299279"/>
                    <a:pt x="2299062" y="1291395"/>
                    <a:pt x="2329759" y="1293093"/>
                  </a:cubicBezTo>
                  <a:cubicBezTo>
                    <a:pt x="2298907" y="1327015"/>
                    <a:pt x="2258862" y="1350969"/>
                    <a:pt x="2228472" y="1385358"/>
                  </a:cubicBezTo>
                  <a:cubicBezTo>
                    <a:pt x="2257620" y="1383888"/>
                    <a:pt x="2286614" y="1379718"/>
                    <a:pt x="2315841" y="1378790"/>
                  </a:cubicBezTo>
                  <a:cubicBezTo>
                    <a:pt x="2315066" y="1394478"/>
                    <a:pt x="2314450" y="1410160"/>
                    <a:pt x="2313755" y="1425848"/>
                  </a:cubicBezTo>
                  <a:cubicBezTo>
                    <a:pt x="2268756" y="1425307"/>
                    <a:pt x="2215950" y="1430872"/>
                    <a:pt x="2183787" y="1465410"/>
                  </a:cubicBezTo>
                  <a:cubicBezTo>
                    <a:pt x="2196235" y="1462550"/>
                    <a:pt x="2208375" y="1458996"/>
                    <a:pt x="2220897" y="1455595"/>
                  </a:cubicBezTo>
                  <a:cubicBezTo>
                    <a:pt x="2222134" y="1485268"/>
                    <a:pt x="2218344" y="1515248"/>
                    <a:pt x="2221980" y="1544767"/>
                  </a:cubicBezTo>
                  <a:cubicBezTo>
                    <a:pt x="2230871" y="1552263"/>
                    <a:pt x="2243935" y="1564471"/>
                    <a:pt x="2255921" y="1555818"/>
                  </a:cubicBezTo>
                  <a:cubicBezTo>
                    <a:pt x="2283524" y="1544152"/>
                    <a:pt x="2307725" y="1516177"/>
                    <a:pt x="2338805" y="1517954"/>
                  </a:cubicBezTo>
                  <a:cubicBezTo>
                    <a:pt x="2355042" y="1534878"/>
                    <a:pt x="2362230" y="1559680"/>
                    <a:pt x="2384036" y="1571352"/>
                  </a:cubicBezTo>
                  <a:cubicBezTo>
                    <a:pt x="2396330" y="1544613"/>
                    <a:pt x="2400349" y="1509147"/>
                    <a:pt x="2427410" y="1492690"/>
                  </a:cubicBezTo>
                  <a:cubicBezTo>
                    <a:pt x="2449599" y="1526920"/>
                    <a:pt x="2473412" y="1560073"/>
                    <a:pt x="2496455" y="1593762"/>
                  </a:cubicBezTo>
                  <a:cubicBezTo>
                    <a:pt x="2523129" y="1558991"/>
                    <a:pt x="2534728" y="1514558"/>
                    <a:pt x="2564804" y="1482100"/>
                  </a:cubicBezTo>
                  <a:cubicBezTo>
                    <a:pt x="2567665" y="1486812"/>
                    <a:pt x="2573308" y="1496165"/>
                    <a:pt x="2576170" y="1500876"/>
                  </a:cubicBezTo>
                  <a:cubicBezTo>
                    <a:pt x="2573850" y="1537350"/>
                    <a:pt x="2587301" y="1572588"/>
                    <a:pt x="2589313" y="1608903"/>
                  </a:cubicBezTo>
                  <a:cubicBezTo>
                    <a:pt x="2620472" y="1592754"/>
                    <a:pt x="2634311" y="1557670"/>
                    <a:pt x="2661065" y="1536034"/>
                  </a:cubicBezTo>
                  <a:cubicBezTo>
                    <a:pt x="2664160" y="1545770"/>
                    <a:pt x="2667403" y="1555505"/>
                    <a:pt x="2670731" y="1565320"/>
                  </a:cubicBezTo>
                  <a:cubicBezTo>
                    <a:pt x="2713256" y="1530469"/>
                    <a:pt x="2743178" y="1482636"/>
                    <a:pt x="2786553" y="1449101"/>
                  </a:cubicBezTo>
                  <a:cubicBezTo>
                    <a:pt x="2805264" y="1475994"/>
                    <a:pt x="2805110" y="1510070"/>
                    <a:pt x="2790730" y="1538740"/>
                  </a:cubicBezTo>
                  <a:cubicBezTo>
                    <a:pt x="2820499" y="1513704"/>
                    <a:pt x="2854828" y="1493533"/>
                    <a:pt x="2893408" y="1485809"/>
                  </a:cubicBezTo>
                  <a:cubicBezTo>
                    <a:pt x="2882351" y="1525530"/>
                    <a:pt x="2859700" y="1560842"/>
                    <a:pt x="2843617" y="1598552"/>
                  </a:cubicBezTo>
                  <a:cubicBezTo>
                    <a:pt x="2870678" y="1576530"/>
                    <a:pt x="2905936" y="1572355"/>
                    <a:pt x="2939181" y="1567023"/>
                  </a:cubicBezTo>
                  <a:cubicBezTo>
                    <a:pt x="2923331" y="1612383"/>
                    <a:pt x="2890935" y="1649085"/>
                    <a:pt x="2867429" y="1690430"/>
                  </a:cubicBezTo>
                  <a:cubicBezTo>
                    <a:pt x="2903536" y="1673506"/>
                    <a:pt x="2942579" y="1661993"/>
                    <a:pt x="2982784" y="1668100"/>
                  </a:cubicBezTo>
                  <a:cubicBezTo>
                    <a:pt x="2964767" y="1694913"/>
                    <a:pt x="2930285" y="1716240"/>
                    <a:pt x="2935773" y="1752868"/>
                  </a:cubicBezTo>
                  <a:cubicBezTo>
                    <a:pt x="2960207" y="1707200"/>
                    <a:pt x="3005901" y="1679766"/>
                    <a:pt x="3049583" y="1655118"/>
                  </a:cubicBezTo>
                  <a:cubicBezTo>
                    <a:pt x="3037761" y="1780843"/>
                    <a:pt x="3022373" y="1790212"/>
                    <a:pt x="3041466" y="1816850"/>
                  </a:cubicBezTo>
                  <a:cubicBezTo>
                    <a:pt x="3083450" y="1780456"/>
                    <a:pt x="3095123" y="1722501"/>
                    <a:pt x="3132546" y="1682552"/>
                  </a:cubicBezTo>
                  <a:cubicBezTo>
                    <a:pt x="3149246" y="1663235"/>
                    <a:pt x="3181180" y="1654810"/>
                    <a:pt x="3202902" y="1670418"/>
                  </a:cubicBezTo>
                  <a:cubicBezTo>
                    <a:pt x="3205375" y="1680000"/>
                    <a:pt x="3206612" y="1689735"/>
                    <a:pt x="3206766" y="1699704"/>
                  </a:cubicBezTo>
                  <a:cubicBezTo>
                    <a:pt x="3234831" y="1665161"/>
                    <a:pt x="3284777" y="1655118"/>
                    <a:pt x="3325831" y="1670031"/>
                  </a:cubicBezTo>
                  <a:cubicBezTo>
                    <a:pt x="3325056" y="1693831"/>
                    <a:pt x="3323278" y="1719100"/>
                    <a:pt x="3338741" y="1739037"/>
                  </a:cubicBezTo>
                  <a:cubicBezTo>
                    <a:pt x="3352038" y="1727371"/>
                    <a:pt x="3363557" y="1713848"/>
                    <a:pt x="3376546" y="1701714"/>
                  </a:cubicBezTo>
                  <a:cubicBezTo>
                    <a:pt x="3392089" y="1694372"/>
                    <a:pt x="3410026" y="1700017"/>
                    <a:pt x="3426571" y="1700940"/>
                  </a:cubicBezTo>
                  <a:cubicBezTo>
                    <a:pt x="3425642" y="1719715"/>
                    <a:pt x="3424947" y="1738570"/>
                    <a:pt x="3424713" y="1757425"/>
                  </a:cubicBezTo>
                  <a:cubicBezTo>
                    <a:pt x="3441413" y="1759049"/>
                    <a:pt x="3459658" y="1764768"/>
                    <a:pt x="3475742" y="1756423"/>
                  </a:cubicBezTo>
                  <a:cubicBezTo>
                    <a:pt x="3493270" y="1747780"/>
                    <a:pt x="3631434" y="1656555"/>
                    <a:pt x="3649163" y="1639897"/>
                  </a:cubicBezTo>
                  <a:lnTo>
                    <a:pt x="3653261" y="1643064"/>
                  </a:lnTo>
                  <a:cubicBezTo>
                    <a:pt x="3679320" y="1634719"/>
                    <a:pt x="3705527" y="1626989"/>
                    <a:pt x="3731893" y="1619418"/>
                  </a:cubicBezTo>
                  <a:cubicBezTo>
                    <a:pt x="3696094" y="1598478"/>
                    <a:pt x="3661691" y="1573363"/>
                    <a:pt x="3622569" y="1559532"/>
                  </a:cubicBezTo>
                  <a:cubicBezTo>
                    <a:pt x="3579657" y="1561309"/>
                    <a:pt x="3552983" y="1609837"/>
                    <a:pt x="3508913" y="1608754"/>
                  </a:cubicBezTo>
                  <a:cubicBezTo>
                    <a:pt x="3506594" y="1597783"/>
                    <a:pt x="3504428" y="1586806"/>
                    <a:pt x="3502342" y="1575915"/>
                  </a:cubicBezTo>
                  <a:cubicBezTo>
                    <a:pt x="3478417" y="1590202"/>
                    <a:pt x="3492861" y="1582801"/>
                    <a:pt x="3472886" y="1593067"/>
                  </a:cubicBezTo>
                  <a:cubicBezTo>
                    <a:pt x="3483943" y="1561463"/>
                    <a:pt x="3514715" y="1544231"/>
                    <a:pt x="3531877" y="1516564"/>
                  </a:cubicBezTo>
                  <a:cubicBezTo>
                    <a:pt x="3497087" y="1517259"/>
                    <a:pt x="3455953" y="1535111"/>
                    <a:pt x="3426725" y="1508606"/>
                  </a:cubicBezTo>
                  <a:cubicBezTo>
                    <a:pt x="3436620" y="1479013"/>
                    <a:pt x="3458039" y="1455367"/>
                    <a:pt x="3489660" y="1449107"/>
                  </a:cubicBezTo>
                  <a:cubicBezTo>
                    <a:pt x="3485100" y="1435509"/>
                    <a:pt x="3483864" y="1419742"/>
                    <a:pt x="3474277" y="1408616"/>
                  </a:cubicBezTo>
                  <a:cubicBezTo>
                    <a:pt x="3451621" y="1399730"/>
                    <a:pt x="3427500" y="1408155"/>
                    <a:pt x="3407785" y="1419975"/>
                  </a:cubicBezTo>
                  <a:cubicBezTo>
                    <a:pt x="3404383" y="1402664"/>
                    <a:pt x="3401060" y="1385432"/>
                    <a:pt x="3397891" y="1368200"/>
                  </a:cubicBezTo>
                  <a:cubicBezTo>
                    <a:pt x="3441727" y="1355839"/>
                    <a:pt x="3487967" y="1353595"/>
                    <a:pt x="3531107" y="1338835"/>
                  </a:cubicBezTo>
                  <a:cubicBezTo>
                    <a:pt x="3498865" y="1333891"/>
                    <a:pt x="3466160" y="1337599"/>
                    <a:pt x="3433764" y="1336597"/>
                  </a:cubicBezTo>
                  <a:cubicBezTo>
                    <a:pt x="3441031" y="1310940"/>
                    <a:pt x="3458352" y="1290154"/>
                    <a:pt x="3469330" y="1266200"/>
                  </a:cubicBezTo>
                  <a:cubicBezTo>
                    <a:pt x="3455491" y="1267824"/>
                    <a:pt x="3441806" y="1270142"/>
                    <a:pt x="3428350" y="1273076"/>
                  </a:cubicBezTo>
                  <a:cubicBezTo>
                    <a:pt x="3460820" y="1240310"/>
                    <a:pt x="3501105" y="1216203"/>
                    <a:pt x="3532493" y="1182281"/>
                  </a:cubicBezTo>
                  <a:cubicBezTo>
                    <a:pt x="3495229" y="1189544"/>
                    <a:pt x="3459042" y="1202292"/>
                    <a:pt x="3421003" y="1205152"/>
                  </a:cubicBezTo>
                  <a:cubicBezTo>
                    <a:pt x="3457885" y="1162884"/>
                    <a:pt x="3491900" y="1118219"/>
                    <a:pt x="3525072" y="1072938"/>
                  </a:cubicBezTo>
                  <a:cubicBezTo>
                    <a:pt x="3508913" y="1057871"/>
                    <a:pt x="3490743" y="1045276"/>
                    <a:pt x="3471028" y="1035307"/>
                  </a:cubicBezTo>
                  <a:cubicBezTo>
                    <a:pt x="3475975" y="1061272"/>
                    <a:pt x="3478221" y="1087697"/>
                    <a:pt x="3475742" y="1114128"/>
                  </a:cubicBezTo>
                  <a:cubicBezTo>
                    <a:pt x="3458039" y="1118458"/>
                    <a:pt x="3439868" y="1120155"/>
                    <a:pt x="3421773" y="1120463"/>
                  </a:cubicBezTo>
                  <a:cubicBezTo>
                    <a:pt x="3420998" y="1102075"/>
                    <a:pt x="3420228" y="1083681"/>
                    <a:pt x="3419065" y="1065288"/>
                  </a:cubicBezTo>
                  <a:cubicBezTo>
                    <a:pt x="3402365" y="1084917"/>
                    <a:pt x="3389069" y="1107014"/>
                    <a:pt x="3373988" y="1127800"/>
                  </a:cubicBezTo>
                  <a:cubicBezTo>
                    <a:pt x="3368499" y="1128034"/>
                    <a:pt x="3357442" y="1128495"/>
                    <a:pt x="3351953" y="1128729"/>
                  </a:cubicBezTo>
                  <a:cubicBezTo>
                    <a:pt x="3351491" y="1117524"/>
                    <a:pt x="3351104" y="1106319"/>
                    <a:pt x="3350870" y="1095194"/>
                  </a:cubicBezTo>
                  <a:cubicBezTo>
                    <a:pt x="3337727" y="1103385"/>
                    <a:pt x="3324737" y="1111651"/>
                    <a:pt x="3311748" y="1119922"/>
                  </a:cubicBezTo>
                  <a:cubicBezTo>
                    <a:pt x="3303398" y="1077188"/>
                    <a:pt x="3344219" y="1045891"/>
                    <a:pt x="3367182" y="1014983"/>
                  </a:cubicBezTo>
                  <a:cubicBezTo>
                    <a:pt x="3351719" y="1016760"/>
                    <a:pt x="3336331" y="1018537"/>
                    <a:pt x="3321027" y="1020235"/>
                  </a:cubicBezTo>
                  <a:cubicBezTo>
                    <a:pt x="3332859" y="1002542"/>
                    <a:pt x="3344070" y="984456"/>
                    <a:pt x="3353423" y="965219"/>
                  </a:cubicBezTo>
                  <a:cubicBezTo>
                    <a:pt x="3317704" y="965298"/>
                    <a:pt x="3283296" y="978355"/>
                    <a:pt x="3259637" y="1005555"/>
                  </a:cubicBezTo>
                  <a:cubicBezTo>
                    <a:pt x="3252985" y="982684"/>
                    <a:pt x="3246414" y="959887"/>
                    <a:pt x="3240230" y="936936"/>
                  </a:cubicBezTo>
                  <a:cubicBezTo>
                    <a:pt x="3225000" y="943812"/>
                    <a:pt x="3209070" y="948836"/>
                    <a:pt x="3192758" y="952157"/>
                  </a:cubicBezTo>
                  <a:cubicBezTo>
                    <a:pt x="3194923" y="935313"/>
                    <a:pt x="3194923" y="918155"/>
                    <a:pt x="3188272" y="902239"/>
                  </a:cubicBezTo>
                  <a:cubicBezTo>
                    <a:pt x="3126962" y="952698"/>
                    <a:pt x="3086831" y="1023715"/>
                    <a:pt x="3027299" y="1075872"/>
                  </a:cubicBezTo>
                  <a:cubicBezTo>
                    <a:pt x="3015626" y="1068609"/>
                    <a:pt x="3003948" y="1061420"/>
                    <a:pt x="2992275" y="1054391"/>
                  </a:cubicBezTo>
                  <a:cubicBezTo>
                    <a:pt x="2984312" y="1061346"/>
                    <a:pt x="2976345" y="1068301"/>
                    <a:pt x="2968228" y="1075023"/>
                  </a:cubicBezTo>
                  <a:cubicBezTo>
                    <a:pt x="2955085" y="1040252"/>
                    <a:pt x="2949516" y="1003391"/>
                    <a:pt x="2947122" y="966455"/>
                  </a:cubicBezTo>
                  <a:cubicBezTo>
                    <a:pt x="2912640" y="997671"/>
                    <a:pt x="2882484" y="1033217"/>
                    <a:pt x="2848235" y="1064593"/>
                  </a:cubicBezTo>
                  <a:cubicBezTo>
                    <a:pt x="2831843" y="1055086"/>
                    <a:pt x="2822564" y="1038554"/>
                    <a:pt x="2813444" y="1022787"/>
                  </a:cubicBezTo>
                  <a:cubicBezTo>
                    <a:pt x="2789552" y="1030670"/>
                    <a:pt x="2765431" y="1037700"/>
                    <a:pt x="2740689" y="1042103"/>
                  </a:cubicBezTo>
                  <a:cubicBezTo>
                    <a:pt x="2758551" y="1003157"/>
                    <a:pt x="2780352" y="966301"/>
                    <a:pt x="2800688" y="928665"/>
                  </a:cubicBezTo>
                  <a:cubicBezTo>
                    <a:pt x="2788856" y="934230"/>
                    <a:pt x="2776796" y="939329"/>
                    <a:pt x="2764661" y="943966"/>
                  </a:cubicBezTo>
                  <a:cubicBezTo>
                    <a:pt x="2774402" y="913444"/>
                    <a:pt x="2796516" y="889872"/>
                    <a:pt x="2817080" y="866306"/>
                  </a:cubicBezTo>
                  <a:cubicBezTo>
                    <a:pt x="2770537" y="841504"/>
                    <a:pt x="2719737" y="826744"/>
                    <a:pt x="2670099" y="809667"/>
                  </a:cubicBezTo>
                  <a:cubicBezTo>
                    <a:pt x="2747255" y="735970"/>
                    <a:pt x="2774561" y="751213"/>
                    <a:pt x="2812441" y="719874"/>
                  </a:cubicBezTo>
                  <a:cubicBezTo>
                    <a:pt x="2812828" y="696228"/>
                    <a:pt x="2812674" y="672582"/>
                    <a:pt x="2811592" y="648937"/>
                  </a:cubicBezTo>
                  <a:cubicBezTo>
                    <a:pt x="2772931" y="648937"/>
                    <a:pt x="2733735" y="644300"/>
                    <a:pt x="2695462" y="650252"/>
                  </a:cubicBezTo>
                  <a:cubicBezTo>
                    <a:pt x="2669871" y="662460"/>
                    <a:pt x="2647837" y="680774"/>
                    <a:pt x="2624486" y="696541"/>
                  </a:cubicBezTo>
                  <a:cubicBezTo>
                    <a:pt x="2624486" y="683639"/>
                    <a:pt x="2624565" y="670810"/>
                    <a:pt x="2624719" y="657982"/>
                  </a:cubicBezTo>
                  <a:cubicBezTo>
                    <a:pt x="2597365" y="648947"/>
                    <a:pt x="2569455" y="640289"/>
                    <a:pt x="2540381" y="640597"/>
                  </a:cubicBezTo>
                  <a:moveTo>
                    <a:pt x="2991601" y="976890"/>
                  </a:moveTo>
                  <a:cubicBezTo>
                    <a:pt x="2984333" y="996828"/>
                    <a:pt x="2986345" y="1019625"/>
                    <a:pt x="2994923" y="1038788"/>
                  </a:cubicBezTo>
                  <a:cubicBezTo>
                    <a:pt x="3012786" y="1017152"/>
                    <a:pt x="3028015" y="993040"/>
                    <a:pt x="3036519" y="966152"/>
                  </a:cubicBezTo>
                  <a:cubicBezTo>
                    <a:pt x="3021444" y="965686"/>
                    <a:pt x="3000720" y="961128"/>
                    <a:pt x="2991601" y="976890"/>
                  </a:cubicBezTo>
                  <a:moveTo>
                    <a:pt x="4836386" y="1335053"/>
                  </a:moveTo>
                  <a:cubicBezTo>
                    <a:pt x="4843887" y="1339844"/>
                    <a:pt x="4851462" y="1344634"/>
                    <a:pt x="4859116" y="1349505"/>
                  </a:cubicBezTo>
                  <a:cubicBezTo>
                    <a:pt x="4896768" y="1337297"/>
                    <a:pt x="4928548" y="1309014"/>
                    <a:pt x="4943624" y="1272233"/>
                  </a:cubicBezTo>
                  <a:cubicBezTo>
                    <a:pt x="4903573" y="1280111"/>
                    <a:pt x="4841334" y="1282355"/>
                    <a:pt x="4836386" y="1335053"/>
                  </a:cubicBezTo>
                  <a:moveTo>
                    <a:pt x="6304178" y="1320914"/>
                  </a:moveTo>
                  <a:cubicBezTo>
                    <a:pt x="6303095" y="1349505"/>
                    <a:pt x="6294049" y="1376705"/>
                    <a:pt x="6286549" y="1403985"/>
                  </a:cubicBezTo>
                  <a:cubicBezTo>
                    <a:pt x="6305144" y="1396287"/>
                    <a:pt x="6297633" y="1393539"/>
                    <a:pt x="6378945" y="1298197"/>
                  </a:cubicBezTo>
                  <a:cubicBezTo>
                    <a:pt x="6353582" y="1304611"/>
                    <a:pt x="6328766" y="1312415"/>
                    <a:pt x="6304178" y="1320914"/>
                  </a:cubicBezTo>
                  <a:moveTo>
                    <a:pt x="5868809" y="1313418"/>
                  </a:moveTo>
                  <a:cubicBezTo>
                    <a:pt x="5855124" y="1368513"/>
                    <a:pt x="5841519" y="1423763"/>
                    <a:pt x="5825514" y="1478318"/>
                  </a:cubicBezTo>
                  <a:cubicBezTo>
                    <a:pt x="5820642" y="1476774"/>
                    <a:pt x="5811055" y="1473681"/>
                    <a:pt x="5806187" y="1472137"/>
                  </a:cubicBezTo>
                  <a:cubicBezTo>
                    <a:pt x="5797683" y="1446560"/>
                    <a:pt x="5801160" y="1418898"/>
                    <a:pt x="5799228" y="1392313"/>
                  </a:cubicBezTo>
                  <a:cubicBezTo>
                    <a:pt x="5786392" y="1413020"/>
                    <a:pt x="5774024" y="1436050"/>
                    <a:pt x="5749898" y="1445324"/>
                  </a:cubicBezTo>
                  <a:cubicBezTo>
                    <a:pt x="5747812" y="1427164"/>
                    <a:pt x="5746108" y="1408929"/>
                    <a:pt x="5744102" y="1390769"/>
                  </a:cubicBezTo>
                  <a:cubicBezTo>
                    <a:pt x="5727710" y="1397030"/>
                    <a:pt x="5731733" y="1416967"/>
                    <a:pt x="5728251" y="1430644"/>
                  </a:cubicBezTo>
                  <a:cubicBezTo>
                    <a:pt x="5699178" y="1416192"/>
                    <a:pt x="5701965" y="1374774"/>
                    <a:pt x="5686889" y="1349043"/>
                  </a:cubicBezTo>
                  <a:cubicBezTo>
                    <a:pt x="5675911" y="1363107"/>
                    <a:pt x="5665162" y="1377246"/>
                    <a:pt x="5654572" y="1391464"/>
                  </a:cubicBezTo>
                  <a:cubicBezTo>
                    <a:pt x="5641583" y="1386440"/>
                    <a:pt x="5628747" y="1381262"/>
                    <a:pt x="5615992" y="1376010"/>
                  </a:cubicBezTo>
                  <a:cubicBezTo>
                    <a:pt x="5603777" y="1383814"/>
                    <a:pt x="5593803" y="1398573"/>
                    <a:pt x="5579110" y="1400117"/>
                  </a:cubicBezTo>
                  <a:cubicBezTo>
                    <a:pt x="5561019" y="1382498"/>
                    <a:pt x="5546947" y="1361097"/>
                    <a:pt x="5527465" y="1344868"/>
                  </a:cubicBezTo>
                  <a:cubicBezTo>
                    <a:pt x="5517029" y="1356152"/>
                    <a:pt x="5507596" y="1368206"/>
                    <a:pt x="5499554" y="1381188"/>
                  </a:cubicBezTo>
                  <a:cubicBezTo>
                    <a:pt x="5510766" y="1377400"/>
                    <a:pt x="5521976" y="1373458"/>
                    <a:pt x="5533341" y="1369675"/>
                  </a:cubicBezTo>
                  <a:cubicBezTo>
                    <a:pt x="5527391" y="1416039"/>
                    <a:pt x="5485403" y="1446019"/>
                    <a:pt x="5462365" y="1484270"/>
                  </a:cubicBezTo>
                  <a:cubicBezTo>
                    <a:pt x="5495611" y="1483114"/>
                    <a:pt x="5528623" y="1477856"/>
                    <a:pt x="5561948" y="1476774"/>
                  </a:cubicBezTo>
                  <a:cubicBezTo>
                    <a:pt x="5559548" y="1488828"/>
                    <a:pt x="5565117" y="1505131"/>
                    <a:pt x="5553518" y="1513556"/>
                  </a:cubicBezTo>
                  <a:cubicBezTo>
                    <a:pt x="5506286" y="1550502"/>
                    <a:pt x="5425063" y="1571856"/>
                    <a:pt x="5436232" y="1615556"/>
                  </a:cubicBezTo>
                  <a:cubicBezTo>
                    <a:pt x="5448139" y="1608680"/>
                    <a:pt x="5460740" y="1602574"/>
                    <a:pt x="5474271" y="1599173"/>
                  </a:cubicBezTo>
                  <a:cubicBezTo>
                    <a:pt x="5475354" y="1612463"/>
                    <a:pt x="5476591" y="1625753"/>
                    <a:pt x="5477907" y="1639122"/>
                  </a:cubicBezTo>
                  <a:cubicBezTo>
                    <a:pt x="5497856" y="1618490"/>
                    <a:pt x="5510304" y="1589592"/>
                    <a:pt x="5536590" y="1575755"/>
                  </a:cubicBezTo>
                  <a:cubicBezTo>
                    <a:pt x="5540226" y="1599788"/>
                    <a:pt x="5543703" y="1623822"/>
                    <a:pt x="5548110" y="1647849"/>
                  </a:cubicBezTo>
                  <a:cubicBezTo>
                    <a:pt x="5591175" y="1634093"/>
                    <a:pt x="5620089" y="1597465"/>
                    <a:pt x="5657821" y="1574593"/>
                  </a:cubicBezTo>
                  <a:cubicBezTo>
                    <a:pt x="5652252" y="1617248"/>
                    <a:pt x="5626969" y="1653415"/>
                    <a:pt x="5610657" y="1692281"/>
                  </a:cubicBezTo>
                  <a:cubicBezTo>
                    <a:pt x="5638647" y="1690117"/>
                    <a:pt x="5666479" y="1683162"/>
                    <a:pt x="5694851" y="1685713"/>
                  </a:cubicBezTo>
                  <a:cubicBezTo>
                    <a:pt x="5682016" y="1703025"/>
                    <a:pt x="5666633" y="1718092"/>
                    <a:pt x="5651939" y="1733700"/>
                  </a:cubicBezTo>
                  <a:cubicBezTo>
                    <a:pt x="5680933" y="1731689"/>
                    <a:pt x="5707299" y="1719020"/>
                    <a:pt x="5734668" y="1710362"/>
                  </a:cubicBezTo>
                  <a:cubicBezTo>
                    <a:pt x="5723765" y="1735090"/>
                    <a:pt x="5700494" y="1750544"/>
                    <a:pt x="5686193" y="1772875"/>
                  </a:cubicBezTo>
                  <a:cubicBezTo>
                    <a:pt x="5702352" y="1774960"/>
                    <a:pt x="5718670" y="1776891"/>
                    <a:pt x="5735056" y="1779289"/>
                  </a:cubicBezTo>
                  <a:lnTo>
                    <a:pt x="5730342" y="1785777"/>
                  </a:lnTo>
                  <a:cubicBezTo>
                    <a:pt x="5689209" y="1797910"/>
                    <a:pt x="5643127" y="1798064"/>
                    <a:pt x="5603931" y="1778822"/>
                  </a:cubicBezTo>
                  <a:cubicBezTo>
                    <a:pt x="5603236" y="1788170"/>
                    <a:pt x="5602615" y="1797523"/>
                    <a:pt x="5602153" y="1806871"/>
                  </a:cubicBezTo>
                  <a:cubicBezTo>
                    <a:pt x="5607467" y="1806770"/>
                    <a:pt x="5741617" y="1806309"/>
                    <a:pt x="5793203" y="1807953"/>
                  </a:cubicBezTo>
                  <a:cubicBezTo>
                    <a:pt x="5788102" y="1812123"/>
                    <a:pt x="5777814" y="1820474"/>
                    <a:pt x="5772713" y="1824644"/>
                  </a:cubicBezTo>
                  <a:cubicBezTo>
                    <a:pt x="5785777" y="1829589"/>
                    <a:pt x="5799079" y="1834533"/>
                    <a:pt x="5812376" y="1839637"/>
                  </a:cubicBezTo>
                  <a:cubicBezTo>
                    <a:pt x="5784619" y="1857022"/>
                    <a:pt x="5753847" y="1868535"/>
                    <a:pt x="5725783" y="1885231"/>
                  </a:cubicBezTo>
                  <a:cubicBezTo>
                    <a:pt x="5767766" y="1895200"/>
                    <a:pt x="5811066" y="1896977"/>
                    <a:pt x="5853585" y="1903699"/>
                  </a:cubicBezTo>
                  <a:cubicBezTo>
                    <a:pt x="5832325" y="1924023"/>
                    <a:pt x="5806033" y="1937775"/>
                    <a:pt x="5783229" y="1956089"/>
                  </a:cubicBezTo>
                  <a:cubicBezTo>
                    <a:pt x="5801245" y="1963198"/>
                    <a:pt x="5819102" y="1970848"/>
                    <a:pt x="5836656" y="1979427"/>
                  </a:cubicBezTo>
                  <a:cubicBezTo>
                    <a:pt x="5829618" y="1988159"/>
                    <a:pt x="5823975" y="1998436"/>
                    <a:pt x="5814696" y="2004770"/>
                  </a:cubicBezTo>
                  <a:cubicBezTo>
                    <a:pt x="5790804" y="2011418"/>
                    <a:pt x="5765987" y="2003301"/>
                    <a:pt x="5742790" y="1998202"/>
                  </a:cubicBezTo>
                  <a:cubicBezTo>
                    <a:pt x="5760807" y="2016824"/>
                    <a:pt x="5763200" y="2042481"/>
                    <a:pt x="5769544" y="2066280"/>
                  </a:cubicBezTo>
                  <a:cubicBezTo>
                    <a:pt x="5783229" y="2090080"/>
                    <a:pt x="5807891" y="2104839"/>
                    <a:pt x="5826061" y="2125085"/>
                  </a:cubicBezTo>
                  <a:cubicBezTo>
                    <a:pt x="5778122" y="2118283"/>
                    <a:pt x="5737689" y="2090080"/>
                    <a:pt x="5693466" y="2072923"/>
                  </a:cubicBezTo>
                  <a:cubicBezTo>
                    <a:pt x="5671044" y="2070684"/>
                    <a:pt x="5645373" y="2079798"/>
                    <a:pt x="5631614" y="2098192"/>
                  </a:cubicBezTo>
                  <a:cubicBezTo>
                    <a:pt x="5660300" y="2098346"/>
                    <a:pt x="5689060" y="2096648"/>
                    <a:pt x="5717900" y="2097805"/>
                  </a:cubicBezTo>
                  <a:cubicBezTo>
                    <a:pt x="5716737" y="2099348"/>
                    <a:pt x="5714343" y="2102362"/>
                    <a:pt x="5713181" y="2103911"/>
                  </a:cubicBezTo>
                  <a:cubicBezTo>
                    <a:pt x="5685891" y="2113031"/>
                    <a:pt x="5656664" y="2115036"/>
                    <a:pt x="5628752" y="2121530"/>
                  </a:cubicBezTo>
                  <a:cubicBezTo>
                    <a:pt x="5645994" y="2132040"/>
                    <a:pt x="5663001" y="2142857"/>
                    <a:pt x="5679548" y="2154683"/>
                  </a:cubicBezTo>
                  <a:cubicBezTo>
                    <a:pt x="5644444" y="2155919"/>
                    <a:pt x="5609346" y="2154683"/>
                    <a:pt x="5574322" y="2156073"/>
                  </a:cubicBezTo>
                  <a:cubicBezTo>
                    <a:pt x="5574322" y="2159007"/>
                    <a:pt x="5574242" y="2164880"/>
                    <a:pt x="5574242" y="2167893"/>
                  </a:cubicBezTo>
                  <a:cubicBezTo>
                    <a:pt x="5537360" y="2175464"/>
                    <a:pt x="5501179" y="2194860"/>
                    <a:pt x="5462672" y="2186828"/>
                  </a:cubicBezTo>
                  <a:cubicBezTo>
                    <a:pt x="5457184" y="2181188"/>
                    <a:pt x="5451769" y="2175543"/>
                    <a:pt x="5446435" y="2169983"/>
                  </a:cubicBezTo>
                  <a:cubicBezTo>
                    <a:pt x="5431125" y="2177867"/>
                    <a:pt x="5416358" y="2186907"/>
                    <a:pt x="5402365" y="2196797"/>
                  </a:cubicBezTo>
                  <a:cubicBezTo>
                    <a:pt x="5404298" y="2205529"/>
                    <a:pt x="5406230" y="2214336"/>
                    <a:pt x="5408321" y="2223148"/>
                  </a:cubicBezTo>
                  <a:cubicBezTo>
                    <a:pt x="5500898" y="2227743"/>
                    <a:pt x="5460353" y="2172854"/>
                    <a:pt x="5557001" y="2219594"/>
                  </a:cubicBezTo>
                  <a:cubicBezTo>
                    <a:pt x="5533034" y="2244396"/>
                    <a:pt x="5501954" y="2260779"/>
                    <a:pt x="5477674" y="2285273"/>
                  </a:cubicBezTo>
                  <a:cubicBezTo>
                    <a:pt x="5496231" y="2291380"/>
                    <a:pt x="5514784" y="2297868"/>
                    <a:pt x="5533108" y="2305211"/>
                  </a:cubicBezTo>
                  <a:cubicBezTo>
                    <a:pt x="5524604" y="2317190"/>
                    <a:pt x="5514163" y="2327620"/>
                    <a:pt x="5503493" y="2337589"/>
                  </a:cubicBezTo>
                  <a:cubicBezTo>
                    <a:pt x="5511073" y="2335966"/>
                    <a:pt x="5526149" y="2332798"/>
                    <a:pt x="5533650" y="2331255"/>
                  </a:cubicBezTo>
                  <a:cubicBezTo>
                    <a:pt x="5540916" y="2343075"/>
                    <a:pt x="5548263" y="2354900"/>
                    <a:pt x="5555610" y="2366880"/>
                  </a:cubicBezTo>
                  <a:cubicBezTo>
                    <a:pt x="5566513" y="2366880"/>
                    <a:pt x="5577645" y="2366960"/>
                    <a:pt x="5588776" y="2367034"/>
                  </a:cubicBezTo>
                  <a:cubicBezTo>
                    <a:pt x="5557542" y="2391454"/>
                    <a:pt x="5523829" y="2412394"/>
                    <a:pt x="5491046" y="2434570"/>
                  </a:cubicBezTo>
                  <a:cubicBezTo>
                    <a:pt x="5504884" y="2439982"/>
                    <a:pt x="5518956" y="2445234"/>
                    <a:pt x="5533028" y="2450566"/>
                  </a:cubicBezTo>
                  <a:cubicBezTo>
                    <a:pt x="5503573" y="2477459"/>
                    <a:pt x="5470327" y="2499635"/>
                    <a:pt x="5439783" y="2525138"/>
                  </a:cubicBezTo>
                  <a:cubicBezTo>
                    <a:pt x="5447745" y="2532942"/>
                    <a:pt x="5455867" y="2540825"/>
                    <a:pt x="5463830" y="2548937"/>
                  </a:cubicBezTo>
                  <a:cubicBezTo>
                    <a:pt x="5425403" y="2576525"/>
                    <a:pt x="5382030" y="2596229"/>
                    <a:pt x="5344452" y="2624740"/>
                  </a:cubicBezTo>
                  <a:cubicBezTo>
                    <a:pt x="5368265" y="2627599"/>
                    <a:pt x="5392853" y="2628215"/>
                    <a:pt x="5415662" y="2636793"/>
                  </a:cubicBezTo>
                  <a:cubicBezTo>
                    <a:pt x="5363939" y="2654720"/>
                    <a:pt x="5303324" y="2672259"/>
                    <a:pt x="5273400" y="2722023"/>
                  </a:cubicBezTo>
                  <a:cubicBezTo>
                    <a:pt x="5323654" y="2723413"/>
                    <a:pt x="5350795" y="2672106"/>
                    <a:pt x="5394631" y="2656498"/>
                  </a:cubicBezTo>
                  <a:cubicBezTo>
                    <a:pt x="5381875" y="2673650"/>
                    <a:pt x="5366954" y="2688876"/>
                    <a:pt x="5352032" y="2704097"/>
                  </a:cubicBezTo>
                  <a:cubicBezTo>
                    <a:pt x="5368658" y="2709041"/>
                    <a:pt x="5386127" y="2713524"/>
                    <a:pt x="5398808" y="2726353"/>
                  </a:cubicBezTo>
                  <a:cubicBezTo>
                    <a:pt x="5363397" y="2760121"/>
                    <a:pt x="5316774" y="2777353"/>
                    <a:pt x="5276262" y="2803625"/>
                  </a:cubicBezTo>
                  <a:cubicBezTo>
                    <a:pt x="5305871" y="2803084"/>
                    <a:pt x="5334170" y="2793656"/>
                    <a:pt x="5363243" y="2789252"/>
                  </a:cubicBezTo>
                  <a:cubicBezTo>
                    <a:pt x="5354198" y="2805869"/>
                    <a:pt x="5343682" y="2821477"/>
                    <a:pt x="5332317" y="2836544"/>
                  </a:cubicBezTo>
                  <a:cubicBezTo>
                    <a:pt x="5379248" y="2824024"/>
                    <a:pt x="5422775" y="2792345"/>
                    <a:pt x="5473342" y="2799609"/>
                  </a:cubicBezTo>
                  <a:cubicBezTo>
                    <a:pt x="5473422" y="2809423"/>
                    <a:pt x="5473650" y="2819238"/>
                    <a:pt x="5473958" y="2829128"/>
                  </a:cubicBezTo>
                  <a:cubicBezTo>
                    <a:pt x="5511689" y="2833531"/>
                    <a:pt x="5550350" y="2833377"/>
                    <a:pt x="5586992" y="2844815"/>
                  </a:cubicBezTo>
                  <a:cubicBezTo>
                    <a:pt x="5580655" y="2883682"/>
                    <a:pt x="5533336" y="2889247"/>
                    <a:pt x="5511068" y="2916294"/>
                  </a:cubicBezTo>
                  <a:cubicBezTo>
                    <a:pt x="5628418" y="2907896"/>
                    <a:pt x="5627362" y="2831064"/>
                    <a:pt x="5644131" y="2785703"/>
                  </a:cubicBezTo>
                  <a:cubicBezTo>
                    <a:pt x="5670189" y="2711519"/>
                    <a:pt x="5699645" y="2638497"/>
                    <a:pt x="5726706" y="2564699"/>
                  </a:cubicBezTo>
                  <a:cubicBezTo>
                    <a:pt x="5751060" y="2576679"/>
                    <a:pt x="5754697" y="2605657"/>
                    <a:pt x="5760802" y="2629143"/>
                  </a:cubicBezTo>
                  <a:cubicBezTo>
                    <a:pt x="5762086" y="2568079"/>
                    <a:pt x="5754453" y="2502792"/>
                    <a:pt x="5824278" y="2504113"/>
                  </a:cubicBezTo>
                  <a:cubicBezTo>
                    <a:pt x="5830228" y="2533011"/>
                    <a:pt x="5837113" y="2561835"/>
                    <a:pt x="5848866" y="2589035"/>
                  </a:cubicBezTo>
                  <a:cubicBezTo>
                    <a:pt x="5868352" y="2544141"/>
                    <a:pt x="5876856" y="2495300"/>
                    <a:pt x="5897187" y="2450640"/>
                  </a:cubicBezTo>
                  <a:cubicBezTo>
                    <a:pt x="5905998" y="2427456"/>
                    <a:pt x="5924095" y="2408988"/>
                    <a:pt x="5931128" y="2385035"/>
                  </a:cubicBezTo>
                  <a:cubicBezTo>
                    <a:pt x="5964140" y="2378159"/>
                    <a:pt x="5980612" y="2410691"/>
                    <a:pt x="5992284" y="2435494"/>
                  </a:cubicBezTo>
                  <a:cubicBezTo>
                    <a:pt x="6013878" y="2359946"/>
                    <a:pt x="6028211" y="2278186"/>
                    <a:pt x="6103774" y="2278859"/>
                  </a:cubicBezTo>
                  <a:cubicBezTo>
                    <a:pt x="6111195" y="2304282"/>
                    <a:pt x="6111275" y="2330942"/>
                    <a:pt x="6106328" y="2356906"/>
                  </a:cubicBezTo>
                  <a:cubicBezTo>
                    <a:pt x="6145758" y="2321748"/>
                    <a:pt x="6185729" y="2284658"/>
                    <a:pt x="6235754" y="2265336"/>
                  </a:cubicBezTo>
                  <a:cubicBezTo>
                    <a:pt x="6233588" y="2284345"/>
                    <a:pt x="6225700" y="2301730"/>
                    <a:pt x="6217584" y="2318808"/>
                  </a:cubicBezTo>
                  <a:cubicBezTo>
                    <a:pt x="6257635" y="2291067"/>
                    <a:pt x="6310288" y="2280016"/>
                    <a:pt x="6339510" y="2238289"/>
                  </a:cubicBezTo>
                  <a:cubicBezTo>
                    <a:pt x="6362473" y="2209078"/>
                    <a:pt x="6385745" y="2170599"/>
                    <a:pt x="6427882" y="2170365"/>
                  </a:cubicBezTo>
                  <a:cubicBezTo>
                    <a:pt x="6443966" y="2177321"/>
                    <a:pt x="6456796" y="2189836"/>
                    <a:pt x="6470327" y="2200733"/>
                  </a:cubicBezTo>
                  <a:cubicBezTo>
                    <a:pt x="6496539" y="2194860"/>
                    <a:pt x="6524063" y="2189528"/>
                    <a:pt x="6545863" y="2172604"/>
                  </a:cubicBezTo>
                  <a:cubicBezTo>
                    <a:pt x="6528389" y="2166424"/>
                    <a:pt x="6510606" y="2161399"/>
                    <a:pt x="6493057" y="2156301"/>
                  </a:cubicBezTo>
                  <a:cubicBezTo>
                    <a:pt x="6519885" y="2130491"/>
                    <a:pt x="6553980" y="2114108"/>
                    <a:pt x="6582666" y="2090541"/>
                  </a:cubicBezTo>
                  <a:cubicBezTo>
                    <a:pt x="6552823" y="2077793"/>
                    <a:pt x="6521355" y="2069522"/>
                    <a:pt x="6490429" y="2060248"/>
                  </a:cubicBezTo>
                  <a:cubicBezTo>
                    <a:pt x="6520660" y="2030188"/>
                    <a:pt x="6561406" y="2014193"/>
                    <a:pt x="6592640" y="1985369"/>
                  </a:cubicBezTo>
                  <a:cubicBezTo>
                    <a:pt x="6518574" y="2000823"/>
                    <a:pt x="6439401" y="2017439"/>
                    <a:pt x="6382029" y="2070599"/>
                  </a:cubicBezTo>
                  <a:cubicBezTo>
                    <a:pt x="6385431" y="2039610"/>
                    <a:pt x="6397880" y="2010792"/>
                    <a:pt x="6405072" y="1980652"/>
                  </a:cubicBezTo>
                  <a:cubicBezTo>
                    <a:pt x="6278550" y="2031005"/>
                    <a:pt x="6283279" y="2011317"/>
                    <a:pt x="6243016" y="2003370"/>
                  </a:cubicBezTo>
                  <a:cubicBezTo>
                    <a:pt x="6224230" y="1997884"/>
                    <a:pt x="6203432" y="1999895"/>
                    <a:pt x="6186111" y="1989692"/>
                  </a:cubicBezTo>
                  <a:cubicBezTo>
                    <a:pt x="6275126" y="1975527"/>
                    <a:pt x="6342419" y="1900669"/>
                    <a:pt x="6291879" y="1823169"/>
                  </a:cubicBezTo>
                  <a:cubicBezTo>
                    <a:pt x="6280975" y="1843876"/>
                    <a:pt x="6276182" y="1869458"/>
                    <a:pt x="6257396" y="1884753"/>
                  </a:cubicBezTo>
                  <a:cubicBezTo>
                    <a:pt x="6243945" y="1889852"/>
                    <a:pt x="6232808" y="1879034"/>
                    <a:pt x="6223375" y="1871617"/>
                  </a:cubicBezTo>
                  <a:cubicBezTo>
                    <a:pt x="6254891" y="1842109"/>
                    <a:pt x="6372155" y="1751372"/>
                    <a:pt x="6391228" y="1718538"/>
                  </a:cubicBezTo>
                  <a:cubicBezTo>
                    <a:pt x="6352026" y="1729281"/>
                    <a:pt x="6314454" y="1745584"/>
                    <a:pt x="6274324" y="1753001"/>
                  </a:cubicBezTo>
                  <a:cubicBezTo>
                    <a:pt x="6277260" y="1742724"/>
                    <a:pt x="6280200" y="1732522"/>
                    <a:pt x="6283449" y="1722325"/>
                  </a:cubicBezTo>
                  <a:cubicBezTo>
                    <a:pt x="6275640" y="1724182"/>
                    <a:pt x="6267907" y="1726034"/>
                    <a:pt x="6260411" y="1727891"/>
                  </a:cubicBezTo>
                  <a:cubicBezTo>
                    <a:pt x="6259408" y="1714447"/>
                    <a:pt x="6258553" y="1700998"/>
                    <a:pt x="6257783" y="1687554"/>
                  </a:cubicBezTo>
                  <a:cubicBezTo>
                    <a:pt x="6242013" y="1686011"/>
                    <a:pt x="6226236" y="1683613"/>
                    <a:pt x="6213868" y="1673257"/>
                  </a:cubicBezTo>
                  <a:cubicBezTo>
                    <a:pt x="6162866" y="1748725"/>
                    <a:pt x="6155721" y="1822676"/>
                    <a:pt x="6102145" y="1840862"/>
                  </a:cubicBezTo>
                  <a:cubicBezTo>
                    <a:pt x="6101603" y="1811497"/>
                    <a:pt x="6104927" y="1782292"/>
                    <a:pt x="6103923" y="1753001"/>
                  </a:cubicBezTo>
                  <a:cubicBezTo>
                    <a:pt x="6089697" y="1772938"/>
                    <a:pt x="6077015" y="1794573"/>
                    <a:pt x="6057380" y="1809794"/>
                  </a:cubicBezTo>
                  <a:cubicBezTo>
                    <a:pt x="6055108" y="1770811"/>
                    <a:pt x="6139547" y="1636114"/>
                    <a:pt x="6164464" y="1575267"/>
                  </a:cubicBezTo>
                  <a:cubicBezTo>
                    <a:pt x="6110728" y="1608033"/>
                    <a:pt x="6076867" y="1684377"/>
                    <a:pt x="6004340" y="1676806"/>
                  </a:cubicBezTo>
                  <a:cubicBezTo>
                    <a:pt x="6018412" y="1653314"/>
                    <a:pt x="6036195" y="1632294"/>
                    <a:pt x="6052279" y="1610118"/>
                  </a:cubicBezTo>
                  <a:cubicBezTo>
                    <a:pt x="6062795" y="1596828"/>
                    <a:pt x="6059238" y="1578047"/>
                    <a:pt x="6068591" y="1564142"/>
                  </a:cubicBezTo>
                  <a:cubicBezTo>
                    <a:pt x="6086915" y="1536247"/>
                    <a:pt x="6106169" y="1508892"/>
                    <a:pt x="6120623" y="1478679"/>
                  </a:cubicBezTo>
                  <a:cubicBezTo>
                    <a:pt x="6097739" y="1487798"/>
                    <a:pt x="6073230" y="1490966"/>
                    <a:pt x="6050033" y="1498462"/>
                  </a:cubicBezTo>
                  <a:cubicBezTo>
                    <a:pt x="6021814" y="1511831"/>
                    <a:pt x="6004494" y="1539419"/>
                    <a:pt x="5979598" y="1557346"/>
                  </a:cubicBezTo>
                  <a:cubicBezTo>
                    <a:pt x="5956172" y="1529143"/>
                    <a:pt x="5980835" y="1495682"/>
                    <a:pt x="5981376" y="1464540"/>
                  </a:cubicBezTo>
                  <a:cubicBezTo>
                    <a:pt x="5954702" y="1485634"/>
                    <a:pt x="5942488" y="1529063"/>
                    <a:pt x="5904135" y="1531615"/>
                  </a:cubicBezTo>
                  <a:cubicBezTo>
                    <a:pt x="5901115" y="1494393"/>
                    <a:pt x="5891751" y="1345207"/>
                    <a:pt x="5868809" y="1313418"/>
                  </a:cubicBezTo>
                  <a:moveTo>
                    <a:pt x="4606076" y="1455908"/>
                  </a:moveTo>
                  <a:cubicBezTo>
                    <a:pt x="4594477" y="1469665"/>
                    <a:pt x="4580485" y="1482334"/>
                    <a:pt x="4573759" y="1499337"/>
                  </a:cubicBezTo>
                  <a:cubicBezTo>
                    <a:pt x="4573143" y="1522209"/>
                    <a:pt x="4574380" y="1545160"/>
                    <a:pt x="4572289" y="1568031"/>
                  </a:cubicBezTo>
                  <a:cubicBezTo>
                    <a:pt x="4547006" y="1571198"/>
                    <a:pt x="4525666" y="1556518"/>
                    <a:pt x="4504327" y="1545701"/>
                  </a:cubicBezTo>
                  <a:cubicBezTo>
                    <a:pt x="4478635" y="1696780"/>
                    <a:pt x="4462365" y="1664917"/>
                    <a:pt x="4429485" y="1668254"/>
                  </a:cubicBezTo>
                  <a:cubicBezTo>
                    <a:pt x="4427941" y="1662460"/>
                    <a:pt x="4424772" y="1650868"/>
                    <a:pt x="4423222" y="1644995"/>
                  </a:cubicBezTo>
                  <a:cubicBezTo>
                    <a:pt x="4413789" y="1662847"/>
                    <a:pt x="4406909" y="1682626"/>
                    <a:pt x="4392757" y="1697385"/>
                  </a:cubicBezTo>
                  <a:cubicBezTo>
                    <a:pt x="4359974" y="1706426"/>
                    <a:pt x="4341883" y="1668641"/>
                    <a:pt x="4317295" y="1654343"/>
                  </a:cubicBezTo>
                  <a:cubicBezTo>
                    <a:pt x="4286135" y="1637499"/>
                    <a:pt x="4256292" y="1618102"/>
                    <a:pt x="4231938" y="1592138"/>
                  </a:cubicBezTo>
                  <a:cubicBezTo>
                    <a:pt x="4204643" y="1602340"/>
                    <a:pt x="4177661" y="1613078"/>
                    <a:pt x="4151141" y="1625058"/>
                  </a:cubicBezTo>
                  <a:cubicBezTo>
                    <a:pt x="4148821" y="1645457"/>
                    <a:pt x="4145652" y="1665856"/>
                    <a:pt x="4141012" y="1685873"/>
                  </a:cubicBezTo>
                  <a:cubicBezTo>
                    <a:pt x="4104210" y="1679305"/>
                    <a:pt x="4073051" y="1657516"/>
                    <a:pt x="4038568" y="1644608"/>
                  </a:cubicBezTo>
                  <a:cubicBezTo>
                    <a:pt x="4043207" y="1662922"/>
                    <a:pt x="4048463" y="1681082"/>
                    <a:pt x="4053877" y="1699162"/>
                  </a:cubicBezTo>
                  <a:cubicBezTo>
                    <a:pt x="4025345" y="1705577"/>
                    <a:pt x="3996277" y="1704574"/>
                    <a:pt x="3967517" y="1702176"/>
                  </a:cubicBezTo>
                  <a:cubicBezTo>
                    <a:pt x="3968600" y="1704882"/>
                    <a:pt x="3970765" y="1710213"/>
                    <a:pt x="3971769" y="1712840"/>
                  </a:cubicBezTo>
                  <a:cubicBezTo>
                    <a:pt x="3996972" y="1718866"/>
                    <a:pt x="4022951" y="1720644"/>
                    <a:pt x="4048388" y="1725822"/>
                  </a:cubicBezTo>
                  <a:cubicBezTo>
                    <a:pt x="4029369" y="1749006"/>
                    <a:pt x="4003623" y="1765383"/>
                    <a:pt x="3984986" y="1788955"/>
                  </a:cubicBezTo>
                  <a:cubicBezTo>
                    <a:pt x="4008491" y="1795831"/>
                    <a:pt x="4032150" y="1802171"/>
                    <a:pt x="4055884" y="1808739"/>
                  </a:cubicBezTo>
                  <a:cubicBezTo>
                    <a:pt x="4050549" y="1817545"/>
                    <a:pt x="4045368" y="1826432"/>
                    <a:pt x="4040187" y="1835244"/>
                  </a:cubicBezTo>
                  <a:cubicBezTo>
                    <a:pt x="4056112" y="1837796"/>
                    <a:pt x="4072116" y="1841117"/>
                    <a:pt x="4087351" y="1846836"/>
                  </a:cubicBezTo>
                  <a:cubicBezTo>
                    <a:pt x="4036476" y="1880684"/>
                    <a:pt x="3984445" y="1913444"/>
                    <a:pt x="3939213" y="1954943"/>
                  </a:cubicBezTo>
                  <a:cubicBezTo>
                    <a:pt x="4005471" y="1953399"/>
                    <a:pt x="4068485" y="1928978"/>
                    <a:pt x="4134361" y="1924883"/>
                  </a:cubicBezTo>
                  <a:cubicBezTo>
                    <a:pt x="4104438" y="1957415"/>
                    <a:pt x="4058745" y="1967304"/>
                    <a:pt x="4023721" y="1993040"/>
                  </a:cubicBezTo>
                  <a:cubicBezTo>
                    <a:pt x="4052094" y="1994123"/>
                    <a:pt x="4080705" y="1989873"/>
                    <a:pt x="4109078" y="1993581"/>
                  </a:cubicBezTo>
                  <a:cubicBezTo>
                    <a:pt x="4143173" y="1999300"/>
                    <a:pt x="4161577" y="2039404"/>
                    <a:pt x="4155546" y="2070933"/>
                  </a:cubicBezTo>
                  <a:cubicBezTo>
                    <a:pt x="4140545" y="2103465"/>
                    <a:pt x="4099571" y="2104548"/>
                    <a:pt x="4069568" y="2113588"/>
                  </a:cubicBezTo>
                  <a:cubicBezTo>
                    <a:pt x="4095239" y="2123249"/>
                    <a:pt x="4123845" y="2130666"/>
                    <a:pt x="4140465" y="2154619"/>
                  </a:cubicBezTo>
                  <a:cubicBezTo>
                    <a:pt x="4115724" y="2172005"/>
                    <a:pt x="4088354" y="2185141"/>
                    <a:pt x="4062609" y="2200982"/>
                  </a:cubicBezTo>
                  <a:cubicBezTo>
                    <a:pt x="4077685" y="2205311"/>
                    <a:pt x="4092919" y="2209094"/>
                    <a:pt x="4108303" y="2212495"/>
                  </a:cubicBezTo>
                  <a:cubicBezTo>
                    <a:pt x="4104205" y="2216898"/>
                    <a:pt x="4100415" y="2221461"/>
                    <a:pt x="4096858" y="2226172"/>
                  </a:cubicBezTo>
                  <a:cubicBezTo>
                    <a:pt x="4069021" y="2240932"/>
                    <a:pt x="4035701" y="2251054"/>
                    <a:pt x="4015212" y="2275703"/>
                  </a:cubicBezTo>
                  <a:cubicBezTo>
                    <a:pt x="4047374" y="2279873"/>
                    <a:pt x="4079229" y="2286133"/>
                    <a:pt x="4110617" y="2294712"/>
                  </a:cubicBezTo>
                  <a:cubicBezTo>
                    <a:pt x="4109301" y="2305221"/>
                    <a:pt x="4108143" y="2315806"/>
                    <a:pt x="4107061" y="2326315"/>
                  </a:cubicBezTo>
                  <a:cubicBezTo>
                    <a:pt x="4110925" y="2330103"/>
                    <a:pt x="4118733" y="2337674"/>
                    <a:pt x="4122598" y="2341382"/>
                  </a:cubicBezTo>
                  <a:cubicBezTo>
                    <a:pt x="4100409" y="2363097"/>
                    <a:pt x="4072573" y="2376928"/>
                    <a:pt x="4044662" y="2389602"/>
                  </a:cubicBezTo>
                  <a:cubicBezTo>
                    <a:pt x="4067238" y="2406219"/>
                    <a:pt x="4103499" y="2413402"/>
                    <a:pt x="4108292" y="2445701"/>
                  </a:cubicBezTo>
                  <a:cubicBezTo>
                    <a:pt x="4083317" y="2460227"/>
                    <a:pt x="4058421" y="2474758"/>
                    <a:pt x="4033605" y="2489284"/>
                  </a:cubicBezTo>
                  <a:cubicBezTo>
                    <a:pt x="4039868" y="2505359"/>
                    <a:pt x="4045432" y="2521583"/>
                    <a:pt x="4050458" y="2538120"/>
                  </a:cubicBezTo>
                  <a:cubicBezTo>
                    <a:pt x="4096386" y="2516097"/>
                    <a:pt x="4119891" y="2465251"/>
                    <a:pt x="4160557" y="2435425"/>
                  </a:cubicBezTo>
                  <a:cubicBezTo>
                    <a:pt x="4203263" y="2473363"/>
                    <a:pt x="4194743" y="2463315"/>
                    <a:pt x="4206097" y="2521896"/>
                  </a:cubicBezTo>
                  <a:cubicBezTo>
                    <a:pt x="4231381" y="2482642"/>
                    <a:pt x="4188548" y="2436820"/>
                    <a:pt x="4213752" y="2398569"/>
                  </a:cubicBezTo>
                  <a:cubicBezTo>
                    <a:pt x="4234629" y="2377628"/>
                    <a:pt x="4279314" y="2373453"/>
                    <a:pt x="4297872" y="2399651"/>
                  </a:cubicBezTo>
                  <a:cubicBezTo>
                    <a:pt x="4306143" y="2423217"/>
                    <a:pt x="4308775" y="2448486"/>
                    <a:pt x="4317667" y="2471978"/>
                  </a:cubicBezTo>
                  <a:cubicBezTo>
                    <a:pt x="4345116" y="2436279"/>
                    <a:pt x="4369704" y="2395168"/>
                    <a:pt x="4411528" y="2374307"/>
                  </a:cubicBezTo>
                  <a:cubicBezTo>
                    <a:pt x="4424751" y="2388446"/>
                    <a:pt x="4426295" y="2407996"/>
                    <a:pt x="4430159" y="2426082"/>
                  </a:cubicBezTo>
                  <a:cubicBezTo>
                    <a:pt x="4526415" y="2363670"/>
                    <a:pt x="4505458" y="2370021"/>
                    <a:pt x="4536469" y="2393783"/>
                  </a:cubicBezTo>
                  <a:cubicBezTo>
                    <a:pt x="4538789" y="2408617"/>
                    <a:pt x="4539022" y="2424692"/>
                    <a:pt x="4546830" y="2438061"/>
                  </a:cubicBezTo>
                  <a:cubicBezTo>
                    <a:pt x="4566237" y="2442237"/>
                    <a:pt x="4586414" y="2440146"/>
                    <a:pt x="4606209" y="2441229"/>
                  </a:cubicBezTo>
                  <a:cubicBezTo>
                    <a:pt x="4604351" y="2453516"/>
                    <a:pt x="4602498" y="2465877"/>
                    <a:pt x="4600333" y="2478164"/>
                  </a:cubicBezTo>
                  <a:cubicBezTo>
                    <a:pt x="4623216" y="2488748"/>
                    <a:pt x="4660948" y="2494468"/>
                    <a:pt x="4660560" y="2526692"/>
                  </a:cubicBezTo>
                  <a:cubicBezTo>
                    <a:pt x="4656228" y="2551961"/>
                    <a:pt x="4638833" y="2572594"/>
                    <a:pt x="4629167" y="2596006"/>
                  </a:cubicBezTo>
                  <a:cubicBezTo>
                    <a:pt x="4659477" y="2585650"/>
                    <a:pt x="4688084" y="2569968"/>
                    <a:pt x="4719779" y="2563553"/>
                  </a:cubicBezTo>
                  <a:cubicBezTo>
                    <a:pt x="4756889" y="2566567"/>
                    <a:pt x="4789286" y="2587894"/>
                    <a:pt x="4820753" y="2606129"/>
                  </a:cubicBezTo>
                  <a:cubicBezTo>
                    <a:pt x="4812557" y="2624135"/>
                    <a:pt x="4797790" y="2637345"/>
                    <a:pt x="4782788" y="2649632"/>
                  </a:cubicBezTo>
                  <a:cubicBezTo>
                    <a:pt x="4799950" y="2658906"/>
                    <a:pt x="4817271" y="2668021"/>
                    <a:pt x="4834746" y="2676987"/>
                  </a:cubicBezTo>
                  <a:cubicBezTo>
                    <a:pt x="4828328" y="2685565"/>
                    <a:pt x="4821990" y="2694218"/>
                    <a:pt x="4815726" y="2702797"/>
                  </a:cubicBezTo>
                  <a:cubicBezTo>
                    <a:pt x="4828328" y="2716708"/>
                    <a:pt x="4842321" y="2729377"/>
                    <a:pt x="4858172" y="2739658"/>
                  </a:cubicBezTo>
                  <a:cubicBezTo>
                    <a:pt x="4868762" y="2733706"/>
                    <a:pt x="4879203" y="2727063"/>
                    <a:pt x="4890876" y="2723042"/>
                  </a:cubicBezTo>
                  <a:cubicBezTo>
                    <a:pt x="4909587" y="2723196"/>
                    <a:pt x="4926749" y="2732703"/>
                    <a:pt x="4944378" y="2738263"/>
                  </a:cubicBezTo>
                  <a:cubicBezTo>
                    <a:pt x="4965796" y="2724586"/>
                    <a:pt x="4983266" y="2705577"/>
                    <a:pt x="5004685" y="2691820"/>
                  </a:cubicBezTo>
                  <a:cubicBezTo>
                    <a:pt x="5013884" y="2699237"/>
                    <a:pt x="5019453" y="2709981"/>
                    <a:pt x="5026332" y="2719562"/>
                  </a:cubicBezTo>
                  <a:cubicBezTo>
                    <a:pt x="5029268" y="2713535"/>
                    <a:pt x="5032442" y="2707662"/>
                    <a:pt x="5035611" y="2701789"/>
                  </a:cubicBezTo>
                  <a:cubicBezTo>
                    <a:pt x="5003602" y="2677682"/>
                    <a:pt x="4966880" y="2658514"/>
                    <a:pt x="4940821" y="2627530"/>
                  </a:cubicBezTo>
                  <a:cubicBezTo>
                    <a:pt x="4983420" y="2627377"/>
                    <a:pt x="5026024" y="2630464"/>
                    <a:pt x="5068549" y="2634252"/>
                  </a:cubicBezTo>
                  <a:cubicBezTo>
                    <a:pt x="5057805" y="2628225"/>
                    <a:pt x="5047135" y="2622119"/>
                    <a:pt x="5036540" y="2616018"/>
                  </a:cubicBezTo>
                  <a:cubicBezTo>
                    <a:pt x="5051541" y="2587889"/>
                    <a:pt x="5080222" y="2571740"/>
                    <a:pt x="5102878" y="2550412"/>
                  </a:cubicBezTo>
                  <a:cubicBezTo>
                    <a:pt x="5067933" y="2535886"/>
                    <a:pt x="5031593" y="2525069"/>
                    <a:pt x="4997960" y="2507757"/>
                  </a:cubicBezTo>
                  <a:cubicBezTo>
                    <a:pt x="5026799" y="2489677"/>
                    <a:pt x="5068321" y="2497868"/>
                    <a:pt x="5090663" y="2469893"/>
                  </a:cubicBezTo>
                  <a:cubicBezTo>
                    <a:pt x="5020515" y="2447372"/>
                    <a:pt x="5013492" y="2413020"/>
                    <a:pt x="5010487" y="2359468"/>
                  </a:cubicBezTo>
                  <a:cubicBezTo>
                    <a:pt x="4988145" y="2351277"/>
                    <a:pt x="4972060" y="2335048"/>
                    <a:pt x="4968424" y="2311094"/>
                  </a:cubicBezTo>
                  <a:cubicBezTo>
                    <a:pt x="4982958" y="2309625"/>
                    <a:pt x="4997572" y="2308389"/>
                    <a:pt x="5012265" y="2307153"/>
                  </a:cubicBezTo>
                  <a:cubicBezTo>
                    <a:pt x="5012047" y="2237828"/>
                    <a:pt x="5030553" y="2212145"/>
                    <a:pt x="5114014" y="2230650"/>
                  </a:cubicBezTo>
                  <a:cubicBezTo>
                    <a:pt x="5119970" y="2213726"/>
                    <a:pt x="5125687" y="2196728"/>
                    <a:pt x="5131101" y="2179650"/>
                  </a:cubicBezTo>
                  <a:cubicBezTo>
                    <a:pt x="5144011" y="2179034"/>
                    <a:pt x="5157080" y="2178493"/>
                    <a:pt x="5170303" y="2178106"/>
                  </a:cubicBezTo>
                  <a:cubicBezTo>
                    <a:pt x="5158010" y="2171151"/>
                    <a:pt x="5143629" y="2166052"/>
                    <a:pt x="5136750" y="2152990"/>
                  </a:cubicBezTo>
                  <a:cubicBezTo>
                    <a:pt x="5267859" y="2126634"/>
                    <a:pt x="5252937" y="2078880"/>
                    <a:pt x="5314577" y="2017683"/>
                  </a:cubicBezTo>
                  <a:cubicBezTo>
                    <a:pt x="5277855" y="2028267"/>
                    <a:pt x="5244763" y="2048746"/>
                    <a:pt x="5207339" y="2057245"/>
                  </a:cubicBezTo>
                  <a:cubicBezTo>
                    <a:pt x="5211204" y="2045887"/>
                    <a:pt x="5215302" y="2034602"/>
                    <a:pt x="5219246" y="2023243"/>
                  </a:cubicBezTo>
                  <a:cubicBezTo>
                    <a:pt x="5179428" y="2035764"/>
                    <a:pt x="5138990" y="2049287"/>
                    <a:pt x="5096699" y="2047738"/>
                  </a:cubicBezTo>
                  <a:cubicBezTo>
                    <a:pt x="5107990" y="2033981"/>
                    <a:pt x="5122216" y="2023164"/>
                    <a:pt x="5136903" y="2013195"/>
                  </a:cubicBezTo>
                  <a:cubicBezTo>
                    <a:pt x="5112395" y="2007630"/>
                    <a:pt x="5085949" y="2004075"/>
                    <a:pt x="5065465" y="1988467"/>
                  </a:cubicBezTo>
                  <a:cubicBezTo>
                    <a:pt x="5047836" y="1972551"/>
                    <a:pt x="5039179" y="1948051"/>
                    <a:pt x="5018534" y="1935456"/>
                  </a:cubicBezTo>
                  <a:cubicBezTo>
                    <a:pt x="5000210" y="1929429"/>
                    <a:pt x="4980649" y="1930045"/>
                    <a:pt x="4961863" y="1928347"/>
                  </a:cubicBezTo>
                  <a:cubicBezTo>
                    <a:pt x="4963795" y="1886849"/>
                    <a:pt x="4998973" y="1855866"/>
                    <a:pt x="5030520" y="1833223"/>
                  </a:cubicBezTo>
                  <a:cubicBezTo>
                    <a:pt x="5061213" y="1814447"/>
                    <a:pt x="5087733" y="1788711"/>
                    <a:pt x="5121213" y="1774572"/>
                  </a:cubicBezTo>
                  <a:cubicBezTo>
                    <a:pt x="5122603" y="1805561"/>
                    <a:pt x="5123840" y="1838788"/>
                    <a:pt x="5143247" y="1864752"/>
                  </a:cubicBezTo>
                  <a:cubicBezTo>
                    <a:pt x="5179487" y="1913917"/>
                    <a:pt x="5282164" y="1984297"/>
                    <a:pt x="5333830" y="1916601"/>
                  </a:cubicBezTo>
                  <a:cubicBezTo>
                    <a:pt x="5310946" y="1894966"/>
                    <a:pt x="5273215" y="1882912"/>
                    <a:pt x="5272440" y="1846051"/>
                  </a:cubicBezTo>
                  <a:cubicBezTo>
                    <a:pt x="5245224" y="1844661"/>
                    <a:pt x="5218242" y="1848757"/>
                    <a:pt x="5191181" y="1847287"/>
                  </a:cubicBezTo>
                  <a:cubicBezTo>
                    <a:pt x="5192110" y="1803937"/>
                    <a:pt x="5224889" y="1768004"/>
                    <a:pt x="5223036" y="1724034"/>
                  </a:cubicBezTo>
                  <a:cubicBezTo>
                    <a:pt x="5195045" y="1730522"/>
                    <a:pt x="5167368" y="1740417"/>
                    <a:pt x="5138295" y="1739950"/>
                  </a:cubicBezTo>
                  <a:cubicBezTo>
                    <a:pt x="5136750" y="1729132"/>
                    <a:pt x="5135359" y="1718389"/>
                    <a:pt x="5133963" y="1707651"/>
                  </a:cubicBezTo>
                  <a:cubicBezTo>
                    <a:pt x="5096078" y="1721408"/>
                    <a:pt x="5062599" y="1745823"/>
                    <a:pt x="5022627" y="1754248"/>
                  </a:cubicBezTo>
                  <a:cubicBezTo>
                    <a:pt x="5021310" y="1733536"/>
                    <a:pt x="5020462" y="1712909"/>
                    <a:pt x="5020000" y="1692197"/>
                  </a:cubicBezTo>
                  <a:cubicBezTo>
                    <a:pt x="4928187" y="1775999"/>
                    <a:pt x="4931776" y="1774466"/>
                    <a:pt x="4912141" y="1777506"/>
                  </a:cubicBezTo>
                  <a:cubicBezTo>
                    <a:pt x="4940439" y="1728517"/>
                    <a:pt x="4979948" y="1686403"/>
                    <a:pt x="5020615" y="1647223"/>
                  </a:cubicBezTo>
                  <a:cubicBezTo>
                    <a:pt x="4985203" y="1644751"/>
                    <a:pt x="4949792" y="1645754"/>
                    <a:pt x="4914461" y="1645138"/>
                  </a:cubicBezTo>
                  <a:cubicBezTo>
                    <a:pt x="4913611" y="1625201"/>
                    <a:pt x="4912916" y="1605263"/>
                    <a:pt x="4912374" y="1585331"/>
                  </a:cubicBezTo>
                  <a:cubicBezTo>
                    <a:pt x="4898844" y="1594064"/>
                    <a:pt x="4885312" y="1602871"/>
                    <a:pt x="4871862" y="1611603"/>
                  </a:cubicBezTo>
                  <a:cubicBezTo>
                    <a:pt x="4860958" y="1590356"/>
                    <a:pt x="4871862" y="1566476"/>
                    <a:pt x="4874027" y="1544454"/>
                  </a:cubicBezTo>
                  <a:cubicBezTo>
                    <a:pt x="4842634" y="1580848"/>
                    <a:pt x="4813800" y="1622113"/>
                    <a:pt x="4770266" y="1645064"/>
                  </a:cubicBezTo>
                  <a:cubicBezTo>
                    <a:pt x="4768796" y="1639886"/>
                    <a:pt x="4765934" y="1629689"/>
                    <a:pt x="4764469" y="1624585"/>
                  </a:cubicBezTo>
                  <a:cubicBezTo>
                    <a:pt x="4728638" y="1678297"/>
                    <a:pt x="4733888" y="1673840"/>
                    <a:pt x="4682282" y="1668323"/>
                  </a:cubicBezTo>
                  <a:cubicBezTo>
                    <a:pt x="4687462" y="1634475"/>
                    <a:pt x="4706094" y="1604802"/>
                    <a:pt x="4712438" y="1571347"/>
                  </a:cubicBezTo>
                  <a:cubicBezTo>
                    <a:pt x="4697516" y="1573898"/>
                    <a:pt x="4682515" y="1575442"/>
                    <a:pt x="4667593" y="1576371"/>
                  </a:cubicBezTo>
                  <a:cubicBezTo>
                    <a:pt x="4667132" y="1548168"/>
                    <a:pt x="4664886" y="1519731"/>
                    <a:pt x="4668677" y="1491756"/>
                  </a:cubicBezTo>
                  <a:cubicBezTo>
                    <a:pt x="4682053" y="1475299"/>
                    <a:pt x="4703700" y="1465946"/>
                    <a:pt x="4712438" y="1445626"/>
                  </a:cubicBezTo>
                  <a:cubicBezTo>
                    <a:pt x="4725040" y="1416956"/>
                    <a:pt x="4715841" y="1383034"/>
                    <a:pt x="4695505" y="1360396"/>
                  </a:cubicBezTo>
                  <a:cubicBezTo>
                    <a:pt x="4661510" y="1388143"/>
                    <a:pt x="4635765" y="1423997"/>
                    <a:pt x="4606076" y="1455908"/>
                  </a:cubicBezTo>
                  <a:moveTo>
                    <a:pt x="5448340" y="1421524"/>
                  </a:moveTo>
                  <a:cubicBezTo>
                    <a:pt x="5500377" y="1383963"/>
                    <a:pt x="5481422" y="1392234"/>
                    <a:pt x="5467747" y="1357542"/>
                  </a:cubicBezTo>
                  <a:cubicBezTo>
                    <a:pt x="5454142" y="1376089"/>
                    <a:pt x="5453293" y="1399889"/>
                    <a:pt x="5448340" y="1421524"/>
                  </a:cubicBezTo>
                  <a:moveTo>
                    <a:pt x="4321393" y="1647160"/>
                  </a:moveTo>
                  <a:cubicBezTo>
                    <a:pt x="4372342" y="1624830"/>
                    <a:pt x="4377523" y="1548093"/>
                    <a:pt x="4341729" y="1510388"/>
                  </a:cubicBezTo>
                  <a:cubicBezTo>
                    <a:pt x="4277679" y="1558805"/>
                    <a:pt x="4292033" y="1567813"/>
                    <a:pt x="4321393" y="1647160"/>
                  </a:cubicBezTo>
                  <a:close/>
                </a:path>
              </a:pathLst>
            </a:custGeom>
            <a:solidFill>
              <a:srgbClr val="8FDA1F"/>
            </a:solidFill>
            <a:ln w="7728" cap="flat">
              <a:solidFill>
                <a:srgbClr val="8FDA1F"/>
              </a:solid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1B465E7-7949-F2C3-B826-26E7CC7DC833}"/>
                </a:ext>
              </a:extLst>
            </p:cNvPr>
            <p:cNvSpPr/>
            <p:nvPr/>
          </p:nvSpPr>
          <p:spPr>
            <a:xfrm>
              <a:off x="2263561" y="928618"/>
              <a:ext cx="426785" cy="347434"/>
            </a:xfrm>
            <a:custGeom>
              <a:avLst/>
              <a:gdLst>
                <a:gd name="connsiteX0" fmla="*/ 189346 w 426785"/>
                <a:gd name="connsiteY0" fmla="*/ 118463 h 347434"/>
                <a:gd name="connsiteX1" fmla="*/ 287772 w 426785"/>
                <a:gd name="connsiteY1" fmla="*/ 0 h 347434"/>
                <a:gd name="connsiteX2" fmla="*/ 322021 w 426785"/>
                <a:gd name="connsiteY2" fmla="*/ 74184 h 347434"/>
                <a:gd name="connsiteX3" fmla="*/ 326894 w 426785"/>
                <a:gd name="connsiteY3" fmla="*/ 42347 h 347434"/>
                <a:gd name="connsiteX4" fmla="*/ 411476 w 426785"/>
                <a:gd name="connsiteY4" fmla="*/ 49536 h 347434"/>
                <a:gd name="connsiteX5" fmla="*/ 391995 w 426785"/>
                <a:gd name="connsiteY5" fmla="*/ 141647 h 347434"/>
                <a:gd name="connsiteX6" fmla="*/ 426785 w 426785"/>
                <a:gd name="connsiteY6" fmla="*/ 194116 h 347434"/>
                <a:gd name="connsiteX7" fmla="*/ 342124 w 426785"/>
                <a:gd name="connsiteY7" fmla="*/ 149451 h 347434"/>
                <a:gd name="connsiteX8" fmla="*/ 357974 w 426785"/>
                <a:gd name="connsiteY8" fmla="*/ 248363 h 347434"/>
                <a:gd name="connsiteX9" fmla="*/ 258625 w 426785"/>
                <a:gd name="connsiteY9" fmla="*/ 250220 h 347434"/>
                <a:gd name="connsiteX10" fmla="*/ 259086 w 426785"/>
                <a:gd name="connsiteY10" fmla="*/ 316213 h 347434"/>
                <a:gd name="connsiteX11" fmla="*/ 286843 w 426785"/>
                <a:gd name="connsiteY11" fmla="*/ 340246 h 347434"/>
                <a:gd name="connsiteX12" fmla="*/ 240762 w 426785"/>
                <a:gd name="connsiteY12" fmla="*/ 347435 h 347434"/>
                <a:gd name="connsiteX13" fmla="*/ 246484 w 426785"/>
                <a:gd name="connsiteY13" fmla="*/ 295432 h 347434"/>
                <a:gd name="connsiteX14" fmla="*/ 206126 w 426785"/>
                <a:gd name="connsiteY14" fmla="*/ 312818 h 347434"/>
                <a:gd name="connsiteX15" fmla="*/ 248884 w 426785"/>
                <a:gd name="connsiteY15" fmla="*/ 248374 h 347434"/>
                <a:gd name="connsiteX16" fmla="*/ 154789 w 426785"/>
                <a:gd name="connsiteY16" fmla="*/ 302621 h 347434"/>
                <a:gd name="connsiteX17" fmla="*/ 177832 w 426785"/>
                <a:gd name="connsiteY17" fmla="*/ 208505 h 347434"/>
                <a:gd name="connsiteX18" fmla="*/ 57759 w 426785"/>
                <a:gd name="connsiteY18" fmla="*/ 255642 h 347434"/>
                <a:gd name="connsiteX19" fmla="*/ 55747 w 426785"/>
                <a:gd name="connsiteY19" fmla="*/ 210361 h 347434"/>
                <a:gd name="connsiteX20" fmla="*/ 34021 w 426785"/>
                <a:gd name="connsiteY20" fmla="*/ 208664 h 347434"/>
                <a:gd name="connsiteX21" fmla="*/ 53502 w 426785"/>
                <a:gd name="connsiteY21" fmla="*/ 166704 h 347434"/>
                <a:gd name="connsiteX22" fmla="*/ 33166 w 426785"/>
                <a:gd name="connsiteY22" fmla="*/ 168327 h 347434"/>
                <a:gd name="connsiteX23" fmla="*/ 0 w 426785"/>
                <a:gd name="connsiteY23" fmla="*/ 93220 h 347434"/>
                <a:gd name="connsiteX24" fmla="*/ 101903 w 426785"/>
                <a:gd name="connsiteY24" fmla="*/ 118489 h 347434"/>
                <a:gd name="connsiteX25" fmla="*/ 88452 w 426785"/>
                <a:gd name="connsiteY25" fmla="*/ 86418 h 347434"/>
                <a:gd name="connsiteX26" fmla="*/ 154402 w 426785"/>
                <a:gd name="connsiteY26" fmla="*/ 120494 h 347434"/>
                <a:gd name="connsiteX27" fmla="*/ 175354 w 426785"/>
                <a:gd name="connsiteY27" fmla="*/ 96695 h 347434"/>
                <a:gd name="connsiteX28" fmla="*/ 189346 w 426785"/>
                <a:gd name="connsiteY28" fmla="*/ 118463 h 3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6785" h="347434">
                  <a:moveTo>
                    <a:pt x="189346" y="118463"/>
                  </a:moveTo>
                  <a:cubicBezTo>
                    <a:pt x="225219" y="81681"/>
                    <a:pt x="252902" y="37790"/>
                    <a:pt x="287772" y="0"/>
                  </a:cubicBezTo>
                  <a:cubicBezTo>
                    <a:pt x="298596" y="24649"/>
                    <a:pt x="297821" y="57648"/>
                    <a:pt x="322021" y="74184"/>
                  </a:cubicBezTo>
                  <a:cubicBezTo>
                    <a:pt x="323646" y="63521"/>
                    <a:pt x="325270" y="52937"/>
                    <a:pt x="326894" y="42347"/>
                  </a:cubicBezTo>
                  <a:cubicBezTo>
                    <a:pt x="353335" y="56258"/>
                    <a:pt x="383024" y="58576"/>
                    <a:pt x="411476" y="49536"/>
                  </a:cubicBezTo>
                  <a:cubicBezTo>
                    <a:pt x="406295" y="80524"/>
                    <a:pt x="397871" y="110812"/>
                    <a:pt x="391995" y="141647"/>
                  </a:cubicBezTo>
                  <a:cubicBezTo>
                    <a:pt x="406375" y="157101"/>
                    <a:pt x="419672" y="173946"/>
                    <a:pt x="426785" y="194116"/>
                  </a:cubicBezTo>
                  <a:cubicBezTo>
                    <a:pt x="398179" y="179898"/>
                    <a:pt x="371197" y="162746"/>
                    <a:pt x="342124" y="149451"/>
                  </a:cubicBezTo>
                  <a:cubicBezTo>
                    <a:pt x="315991" y="180360"/>
                    <a:pt x="341274" y="219540"/>
                    <a:pt x="357974" y="248363"/>
                  </a:cubicBezTo>
                  <a:cubicBezTo>
                    <a:pt x="324808" y="248905"/>
                    <a:pt x="291637" y="248210"/>
                    <a:pt x="258625" y="250220"/>
                  </a:cubicBezTo>
                  <a:cubicBezTo>
                    <a:pt x="258163" y="272168"/>
                    <a:pt x="258237" y="294191"/>
                    <a:pt x="259086" y="316213"/>
                  </a:cubicBezTo>
                  <a:cubicBezTo>
                    <a:pt x="268211" y="324251"/>
                    <a:pt x="277490" y="332288"/>
                    <a:pt x="286843" y="340246"/>
                  </a:cubicBezTo>
                  <a:cubicBezTo>
                    <a:pt x="270377" y="336230"/>
                    <a:pt x="251124" y="329195"/>
                    <a:pt x="240762" y="347435"/>
                  </a:cubicBezTo>
                  <a:cubicBezTo>
                    <a:pt x="242848" y="330124"/>
                    <a:pt x="244627" y="312818"/>
                    <a:pt x="246484" y="295432"/>
                  </a:cubicBezTo>
                  <a:cubicBezTo>
                    <a:pt x="233108" y="301539"/>
                    <a:pt x="219657" y="307412"/>
                    <a:pt x="206126" y="312818"/>
                  </a:cubicBezTo>
                  <a:cubicBezTo>
                    <a:pt x="218266" y="289867"/>
                    <a:pt x="238443" y="272328"/>
                    <a:pt x="248884" y="248374"/>
                  </a:cubicBezTo>
                  <a:cubicBezTo>
                    <a:pt x="213552" y="258958"/>
                    <a:pt x="186177" y="284540"/>
                    <a:pt x="154789" y="302621"/>
                  </a:cubicBezTo>
                  <a:cubicBezTo>
                    <a:pt x="172880" y="274338"/>
                    <a:pt x="182313" y="242273"/>
                    <a:pt x="177832" y="208505"/>
                  </a:cubicBezTo>
                  <a:cubicBezTo>
                    <a:pt x="133683" y="209741"/>
                    <a:pt x="99281" y="243817"/>
                    <a:pt x="57759" y="255642"/>
                  </a:cubicBezTo>
                  <a:cubicBezTo>
                    <a:pt x="56984" y="240575"/>
                    <a:pt x="56289" y="225429"/>
                    <a:pt x="55747" y="210361"/>
                  </a:cubicBezTo>
                  <a:cubicBezTo>
                    <a:pt x="50259" y="209974"/>
                    <a:pt x="39435" y="209125"/>
                    <a:pt x="34021" y="208664"/>
                  </a:cubicBezTo>
                  <a:cubicBezTo>
                    <a:pt x="40438" y="194679"/>
                    <a:pt x="46930" y="180689"/>
                    <a:pt x="53502" y="166704"/>
                  </a:cubicBezTo>
                  <a:cubicBezTo>
                    <a:pt x="46622" y="167245"/>
                    <a:pt x="39897" y="167786"/>
                    <a:pt x="33166" y="168327"/>
                  </a:cubicBezTo>
                  <a:cubicBezTo>
                    <a:pt x="18011" y="145302"/>
                    <a:pt x="5489" y="120341"/>
                    <a:pt x="0" y="93220"/>
                  </a:cubicBezTo>
                  <a:cubicBezTo>
                    <a:pt x="34562" y="99401"/>
                    <a:pt x="66029" y="119184"/>
                    <a:pt x="101903" y="118489"/>
                  </a:cubicBezTo>
                  <a:cubicBezTo>
                    <a:pt x="97417" y="107746"/>
                    <a:pt x="92932" y="97082"/>
                    <a:pt x="88452" y="86418"/>
                  </a:cubicBezTo>
                  <a:cubicBezTo>
                    <a:pt x="110099" y="98318"/>
                    <a:pt x="131284" y="111380"/>
                    <a:pt x="154402" y="120494"/>
                  </a:cubicBezTo>
                  <a:cubicBezTo>
                    <a:pt x="161281" y="112537"/>
                    <a:pt x="168320" y="104653"/>
                    <a:pt x="175354" y="96695"/>
                  </a:cubicBezTo>
                  <a:cubicBezTo>
                    <a:pt x="179913" y="103937"/>
                    <a:pt x="184553" y="111200"/>
                    <a:pt x="189346" y="118463"/>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FB58607-534C-884A-A68D-95E99C777139}"/>
                </a:ext>
              </a:extLst>
            </p:cNvPr>
            <p:cNvSpPr/>
            <p:nvPr/>
          </p:nvSpPr>
          <p:spPr>
            <a:xfrm>
              <a:off x="2642508" y="1124061"/>
              <a:ext cx="1223600" cy="698933"/>
            </a:xfrm>
            <a:custGeom>
              <a:avLst/>
              <a:gdLst>
                <a:gd name="connsiteX0" fmla="*/ 412623 w 1223600"/>
                <a:gd name="connsiteY0" fmla="*/ 0 h 698933"/>
                <a:gd name="connsiteX1" fmla="*/ 526512 w 1223600"/>
                <a:gd name="connsiteY1" fmla="*/ 132368 h 698933"/>
                <a:gd name="connsiteX2" fmla="*/ 519399 w 1223600"/>
                <a:gd name="connsiteY2" fmla="*/ 46363 h 698933"/>
                <a:gd name="connsiteX3" fmla="*/ 581718 w 1223600"/>
                <a:gd name="connsiteY3" fmla="*/ 79824 h 698933"/>
                <a:gd name="connsiteX4" fmla="*/ 583650 w 1223600"/>
                <a:gd name="connsiteY4" fmla="*/ 130516 h 698933"/>
                <a:gd name="connsiteX5" fmla="*/ 611949 w 1223600"/>
                <a:gd name="connsiteY5" fmla="*/ 132835 h 698933"/>
                <a:gd name="connsiteX6" fmla="*/ 623468 w 1223600"/>
                <a:gd name="connsiteY6" fmla="*/ 75962 h 698933"/>
                <a:gd name="connsiteX7" fmla="*/ 657876 w 1223600"/>
                <a:gd name="connsiteY7" fmla="*/ 167765 h 698933"/>
                <a:gd name="connsiteX8" fmla="*/ 789622 w 1223600"/>
                <a:gd name="connsiteY8" fmla="*/ 101618 h 698933"/>
                <a:gd name="connsiteX9" fmla="*/ 783825 w 1223600"/>
                <a:gd name="connsiteY9" fmla="*/ 131370 h 698933"/>
                <a:gd name="connsiteX10" fmla="*/ 823409 w 1223600"/>
                <a:gd name="connsiteY10" fmla="*/ 128124 h 698933"/>
                <a:gd name="connsiteX11" fmla="*/ 736353 w 1223600"/>
                <a:gd name="connsiteY11" fmla="*/ 270694 h 698933"/>
                <a:gd name="connsiteX12" fmla="*/ 728853 w 1223600"/>
                <a:gd name="connsiteY12" fmla="*/ 349435 h 698933"/>
                <a:gd name="connsiteX13" fmla="*/ 802070 w 1223600"/>
                <a:gd name="connsiteY13" fmla="*/ 272163 h 698933"/>
                <a:gd name="connsiteX14" fmla="*/ 816758 w 1223600"/>
                <a:gd name="connsiteY14" fmla="*/ 310261 h 698933"/>
                <a:gd name="connsiteX15" fmla="*/ 856729 w 1223600"/>
                <a:gd name="connsiteY15" fmla="*/ 238167 h 698933"/>
                <a:gd name="connsiteX16" fmla="*/ 891292 w 1223600"/>
                <a:gd name="connsiteY16" fmla="*/ 265521 h 698933"/>
                <a:gd name="connsiteX17" fmla="*/ 935127 w 1223600"/>
                <a:gd name="connsiteY17" fmla="*/ 192806 h 698933"/>
                <a:gd name="connsiteX18" fmla="*/ 937367 w 1223600"/>
                <a:gd name="connsiteY18" fmla="*/ 297974 h 698933"/>
                <a:gd name="connsiteX19" fmla="*/ 989325 w 1223600"/>
                <a:gd name="connsiteY19" fmla="*/ 301682 h 698933"/>
                <a:gd name="connsiteX20" fmla="*/ 940850 w 1223600"/>
                <a:gd name="connsiteY20" fmla="*/ 382121 h 698933"/>
                <a:gd name="connsiteX21" fmla="*/ 1011906 w 1223600"/>
                <a:gd name="connsiteY21" fmla="*/ 347578 h 698933"/>
                <a:gd name="connsiteX22" fmla="*/ 982679 w 1223600"/>
                <a:gd name="connsiteY22" fmla="*/ 472375 h 698933"/>
                <a:gd name="connsiteX23" fmla="*/ 1169631 w 1223600"/>
                <a:gd name="connsiteY23" fmla="*/ 439843 h 698933"/>
                <a:gd name="connsiteX24" fmla="*/ 1223600 w 1223600"/>
                <a:gd name="connsiteY24" fmla="*/ 466269 h 698933"/>
                <a:gd name="connsiteX25" fmla="*/ 1110640 w 1223600"/>
                <a:gd name="connsiteY25" fmla="*/ 533652 h 698933"/>
                <a:gd name="connsiteX26" fmla="*/ 1146747 w 1223600"/>
                <a:gd name="connsiteY26" fmla="*/ 556062 h 698933"/>
                <a:gd name="connsiteX27" fmla="*/ 1095103 w 1223600"/>
                <a:gd name="connsiteY27" fmla="*/ 591915 h 698933"/>
                <a:gd name="connsiteX28" fmla="*/ 1083196 w 1223600"/>
                <a:gd name="connsiteY28" fmla="*/ 571436 h 698933"/>
                <a:gd name="connsiteX29" fmla="*/ 1054048 w 1223600"/>
                <a:gd name="connsiteY29" fmla="*/ 601109 h 698933"/>
                <a:gd name="connsiteX30" fmla="*/ 1045545 w 1223600"/>
                <a:gd name="connsiteY30" fmla="*/ 559303 h 698933"/>
                <a:gd name="connsiteX31" fmla="*/ 985859 w 1223600"/>
                <a:gd name="connsiteY31" fmla="*/ 687188 h 698933"/>
                <a:gd name="connsiteX32" fmla="*/ 889752 w 1223600"/>
                <a:gd name="connsiteY32" fmla="*/ 577691 h 698933"/>
                <a:gd name="connsiteX33" fmla="*/ 888282 w 1223600"/>
                <a:gd name="connsiteY33" fmla="*/ 669107 h 698933"/>
                <a:gd name="connsiteX34" fmla="*/ 867946 w 1223600"/>
                <a:gd name="connsiteY34" fmla="*/ 667871 h 698933"/>
                <a:gd name="connsiteX35" fmla="*/ 864389 w 1223600"/>
                <a:gd name="connsiteY35" fmla="*/ 693448 h 698933"/>
                <a:gd name="connsiteX36" fmla="*/ 796894 w 1223600"/>
                <a:gd name="connsiteY36" fmla="*/ 653032 h 698933"/>
                <a:gd name="connsiteX37" fmla="*/ 789935 w 1223600"/>
                <a:gd name="connsiteY37" fmla="*/ 670497 h 698933"/>
                <a:gd name="connsiteX38" fmla="*/ 717722 w 1223600"/>
                <a:gd name="connsiteY38" fmla="*/ 698934 h 698933"/>
                <a:gd name="connsiteX39" fmla="*/ 757231 w 1223600"/>
                <a:gd name="connsiteY39" fmla="*/ 618182 h 698933"/>
                <a:gd name="connsiteX40" fmla="*/ 649919 w 1223600"/>
                <a:gd name="connsiteY40" fmla="*/ 657903 h 698933"/>
                <a:gd name="connsiteX41" fmla="*/ 701722 w 1223600"/>
                <a:gd name="connsiteY41" fmla="*/ 607677 h 698933"/>
                <a:gd name="connsiteX42" fmla="*/ 647371 w 1223600"/>
                <a:gd name="connsiteY42" fmla="*/ 635031 h 698933"/>
                <a:gd name="connsiteX43" fmla="*/ 664612 w 1223600"/>
                <a:gd name="connsiteY43" fmla="*/ 569118 h 698933"/>
                <a:gd name="connsiteX44" fmla="*/ 610261 w 1223600"/>
                <a:gd name="connsiteY44" fmla="*/ 601263 h 698933"/>
                <a:gd name="connsiteX45" fmla="*/ 659431 w 1223600"/>
                <a:gd name="connsiteY45" fmla="*/ 510468 h 698933"/>
                <a:gd name="connsiteX46" fmla="*/ 607166 w 1223600"/>
                <a:gd name="connsiteY46" fmla="*/ 525922 h 698933"/>
                <a:gd name="connsiteX47" fmla="*/ 603843 w 1223600"/>
                <a:gd name="connsiteY47" fmla="*/ 474922 h 698933"/>
                <a:gd name="connsiteX48" fmla="*/ 530546 w 1223600"/>
                <a:gd name="connsiteY48" fmla="*/ 565330 h 698933"/>
                <a:gd name="connsiteX49" fmla="*/ 524049 w 1223600"/>
                <a:gd name="connsiteY49" fmla="*/ 476620 h 698933"/>
                <a:gd name="connsiteX50" fmla="*/ 480755 w 1223600"/>
                <a:gd name="connsiteY50" fmla="*/ 550029 h 698933"/>
                <a:gd name="connsiteX51" fmla="*/ 472251 w 1223600"/>
                <a:gd name="connsiteY51" fmla="*/ 454290 h 698933"/>
                <a:gd name="connsiteX52" fmla="*/ 405451 w 1223600"/>
                <a:gd name="connsiteY52" fmla="*/ 520357 h 698933"/>
                <a:gd name="connsiteX53" fmla="*/ 395631 w 1223600"/>
                <a:gd name="connsiteY53" fmla="*/ 476545 h 698933"/>
                <a:gd name="connsiteX54" fmla="*/ 441017 w 1223600"/>
                <a:gd name="connsiteY54" fmla="*/ 437291 h 698933"/>
                <a:gd name="connsiteX55" fmla="*/ 330684 w 1223600"/>
                <a:gd name="connsiteY55" fmla="*/ 375702 h 698933"/>
                <a:gd name="connsiteX56" fmla="*/ 263805 w 1223600"/>
                <a:gd name="connsiteY56" fmla="*/ 437599 h 698933"/>
                <a:gd name="connsiteX57" fmla="*/ 199400 w 1223600"/>
                <a:gd name="connsiteY57" fmla="*/ 421450 h 698933"/>
                <a:gd name="connsiteX58" fmla="*/ 295193 w 1223600"/>
                <a:gd name="connsiteY58" fmla="*/ 382891 h 698933"/>
                <a:gd name="connsiteX59" fmla="*/ 231483 w 1223600"/>
                <a:gd name="connsiteY59" fmla="*/ 368980 h 698933"/>
                <a:gd name="connsiteX60" fmla="*/ 256613 w 1223600"/>
                <a:gd name="connsiteY60" fmla="*/ 316590 h 698933"/>
                <a:gd name="connsiteX61" fmla="*/ 164450 w 1223600"/>
                <a:gd name="connsiteY61" fmla="*/ 357314 h 698933"/>
                <a:gd name="connsiteX62" fmla="*/ 171409 w 1223600"/>
                <a:gd name="connsiteY62" fmla="*/ 326097 h 698933"/>
                <a:gd name="connsiteX63" fmla="*/ 122934 w 1223600"/>
                <a:gd name="connsiteY63" fmla="*/ 349048 h 698933"/>
                <a:gd name="connsiteX64" fmla="*/ 150150 w 1223600"/>
                <a:gd name="connsiteY64" fmla="*/ 293491 h 698933"/>
                <a:gd name="connsiteX65" fmla="*/ 0 w 1223600"/>
                <a:gd name="connsiteY65" fmla="*/ 322776 h 698933"/>
                <a:gd name="connsiteX66" fmla="*/ 20723 w 1223600"/>
                <a:gd name="connsiteY66" fmla="*/ 256014 h 698933"/>
                <a:gd name="connsiteX67" fmla="*/ 63248 w 1223600"/>
                <a:gd name="connsiteY67" fmla="*/ 225025 h 698933"/>
                <a:gd name="connsiteX68" fmla="*/ 100592 w 1223600"/>
                <a:gd name="connsiteY68" fmla="*/ 230898 h 698933"/>
                <a:gd name="connsiteX69" fmla="*/ 104536 w 1223600"/>
                <a:gd name="connsiteY69" fmla="*/ 193729 h 698933"/>
                <a:gd name="connsiteX70" fmla="*/ 160512 w 1223600"/>
                <a:gd name="connsiteY70" fmla="*/ 199602 h 698933"/>
                <a:gd name="connsiteX71" fmla="*/ 165385 w 1223600"/>
                <a:gd name="connsiteY71" fmla="*/ 178354 h 698933"/>
                <a:gd name="connsiteX72" fmla="*/ 271773 w 1223600"/>
                <a:gd name="connsiteY72" fmla="*/ 222245 h 698933"/>
                <a:gd name="connsiteX73" fmla="*/ 256076 w 1223600"/>
                <a:gd name="connsiteY73" fmla="*/ 155865 h 698933"/>
                <a:gd name="connsiteX74" fmla="*/ 345919 w 1223600"/>
                <a:gd name="connsiteY74" fmla="*/ 191331 h 698933"/>
                <a:gd name="connsiteX75" fmla="*/ 347697 w 1223600"/>
                <a:gd name="connsiteY75" fmla="*/ 103549 h 698933"/>
                <a:gd name="connsiteX76" fmla="*/ 393317 w 1223600"/>
                <a:gd name="connsiteY76" fmla="*/ 155324 h 698933"/>
                <a:gd name="connsiteX77" fmla="*/ 412623 w 1223600"/>
                <a:gd name="connsiteY77" fmla="*/ 0 h 69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23600" h="698933">
                  <a:moveTo>
                    <a:pt x="412623" y="0"/>
                  </a:moveTo>
                  <a:cubicBezTo>
                    <a:pt x="446410" y="46830"/>
                    <a:pt x="476874" y="100531"/>
                    <a:pt x="526512" y="132368"/>
                  </a:cubicBezTo>
                  <a:cubicBezTo>
                    <a:pt x="525970" y="103544"/>
                    <a:pt x="521639" y="75033"/>
                    <a:pt x="519399" y="46363"/>
                  </a:cubicBezTo>
                  <a:cubicBezTo>
                    <a:pt x="537803" y="61510"/>
                    <a:pt x="558059" y="74646"/>
                    <a:pt x="581718" y="79824"/>
                  </a:cubicBezTo>
                  <a:cubicBezTo>
                    <a:pt x="582721" y="96668"/>
                    <a:pt x="583263" y="113592"/>
                    <a:pt x="583650" y="130516"/>
                  </a:cubicBezTo>
                  <a:cubicBezTo>
                    <a:pt x="593003" y="131211"/>
                    <a:pt x="602436" y="131986"/>
                    <a:pt x="611949" y="132835"/>
                  </a:cubicBezTo>
                  <a:cubicBezTo>
                    <a:pt x="616355" y="113980"/>
                    <a:pt x="619991" y="94971"/>
                    <a:pt x="623468" y="75962"/>
                  </a:cubicBezTo>
                  <a:cubicBezTo>
                    <a:pt x="637614" y="105555"/>
                    <a:pt x="646198" y="137238"/>
                    <a:pt x="657876" y="167765"/>
                  </a:cubicBezTo>
                  <a:cubicBezTo>
                    <a:pt x="700321" y="142729"/>
                    <a:pt x="748414" y="129052"/>
                    <a:pt x="789622" y="101618"/>
                  </a:cubicBezTo>
                  <a:cubicBezTo>
                    <a:pt x="787536" y="111507"/>
                    <a:pt x="785678" y="121476"/>
                    <a:pt x="783825" y="131370"/>
                  </a:cubicBezTo>
                  <a:cubicBezTo>
                    <a:pt x="796889" y="130055"/>
                    <a:pt x="810112" y="128898"/>
                    <a:pt x="823409" y="128124"/>
                  </a:cubicBezTo>
                  <a:cubicBezTo>
                    <a:pt x="789930" y="172789"/>
                    <a:pt x="762794" y="221625"/>
                    <a:pt x="736353" y="270694"/>
                  </a:cubicBezTo>
                  <a:cubicBezTo>
                    <a:pt x="723056" y="294727"/>
                    <a:pt x="729315" y="323317"/>
                    <a:pt x="728853" y="349435"/>
                  </a:cubicBezTo>
                  <a:cubicBezTo>
                    <a:pt x="764418" y="337923"/>
                    <a:pt x="778952" y="298509"/>
                    <a:pt x="802070" y="272163"/>
                  </a:cubicBezTo>
                  <a:cubicBezTo>
                    <a:pt x="805781" y="285225"/>
                    <a:pt x="810420" y="298127"/>
                    <a:pt x="816758" y="310261"/>
                  </a:cubicBezTo>
                  <a:cubicBezTo>
                    <a:pt x="830363" y="286381"/>
                    <a:pt x="838947" y="259494"/>
                    <a:pt x="856729" y="238167"/>
                  </a:cubicBezTo>
                  <a:cubicBezTo>
                    <a:pt x="868094" y="247361"/>
                    <a:pt x="879613" y="256481"/>
                    <a:pt x="891292" y="265521"/>
                  </a:cubicBezTo>
                  <a:cubicBezTo>
                    <a:pt x="908920" y="243111"/>
                    <a:pt x="916883" y="214908"/>
                    <a:pt x="935127" y="192806"/>
                  </a:cubicBezTo>
                  <a:cubicBezTo>
                    <a:pt x="944358" y="305608"/>
                    <a:pt x="951795" y="220802"/>
                    <a:pt x="937367" y="297974"/>
                  </a:cubicBezTo>
                  <a:cubicBezTo>
                    <a:pt x="954609" y="298976"/>
                    <a:pt x="971930" y="300212"/>
                    <a:pt x="989325" y="301682"/>
                  </a:cubicBezTo>
                  <a:cubicBezTo>
                    <a:pt x="973246" y="328575"/>
                    <a:pt x="953144" y="353144"/>
                    <a:pt x="940850" y="382121"/>
                  </a:cubicBezTo>
                  <a:cubicBezTo>
                    <a:pt x="966982" y="375787"/>
                    <a:pt x="986156" y="355154"/>
                    <a:pt x="1011906" y="347578"/>
                  </a:cubicBezTo>
                  <a:cubicBezTo>
                    <a:pt x="1014714" y="442570"/>
                    <a:pt x="935255" y="451610"/>
                    <a:pt x="982679" y="472375"/>
                  </a:cubicBezTo>
                  <a:cubicBezTo>
                    <a:pt x="1063306" y="448088"/>
                    <a:pt x="1131746" y="383718"/>
                    <a:pt x="1169631" y="439843"/>
                  </a:cubicBezTo>
                  <a:cubicBezTo>
                    <a:pt x="1182312" y="456921"/>
                    <a:pt x="1205117" y="458852"/>
                    <a:pt x="1223600" y="466269"/>
                  </a:cubicBezTo>
                  <a:cubicBezTo>
                    <a:pt x="1184171" y="485432"/>
                    <a:pt x="1142187" y="502122"/>
                    <a:pt x="1110640" y="533652"/>
                  </a:cubicBezTo>
                  <a:cubicBezTo>
                    <a:pt x="1122313" y="541536"/>
                    <a:pt x="1134374" y="549027"/>
                    <a:pt x="1146747" y="556062"/>
                  </a:cubicBezTo>
                  <a:cubicBezTo>
                    <a:pt x="1129352" y="567882"/>
                    <a:pt x="1112185" y="579861"/>
                    <a:pt x="1095103" y="591915"/>
                  </a:cubicBezTo>
                  <a:cubicBezTo>
                    <a:pt x="1092550" y="583803"/>
                    <a:pt x="1088605" y="577002"/>
                    <a:pt x="1083196" y="571436"/>
                  </a:cubicBezTo>
                  <a:cubicBezTo>
                    <a:pt x="1071677" y="579474"/>
                    <a:pt x="1062940" y="590525"/>
                    <a:pt x="1054048" y="601109"/>
                  </a:cubicBezTo>
                  <a:cubicBezTo>
                    <a:pt x="1052578" y="586970"/>
                    <a:pt x="1051649" y="572439"/>
                    <a:pt x="1045545" y="559303"/>
                  </a:cubicBezTo>
                  <a:cubicBezTo>
                    <a:pt x="1017246" y="597475"/>
                    <a:pt x="1000621" y="642448"/>
                    <a:pt x="985859" y="687188"/>
                  </a:cubicBezTo>
                  <a:cubicBezTo>
                    <a:pt x="954003" y="650640"/>
                    <a:pt x="931120" y="604971"/>
                    <a:pt x="889752" y="577691"/>
                  </a:cubicBezTo>
                  <a:cubicBezTo>
                    <a:pt x="886657" y="608059"/>
                    <a:pt x="887512" y="638581"/>
                    <a:pt x="888282" y="669107"/>
                  </a:cubicBezTo>
                  <a:cubicBezTo>
                    <a:pt x="881402" y="668646"/>
                    <a:pt x="874597" y="668259"/>
                    <a:pt x="867946" y="667871"/>
                  </a:cubicBezTo>
                  <a:cubicBezTo>
                    <a:pt x="866629" y="676370"/>
                    <a:pt x="865472" y="684949"/>
                    <a:pt x="864389" y="693448"/>
                  </a:cubicBezTo>
                  <a:cubicBezTo>
                    <a:pt x="843825" y="676991"/>
                    <a:pt x="823255" y="658905"/>
                    <a:pt x="796894" y="653032"/>
                  </a:cubicBezTo>
                  <a:cubicBezTo>
                    <a:pt x="795116" y="657361"/>
                    <a:pt x="791639" y="666094"/>
                    <a:pt x="789935" y="670497"/>
                  </a:cubicBezTo>
                  <a:cubicBezTo>
                    <a:pt x="767439" y="683633"/>
                    <a:pt x="742851" y="692599"/>
                    <a:pt x="717722" y="698934"/>
                  </a:cubicBezTo>
                  <a:cubicBezTo>
                    <a:pt x="732877" y="673049"/>
                    <a:pt x="747257" y="646618"/>
                    <a:pt x="757231" y="618182"/>
                  </a:cubicBezTo>
                  <a:cubicBezTo>
                    <a:pt x="722287" y="633716"/>
                    <a:pt x="687570" y="650406"/>
                    <a:pt x="649919" y="657903"/>
                  </a:cubicBezTo>
                  <a:cubicBezTo>
                    <a:pt x="668317" y="642369"/>
                    <a:pt x="686259" y="626219"/>
                    <a:pt x="701722" y="607677"/>
                  </a:cubicBezTo>
                  <a:cubicBezTo>
                    <a:pt x="683244" y="616102"/>
                    <a:pt x="665154" y="625370"/>
                    <a:pt x="647371" y="635031"/>
                  </a:cubicBezTo>
                  <a:cubicBezTo>
                    <a:pt x="653093" y="613009"/>
                    <a:pt x="658890" y="591140"/>
                    <a:pt x="664612" y="569118"/>
                  </a:cubicBezTo>
                  <a:cubicBezTo>
                    <a:pt x="646368" y="579702"/>
                    <a:pt x="628351" y="590599"/>
                    <a:pt x="610261" y="601263"/>
                  </a:cubicBezTo>
                  <a:cubicBezTo>
                    <a:pt x="622708" y="568964"/>
                    <a:pt x="640953" y="539520"/>
                    <a:pt x="659431" y="510468"/>
                  </a:cubicBezTo>
                  <a:cubicBezTo>
                    <a:pt x="642036" y="515799"/>
                    <a:pt x="624561" y="520898"/>
                    <a:pt x="607166" y="525922"/>
                  </a:cubicBezTo>
                  <a:cubicBezTo>
                    <a:pt x="606083" y="508924"/>
                    <a:pt x="604926" y="491920"/>
                    <a:pt x="603843" y="474922"/>
                  </a:cubicBezTo>
                  <a:cubicBezTo>
                    <a:pt x="562014" y="487055"/>
                    <a:pt x="549492" y="531487"/>
                    <a:pt x="530546" y="565330"/>
                  </a:cubicBezTo>
                  <a:cubicBezTo>
                    <a:pt x="529156" y="535737"/>
                    <a:pt x="527531" y="506059"/>
                    <a:pt x="524049" y="476620"/>
                  </a:cubicBezTo>
                  <a:cubicBezTo>
                    <a:pt x="503713" y="497639"/>
                    <a:pt x="502168" y="531254"/>
                    <a:pt x="480755" y="550029"/>
                  </a:cubicBezTo>
                  <a:cubicBezTo>
                    <a:pt x="450062" y="525609"/>
                    <a:pt x="491116" y="485273"/>
                    <a:pt x="472251" y="454290"/>
                  </a:cubicBezTo>
                  <a:cubicBezTo>
                    <a:pt x="446782" y="478466"/>
                    <a:pt x="441075" y="489294"/>
                    <a:pt x="405451" y="520357"/>
                  </a:cubicBezTo>
                  <a:cubicBezTo>
                    <a:pt x="401974" y="505751"/>
                    <a:pt x="398800" y="491146"/>
                    <a:pt x="395631" y="476545"/>
                  </a:cubicBezTo>
                  <a:cubicBezTo>
                    <a:pt x="412177" y="465261"/>
                    <a:pt x="427099" y="451743"/>
                    <a:pt x="441017" y="437291"/>
                  </a:cubicBezTo>
                  <a:cubicBezTo>
                    <a:pt x="354237" y="404282"/>
                    <a:pt x="409794" y="365781"/>
                    <a:pt x="330684" y="375702"/>
                  </a:cubicBezTo>
                  <a:cubicBezTo>
                    <a:pt x="296589" y="379797"/>
                    <a:pt x="285378" y="416346"/>
                    <a:pt x="263805" y="437599"/>
                  </a:cubicBezTo>
                  <a:cubicBezTo>
                    <a:pt x="243783" y="427397"/>
                    <a:pt x="221435" y="424001"/>
                    <a:pt x="199400" y="421450"/>
                  </a:cubicBezTo>
                  <a:cubicBezTo>
                    <a:pt x="227231" y="399889"/>
                    <a:pt x="262956" y="394870"/>
                    <a:pt x="295193" y="382891"/>
                  </a:cubicBezTo>
                  <a:cubicBezTo>
                    <a:pt x="274162" y="377251"/>
                    <a:pt x="252902" y="372688"/>
                    <a:pt x="231483" y="368980"/>
                  </a:cubicBezTo>
                  <a:cubicBezTo>
                    <a:pt x="239833" y="351515"/>
                    <a:pt x="250736" y="335212"/>
                    <a:pt x="256613" y="316590"/>
                  </a:cubicBezTo>
                  <a:cubicBezTo>
                    <a:pt x="224296" y="326479"/>
                    <a:pt x="195610" y="344639"/>
                    <a:pt x="164450" y="357314"/>
                  </a:cubicBezTo>
                  <a:cubicBezTo>
                    <a:pt x="166616" y="346883"/>
                    <a:pt x="168936" y="336448"/>
                    <a:pt x="171409" y="326097"/>
                  </a:cubicBezTo>
                  <a:cubicBezTo>
                    <a:pt x="155713" y="334676"/>
                    <a:pt x="139480" y="342326"/>
                    <a:pt x="122934" y="349048"/>
                  </a:cubicBezTo>
                  <a:cubicBezTo>
                    <a:pt x="133370" y="331275"/>
                    <a:pt x="147597" y="314738"/>
                    <a:pt x="150150" y="293491"/>
                  </a:cubicBezTo>
                  <a:cubicBezTo>
                    <a:pt x="27544" y="292185"/>
                    <a:pt x="83101" y="291108"/>
                    <a:pt x="0" y="322776"/>
                  </a:cubicBezTo>
                  <a:cubicBezTo>
                    <a:pt x="7267" y="300520"/>
                    <a:pt x="25899" y="280816"/>
                    <a:pt x="20723" y="256014"/>
                  </a:cubicBezTo>
                  <a:cubicBezTo>
                    <a:pt x="31313" y="241949"/>
                    <a:pt x="47472" y="232601"/>
                    <a:pt x="63248" y="225025"/>
                  </a:cubicBezTo>
                  <a:cubicBezTo>
                    <a:pt x="75775" y="225413"/>
                    <a:pt x="88144" y="228500"/>
                    <a:pt x="100592" y="230898"/>
                  </a:cubicBezTo>
                  <a:cubicBezTo>
                    <a:pt x="101829" y="218537"/>
                    <a:pt x="103145" y="206096"/>
                    <a:pt x="104536" y="193729"/>
                  </a:cubicBezTo>
                  <a:cubicBezTo>
                    <a:pt x="123168" y="195199"/>
                    <a:pt x="141879" y="197050"/>
                    <a:pt x="160512" y="199602"/>
                  </a:cubicBezTo>
                  <a:cubicBezTo>
                    <a:pt x="161749" y="194270"/>
                    <a:pt x="164222" y="183686"/>
                    <a:pt x="165385" y="178354"/>
                  </a:cubicBezTo>
                  <a:cubicBezTo>
                    <a:pt x="197314" y="200456"/>
                    <a:pt x="234042" y="213900"/>
                    <a:pt x="271773" y="222245"/>
                  </a:cubicBezTo>
                  <a:cubicBezTo>
                    <a:pt x="269995" y="199374"/>
                    <a:pt x="263190" y="177506"/>
                    <a:pt x="256076" y="155865"/>
                  </a:cubicBezTo>
                  <a:cubicBezTo>
                    <a:pt x="282130" y="173404"/>
                    <a:pt x="311978" y="212892"/>
                    <a:pt x="345919" y="191331"/>
                  </a:cubicBezTo>
                  <a:cubicBezTo>
                    <a:pt x="344836" y="162046"/>
                    <a:pt x="344295" y="132681"/>
                    <a:pt x="347697" y="103549"/>
                  </a:cubicBezTo>
                  <a:cubicBezTo>
                    <a:pt x="365092" y="118770"/>
                    <a:pt x="376304" y="139557"/>
                    <a:pt x="393317" y="155324"/>
                  </a:cubicBezTo>
                  <a:cubicBezTo>
                    <a:pt x="412931" y="106250"/>
                    <a:pt x="419194" y="52390"/>
                    <a:pt x="412623" y="0"/>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020A65C8-BA0B-CF97-A400-04C28EA264E3}"/>
                </a:ext>
              </a:extLst>
            </p:cNvPr>
            <p:cNvSpPr/>
            <p:nvPr/>
          </p:nvSpPr>
          <p:spPr>
            <a:xfrm>
              <a:off x="1111237" y="1238648"/>
              <a:ext cx="1682047" cy="991190"/>
            </a:xfrm>
            <a:custGeom>
              <a:avLst/>
              <a:gdLst>
                <a:gd name="connsiteX0" fmla="*/ 689919 w 1682047"/>
                <a:gd name="connsiteY0" fmla="*/ 8 h 991190"/>
                <a:gd name="connsiteX1" fmla="*/ 774273 w 1682047"/>
                <a:gd name="connsiteY1" fmla="*/ 17393 h 991190"/>
                <a:gd name="connsiteX2" fmla="*/ 774040 w 1682047"/>
                <a:gd name="connsiteY2" fmla="*/ 55953 h 991190"/>
                <a:gd name="connsiteX3" fmla="*/ 845017 w 1682047"/>
                <a:gd name="connsiteY3" fmla="*/ 9664 h 991190"/>
                <a:gd name="connsiteX4" fmla="*/ 961146 w 1682047"/>
                <a:gd name="connsiteY4" fmla="*/ 8348 h 991190"/>
                <a:gd name="connsiteX5" fmla="*/ 961995 w 1682047"/>
                <a:gd name="connsiteY5" fmla="*/ 79285 h 991190"/>
                <a:gd name="connsiteX6" fmla="*/ 819654 w 1682047"/>
                <a:gd name="connsiteY6" fmla="*/ 169078 h 991190"/>
                <a:gd name="connsiteX7" fmla="*/ 966635 w 1682047"/>
                <a:gd name="connsiteY7" fmla="*/ 225718 h 991190"/>
                <a:gd name="connsiteX8" fmla="*/ 914215 w 1682047"/>
                <a:gd name="connsiteY8" fmla="*/ 303377 h 991190"/>
                <a:gd name="connsiteX9" fmla="*/ 950243 w 1682047"/>
                <a:gd name="connsiteY9" fmla="*/ 288076 h 991190"/>
                <a:gd name="connsiteX10" fmla="*/ 890243 w 1682047"/>
                <a:gd name="connsiteY10" fmla="*/ 401515 h 991190"/>
                <a:gd name="connsiteX11" fmla="*/ 962998 w 1682047"/>
                <a:gd name="connsiteY11" fmla="*/ 382198 h 991190"/>
                <a:gd name="connsiteX12" fmla="*/ 997789 w 1682047"/>
                <a:gd name="connsiteY12" fmla="*/ 424004 h 991190"/>
                <a:gd name="connsiteX13" fmla="*/ 1096677 w 1682047"/>
                <a:gd name="connsiteY13" fmla="*/ 325866 h 991190"/>
                <a:gd name="connsiteX14" fmla="*/ 1117783 w 1682047"/>
                <a:gd name="connsiteY14" fmla="*/ 434434 h 991190"/>
                <a:gd name="connsiteX15" fmla="*/ 1141829 w 1682047"/>
                <a:gd name="connsiteY15" fmla="*/ 413802 h 991190"/>
                <a:gd name="connsiteX16" fmla="*/ 1176853 w 1682047"/>
                <a:gd name="connsiteY16" fmla="*/ 435283 h 991190"/>
                <a:gd name="connsiteX17" fmla="*/ 1337827 w 1682047"/>
                <a:gd name="connsiteY17" fmla="*/ 261651 h 991190"/>
                <a:gd name="connsiteX18" fmla="*/ 1342312 w 1682047"/>
                <a:gd name="connsiteY18" fmla="*/ 311568 h 991190"/>
                <a:gd name="connsiteX19" fmla="*/ 1389784 w 1682047"/>
                <a:gd name="connsiteY19" fmla="*/ 296347 h 991190"/>
                <a:gd name="connsiteX20" fmla="*/ 1409191 w 1682047"/>
                <a:gd name="connsiteY20" fmla="*/ 364966 h 991190"/>
                <a:gd name="connsiteX21" fmla="*/ 1502978 w 1682047"/>
                <a:gd name="connsiteY21" fmla="*/ 324630 h 991190"/>
                <a:gd name="connsiteX22" fmla="*/ 1470581 w 1682047"/>
                <a:gd name="connsiteY22" fmla="*/ 379646 h 991190"/>
                <a:gd name="connsiteX23" fmla="*/ 1516737 w 1682047"/>
                <a:gd name="connsiteY23" fmla="*/ 374394 h 991190"/>
                <a:gd name="connsiteX24" fmla="*/ 1461302 w 1682047"/>
                <a:gd name="connsiteY24" fmla="*/ 479333 h 991190"/>
                <a:gd name="connsiteX25" fmla="*/ 1500424 w 1682047"/>
                <a:gd name="connsiteY25" fmla="*/ 454605 h 991190"/>
                <a:gd name="connsiteX26" fmla="*/ 1501507 w 1682047"/>
                <a:gd name="connsiteY26" fmla="*/ 488140 h 991190"/>
                <a:gd name="connsiteX27" fmla="*/ 1523542 w 1682047"/>
                <a:gd name="connsiteY27" fmla="*/ 487212 h 991190"/>
                <a:gd name="connsiteX28" fmla="*/ 1568620 w 1682047"/>
                <a:gd name="connsiteY28" fmla="*/ 424699 h 991190"/>
                <a:gd name="connsiteX29" fmla="*/ 1571327 w 1682047"/>
                <a:gd name="connsiteY29" fmla="*/ 479874 h 991190"/>
                <a:gd name="connsiteX30" fmla="*/ 1625296 w 1682047"/>
                <a:gd name="connsiteY30" fmla="*/ 473540 h 991190"/>
                <a:gd name="connsiteX31" fmla="*/ 1620582 w 1682047"/>
                <a:gd name="connsiteY31" fmla="*/ 394719 h 991190"/>
                <a:gd name="connsiteX32" fmla="*/ 1674626 w 1682047"/>
                <a:gd name="connsiteY32" fmla="*/ 432349 h 991190"/>
                <a:gd name="connsiteX33" fmla="*/ 1570557 w 1682047"/>
                <a:gd name="connsiteY33" fmla="*/ 564563 h 991190"/>
                <a:gd name="connsiteX34" fmla="*/ 1682047 w 1682047"/>
                <a:gd name="connsiteY34" fmla="*/ 541692 h 991190"/>
                <a:gd name="connsiteX35" fmla="*/ 1577904 w 1682047"/>
                <a:gd name="connsiteY35" fmla="*/ 632487 h 991190"/>
                <a:gd name="connsiteX36" fmla="*/ 1618884 w 1682047"/>
                <a:gd name="connsiteY36" fmla="*/ 625612 h 991190"/>
                <a:gd name="connsiteX37" fmla="*/ 1583319 w 1682047"/>
                <a:gd name="connsiteY37" fmla="*/ 696008 h 991190"/>
                <a:gd name="connsiteX38" fmla="*/ 1680662 w 1682047"/>
                <a:gd name="connsiteY38" fmla="*/ 698247 h 991190"/>
                <a:gd name="connsiteX39" fmla="*/ 1547445 w 1682047"/>
                <a:gd name="connsiteY39" fmla="*/ 727612 h 991190"/>
                <a:gd name="connsiteX40" fmla="*/ 1557340 w 1682047"/>
                <a:gd name="connsiteY40" fmla="*/ 779386 h 991190"/>
                <a:gd name="connsiteX41" fmla="*/ 1623831 w 1682047"/>
                <a:gd name="connsiteY41" fmla="*/ 768028 h 991190"/>
                <a:gd name="connsiteX42" fmla="*/ 1639214 w 1682047"/>
                <a:gd name="connsiteY42" fmla="*/ 808518 h 991190"/>
                <a:gd name="connsiteX43" fmla="*/ 1576280 w 1682047"/>
                <a:gd name="connsiteY43" fmla="*/ 868017 h 991190"/>
                <a:gd name="connsiteX44" fmla="*/ 1681431 w 1682047"/>
                <a:gd name="connsiteY44" fmla="*/ 875975 h 991190"/>
                <a:gd name="connsiteX45" fmla="*/ 1622440 w 1682047"/>
                <a:gd name="connsiteY45" fmla="*/ 952478 h 991190"/>
                <a:gd name="connsiteX46" fmla="*/ 1534376 w 1682047"/>
                <a:gd name="connsiteY46" fmla="*/ 991191 h 991190"/>
                <a:gd name="connsiteX47" fmla="*/ 1537625 w 1682047"/>
                <a:gd name="connsiteY47" fmla="*/ 939496 h 991190"/>
                <a:gd name="connsiteX48" fmla="*/ 1475231 w 1682047"/>
                <a:gd name="connsiteY48" fmla="*/ 944828 h 991190"/>
                <a:gd name="connsiteX49" fmla="*/ 1566157 w 1682047"/>
                <a:gd name="connsiteY49" fmla="*/ 876055 h 991190"/>
                <a:gd name="connsiteX50" fmla="*/ 1487679 w 1682047"/>
                <a:gd name="connsiteY50" fmla="*/ 826291 h 991190"/>
                <a:gd name="connsiteX51" fmla="*/ 1446158 w 1682047"/>
                <a:gd name="connsiteY51" fmla="*/ 822890 h 991190"/>
                <a:gd name="connsiteX52" fmla="*/ 1480407 w 1682047"/>
                <a:gd name="connsiteY52" fmla="*/ 741369 h 991190"/>
                <a:gd name="connsiteX53" fmla="*/ 1399535 w 1682047"/>
                <a:gd name="connsiteY53" fmla="*/ 783869 h 991190"/>
                <a:gd name="connsiteX54" fmla="*/ 1397603 w 1682047"/>
                <a:gd name="connsiteY54" fmla="*/ 720121 h 991190"/>
                <a:gd name="connsiteX55" fmla="*/ 1338533 w 1682047"/>
                <a:gd name="connsiteY55" fmla="*/ 720041 h 991190"/>
                <a:gd name="connsiteX56" fmla="*/ 1315877 w 1682047"/>
                <a:gd name="connsiteY56" fmla="*/ 861375 h 991190"/>
                <a:gd name="connsiteX57" fmla="*/ 1230599 w 1682047"/>
                <a:gd name="connsiteY57" fmla="*/ 860988 h 991190"/>
                <a:gd name="connsiteX58" fmla="*/ 1228821 w 1682047"/>
                <a:gd name="connsiteY58" fmla="*/ 807048 h 991190"/>
                <a:gd name="connsiteX59" fmla="*/ 1182974 w 1682047"/>
                <a:gd name="connsiteY59" fmla="*/ 829071 h 991190"/>
                <a:gd name="connsiteX60" fmla="*/ 1156533 w 1682047"/>
                <a:gd name="connsiteY60" fmla="*/ 710842 h 991190"/>
                <a:gd name="connsiteX61" fmla="*/ 1097388 w 1682047"/>
                <a:gd name="connsiteY61" fmla="*/ 793525 h 991190"/>
                <a:gd name="connsiteX62" fmla="*/ 1033445 w 1682047"/>
                <a:gd name="connsiteY62" fmla="*/ 743995 h 991190"/>
                <a:gd name="connsiteX63" fmla="*/ 820285 w 1682047"/>
                <a:gd name="connsiteY63" fmla="*/ 924736 h 991190"/>
                <a:gd name="connsiteX64" fmla="*/ 810619 w 1682047"/>
                <a:gd name="connsiteY64" fmla="*/ 895451 h 991190"/>
                <a:gd name="connsiteX65" fmla="*/ 738867 w 1682047"/>
                <a:gd name="connsiteY65" fmla="*/ 968320 h 991190"/>
                <a:gd name="connsiteX66" fmla="*/ 725724 w 1682047"/>
                <a:gd name="connsiteY66" fmla="*/ 860293 h 991190"/>
                <a:gd name="connsiteX67" fmla="*/ 821750 w 1682047"/>
                <a:gd name="connsiteY67" fmla="*/ 789589 h 991190"/>
                <a:gd name="connsiteX68" fmla="*/ 758349 w 1682047"/>
                <a:gd name="connsiteY68" fmla="*/ 793605 h 991190"/>
                <a:gd name="connsiteX69" fmla="*/ 823757 w 1682047"/>
                <a:gd name="connsiteY69" fmla="*/ 744228 h 991190"/>
                <a:gd name="connsiteX70" fmla="*/ 700902 w 1682047"/>
                <a:gd name="connsiteY70" fmla="*/ 739050 h 991190"/>
                <a:gd name="connsiteX71" fmla="*/ 793834 w 1682047"/>
                <a:gd name="connsiteY71" fmla="*/ 689748 h 991190"/>
                <a:gd name="connsiteX72" fmla="*/ 708323 w 1682047"/>
                <a:gd name="connsiteY72" fmla="*/ 696623 h 991190"/>
                <a:gd name="connsiteX73" fmla="*/ 751235 w 1682047"/>
                <a:gd name="connsiteY73" fmla="*/ 634572 h 991190"/>
                <a:gd name="connsiteX74" fmla="*/ 650336 w 1682047"/>
                <a:gd name="connsiteY74" fmla="*/ 650488 h 991190"/>
                <a:gd name="connsiteX75" fmla="*/ 712034 w 1682047"/>
                <a:gd name="connsiteY75" fmla="*/ 581562 h 991190"/>
                <a:gd name="connsiteX76" fmla="*/ 659073 w 1682047"/>
                <a:gd name="connsiteY76" fmla="*/ 587668 h 991190"/>
                <a:gd name="connsiteX77" fmla="*/ 715049 w 1682047"/>
                <a:gd name="connsiteY77" fmla="*/ 481572 h 991190"/>
                <a:gd name="connsiteX78" fmla="*/ 589720 w 1682047"/>
                <a:gd name="connsiteY78" fmla="*/ 552743 h 991190"/>
                <a:gd name="connsiteX79" fmla="*/ 605959 w 1682047"/>
                <a:gd name="connsiteY79" fmla="*/ 495329 h 991190"/>
                <a:gd name="connsiteX80" fmla="*/ 539233 w 1682047"/>
                <a:gd name="connsiteY80" fmla="*/ 529946 h 991190"/>
                <a:gd name="connsiteX81" fmla="*/ 572559 w 1682047"/>
                <a:gd name="connsiteY81" fmla="*/ 450202 h 991190"/>
                <a:gd name="connsiteX82" fmla="*/ 515346 w 1682047"/>
                <a:gd name="connsiteY82" fmla="*/ 464807 h 991190"/>
                <a:gd name="connsiteX83" fmla="*/ 573488 w 1682047"/>
                <a:gd name="connsiteY83" fmla="*/ 395186 h 991190"/>
                <a:gd name="connsiteX84" fmla="*/ 505913 w 1682047"/>
                <a:gd name="connsiteY84" fmla="*/ 425787 h 991190"/>
                <a:gd name="connsiteX85" fmla="*/ 485965 w 1682047"/>
                <a:gd name="connsiteY85" fmla="*/ 349363 h 991190"/>
                <a:gd name="connsiteX86" fmla="*/ 419165 w 1682047"/>
                <a:gd name="connsiteY86" fmla="*/ 412189 h 991190"/>
                <a:gd name="connsiteX87" fmla="*/ 431226 w 1682047"/>
                <a:gd name="connsiteY87" fmla="*/ 285153 h 991190"/>
                <a:gd name="connsiteX88" fmla="*/ 347414 w 1682047"/>
                <a:gd name="connsiteY88" fmla="*/ 400597 h 991190"/>
                <a:gd name="connsiteX89" fmla="*/ 321047 w 1682047"/>
                <a:gd name="connsiteY89" fmla="*/ 337464 h 991190"/>
                <a:gd name="connsiteX90" fmla="*/ 271797 w 1682047"/>
                <a:gd name="connsiteY90" fmla="*/ 417288 h 991190"/>
                <a:gd name="connsiteX91" fmla="*/ 194870 w 1682047"/>
                <a:gd name="connsiteY91" fmla="*/ 407706 h 991190"/>
                <a:gd name="connsiteX92" fmla="*/ 258272 w 1682047"/>
                <a:gd name="connsiteY92" fmla="*/ 311579 h 991190"/>
                <a:gd name="connsiteX93" fmla="*/ 137737 w 1682047"/>
                <a:gd name="connsiteY93" fmla="*/ 357788 h 991190"/>
                <a:gd name="connsiteX94" fmla="*/ 226650 w 1682047"/>
                <a:gd name="connsiteY94" fmla="*/ 201080 h 991190"/>
                <a:gd name="connsiteX95" fmla="*/ 146007 w 1682047"/>
                <a:gd name="connsiteY95" fmla="*/ 257024 h 991190"/>
                <a:gd name="connsiteX96" fmla="*/ 115856 w 1682047"/>
                <a:gd name="connsiteY96" fmla="*/ 212980 h 991190"/>
                <a:gd name="connsiteX97" fmla="*/ 72174 w 1682047"/>
                <a:gd name="connsiteY97" fmla="*/ 271630 h 991190"/>
                <a:gd name="connsiteX98" fmla="*/ 76272 w 1682047"/>
                <a:gd name="connsiteY98" fmla="*/ 211897 h 991190"/>
                <a:gd name="connsiteX99" fmla="*/ 37925 w 1682047"/>
                <a:gd name="connsiteY99" fmla="*/ 207722 h 991190"/>
                <a:gd name="connsiteX100" fmla="*/ 79446 w 1682047"/>
                <a:gd name="connsiteY100" fmla="*/ 147448 h 991190"/>
                <a:gd name="connsiteX101" fmla="*/ 661 w 1682047"/>
                <a:gd name="connsiteY101" fmla="*/ 163523 h 991190"/>
                <a:gd name="connsiteX102" fmla="*/ 9398 w 1682047"/>
                <a:gd name="connsiteY102" fmla="*/ 77906 h 991190"/>
                <a:gd name="connsiteX103" fmla="*/ 68161 w 1682047"/>
                <a:gd name="connsiteY103" fmla="*/ 92665 h 991190"/>
                <a:gd name="connsiteX104" fmla="*/ 66691 w 1682047"/>
                <a:gd name="connsiteY104" fmla="*/ 54722 h 991190"/>
                <a:gd name="connsiteX105" fmla="*/ 184598 w 1682047"/>
                <a:gd name="connsiteY105" fmla="*/ 179980 h 991190"/>
                <a:gd name="connsiteX106" fmla="*/ 189625 w 1682047"/>
                <a:gd name="connsiteY106" fmla="*/ 156722 h 991190"/>
                <a:gd name="connsiteX107" fmla="*/ 209807 w 1682047"/>
                <a:gd name="connsiteY107" fmla="*/ 179365 h 991190"/>
                <a:gd name="connsiteX108" fmla="*/ 209573 w 1682047"/>
                <a:gd name="connsiteY108" fmla="*/ 117622 h 991190"/>
                <a:gd name="connsiteX109" fmla="*/ 347276 w 1682047"/>
                <a:gd name="connsiteY109" fmla="*/ 194586 h 991190"/>
                <a:gd name="connsiteX110" fmla="*/ 312331 w 1682047"/>
                <a:gd name="connsiteY110" fmla="*/ 94209 h 991190"/>
                <a:gd name="connsiteX111" fmla="*/ 369002 w 1682047"/>
                <a:gd name="connsiteY111" fmla="*/ 95445 h 991190"/>
                <a:gd name="connsiteX112" fmla="*/ 416241 w 1682047"/>
                <a:gd name="connsiteY112" fmla="*/ 225033 h 991190"/>
                <a:gd name="connsiteX113" fmla="*/ 411447 w 1682047"/>
                <a:gd name="connsiteY113" fmla="*/ 114688 h 991190"/>
                <a:gd name="connsiteX114" fmla="*/ 479484 w 1682047"/>
                <a:gd name="connsiteY114" fmla="*/ 179827 h 991190"/>
                <a:gd name="connsiteX115" fmla="*/ 473607 w 1682047"/>
                <a:gd name="connsiteY115" fmla="*/ 76665 h 991190"/>
                <a:gd name="connsiteX116" fmla="*/ 515670 w 1682047"/>
                <a:gd name="connsiteY116" fmla="*/ 156181 h 991190"/>
                <a:gd name="connsiteX117" fmla="*/ 514433 w 1682047"/>
                <a:gd name="connsiteY117" fmla="*/ 86633 h 991190"/>
                <a:gd name="connsiteX118" fmla="*/ 573116 w 1682047"/>
                <a:gd name="connsiteY118" fmla="*/ 139177 h 991190"/>
                <a:gd name="connsiteX119" fmla="*/ 598787 w 1682047"/>
                <a:gd name="connsiteY119" fmla="*/ 118778 h 991190"/>
                <a:gd name="connsiteX120" fmla="*/ 669456 w 1682047"/>
                <a:gd name="connsiteY120" fmla="*/ 73264 h 991190"/>
                <a:gd name="connsiteX121" fmla="*/ 678501 w 1682047"/>
                <a:gd name="connsiteY121" fmla="*/ 29065 h 991190"/>
                <a:gd name="connsiteX122" fmla="*/ 704247 w 1682047"/>
                <a:gd name="connsiteY122" fmla="*/ 22343 h 991190"/>
                <a:gd name="connsiteX123" fmla="*/ 689919 w 1682047"/>
                <a:gd name="connsiteY123" fmla="*/ 8 h 99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682047" h="991190">
                  <a:moveTo>
                    <a:pt x="689919" y="8"/>
                  </a:moveTo>
                  <a:cubicBezTo>
                    <a:pt x="718993" y="-300"/>
                    <a:pt x="746904" y="8353"/>
                    <a:pt x="774273" y="17393"/>
                  </a:cubicBezTo>
                  <a:cubicBezTo>
                    <a:pt x="774119" y="30222"/>
                    <a:pt x="774040" y="43050"/>
                    <a:pt x="774040" y="55953"/>
                  </a:cubicBezTo>
                  <a:cubicBezTo>
                    <a:pt x="797391" y="40190"/>
                    <a:pt x="819426" y="21876"/>
                    <a:pt x="845017" y="9664"/>
                  </a:cubicBezTo>
                  <a:cubicBezTo>
                    <a:pt x="883289" y="3711"/>
                    <a:pt x="922486" y="8348"/>
                    <a:pt x="961146" y="8348"/>
                  </a:cubicBezTo>
                  <a:cubicBezTo>
                    <a:pt x="962229" y="31994"/>
                    <a:pt x="962383" y="55640"/>
                    <a:pt x="961995" y="79285"/>
                  </a:cubicBezTo>
                  <a:cubicBezTo>
                    <a:pt x="924896" y="109977"/>
                    <a:pt x="895573" y="96570"/>
                    <a:pt x="819654" y="169078"/>
                  </a:cubicBezTo>
                  <a:cubicBezTo>
                    <a:pt x="869291" y="186156"/>
                    <a:pt x="920086" y="200915"/>
                    <a:pt x="966635" y="225718"/>
                  </a:cubicBezTo>
                  <a:cubicBezTo>
                    <a:pt x="946070" y="249284"/>
                    <a:pt x="923956" y="272855"/>
                    <a:pt x="914215" y="303377"/>
                  </a:cubicBezTo>
                  <a:cubicBezTo>
                    <a:pt x="926355" y="298740"/>
                    <a:pt x="938416" y="293642"/>
                    <a:pt x="950243" y="288076"/>
                  </a:cubicBezTo>
                  <a:cubicBezTo>
                    <a:pt x="929907" y="325707"/>
                    <a:pt x="908106" y="362568"/>
                    <a:pt x="890243" y="401515"/>
                  </a:cubicBezTo>
                  <a:cubicBezTo>
                    <a:pt x="914985" y="397111"/>
                    <a:pt x="939106" y="390077"/>
                    <a:pt x="962998" y="382198"/>
                  </a:cubicBezTo>
                  <a:cubicBezTo>
                    <a:pt x="972123" y="397960"/>
                    <a:pt x="981402" y="414497"/>
                    <a:pt x="997789" y="424004"/>
                  </a:cubicBezTo>
                  <a:cubicBezTo>
                    <a:pt x="1032038" y="392634"/>
                    <a:pt x="1062194" y="357083"/>
                    <a:pt x="1096677" y="325866"/>
                  </a:cubicBezTo>
                  <a:cubicBezTo>
                    <a:pt x="1099076" y="362802"/>
                    <a:pt x="1104639" y="399663"/>
                    <a:pt x="1117783" y="434434"/>
                  </a:cubicBezTo>
                  <a:cubicBezTo>
                    <a:pt x="1125899" y="427713"/>
                    <a:pt x="1133867" y="420757"/>
                    <a:pt x="1141829" y="413802"/>
                  </a:cubicBezTo>
                  <a:cubicBezTo>
                    <a:pt x="1153502" y="420832"/>
                    <a:pt x="1165180" y="428020"/>
                    <a:pt x="1176853" y="435283"/>
                  </a:cubicBezTo>
                  <a:cubicBezTo>
                    <a:pt x="1236385" y="383121"/>
                    <a:pt x="1276516" y="312110"/>
                    <a:pt x="1337827" y="261651"/>
                  </a:cubicBezTo>
                  <a:cubicBezTo>
                    <a:pt x="1344478" y="277567"/>
                    <a:pt x="1344478" y="294724"/>
                    <a:pt x="1342312" y="311568"/>
                  </a:cubicBezTo>
                  <a:cubicBezTo>
                    <a:pt x="1358624" y="308247"/>
                    <a:pt x="1374555" y="303223"/>
                    <a:pt x="1389784" y="296347"/>
                  </a:cubicBezTo>
                  <a:cubicBezTo>
                    <a:pt x="1395968" y="319298"/>
                    <a:pt x="1402540" y="342095"/>
                    <a:pt x="1409191" y="364966"/>
                  </a:cubicBezTo>
                  <a:cubicBezTo>
                    <a:pt x="1432850" y="337766"/>
                    <a:pt x="1467258" y="324704"/>
                    <a:pt x="1502978" y="324630"/>
                  </a:cubicBezTo>
                  <a:cubicBezTo>
                    <a:pt x="1493624" y="343873"/>
                    <a:pt x="1482413" y="361953"/>
                    <a:pt x="1470581" y="379646"/>
                  </a:cubicBezTo>
                  <a:cubicBezTo>
                    <a:pt x="1485890" y="377949"/>
                    <a:pt x="1501274" y="376171"/>
                    <a:pt x="1516737" y="374394"/>
                  </a:cubicBezTo>
                  <a:cubicBezTo>
                    <a:pt x="1493773" y="405303"/>
                    <a:pt x="1452952" y="436599"/>
                    <a:pt x="1461302" y="479333"/>
                  </a:cubicBezTo>
                  <a:cubicBezTo>
                    <a:pt x="1474292" y="471062"/>
                    <a:pt x="1487281" y="462797"/>
                    <a:pt x="1500424" y="454605"/>
                  </a:cubicBezTo>
                  <a:cubicBezTo>
                    <a:pt x="1500658" y="465731"/>
                    <a:pt x="1501045" y="476935"/>
                    <a:pt x="1501507" y="488140"/>
                  </a:cubicBezTo>
                  <a:cubicBezTo>
                    <a:pt x="1506996" y="487907"/>
                    <a:pt x="1518053" y="487445"/>
                    <a:pt x="1523542" y="487212"/>
                  </a:cubicBezTo>
                  <a:cubicBezTo>
                    <a:pt x="1538617" y="466425"/>
                    <a:pt x="1551915" y="444324"/>
                    <a:pt x="1568620" y="424699"/>
                  </a:cubicBezTo>
                  <a:cubicBezTo>
                    <a:pt x="1569782" y="443093"/>
                    <a:pt x="1570552" y="461481"/>
                    <a:pt x="1571327" y="479874"/>
                  </a:cubicBezTo>
                  <a:cubicBezTo>
                    <a:pt x="1589418" y="479567"/>
                    <a:pt x="1607588" y="477864"/>
                    <a:pt x="1625296" y="473540"/>
                  </a:cubicBezTo>
                  <a:cubicBezTo>
                    <a:pt x="1627770" y="447114"/>
                    <a:pt x="1625530" y="420683"/>
                    <a:pt x="1620582" y="394719"/>
                  </a:cubicBezTo>
                  <a:cubicBezTo>
                    <a:pt x="1640298" y="404687"/>
                    <a:pt x="1658468" y="417282"/>
                    <a:pt x="1674626" y="432349"/>
                  </a:cubicBezTo>
                  <a:cubicBezTo>
                    <a:pt x="1641460" y="477630"/>
                    <a:pt x="1607439" y="522296"/>
                    <a:pt x="1570557" y="564563"/>
                  </a:cubicBezTo>
                  <a:cubicBezTo>
                    <a:pt x="1608596" y="561704"/>
                    <a:pt x="1644783" y="548955"/>
                    <a:pt x="1682047" y="541692"/>
                  </a:cubicBezTo>
                  <a:cubicBezTo>
                    <a:pt x="1650659" y="575614"/>
                    <a:pt x="1610375" y="599727"/>
                    <a:pt x="1577904" y="632487"/>
                  </a:cubicBezTo>
                  <a:cubicBezTo>
                    <a:pt x="1591355" y="629554"/>
                    <a:pt x="1605040" y="627235"/>
                    <a:pt x="1618884" y="625612"/>
                  </a:cubicBezTo>
                  <a:cubicBezTo>
                    <a:pt x="1607906" y="649565"/>
                    <a:pt x="1590585" y="670352"/>
                    <a:pt x="1583319" y="696008"/>
                  </a:cubicBezTo>
                  <a:cubicBezTo>
                    <a:pt x="1615715" y="697011"/>
                    <a:pt x="1648419" y="693302"/>
                    <a:pt x="1680662" y="698247"/>
                  </a:cubicBezTo>
                  <a:cubicBezTo>
                    <a:pt x="1637521" y="713006"/>
                    <a:pt x="1591286" y="715245"/>
                    <a:pt x="1547445" y="727612"/>
                  </a:cubicBezTo>
                  <a:cubicBezTo>
                    <a:pt x="1550614" y="744844"/>
                    <a:pt x="1553943" y="762075"/>
                    <a:pt x="1557340" y="779386"/>
                  </a:cubicBezTo>
                  <a:cubicBezTo>
                    <a:pt x="1577055" y="767561"/>
                    <a:pt x="1601176" y="759141"/>
                    <a:pt x="1623831" y="768028"/>
                  </a:cubicBezTo>
                  <a:cubicBezTo>
                    <a:pt x="1633418" y="779153"/>
                    <a:pt x="1634655" y="794920"/>
                    <a:pt x="1639214" y="808518"/>
                  </a:cubicBezTo>
                  <a:cubicBezTo>
                    <a:pt x="1607593" y="814778"/>
                    <a:pt x="1586174" y="838424"/>
                    <a:pt x="1576280" y="868017"/>
                  </a:cubicBezTo>
                  <a:cubicBezTo>
                    <a:pt x="1605507" y="894523"/>
                    <a:pt x="1646636" y="876670"/>
                    <a:pt x="1681431" y="875975"/>
                  </a:cubicBezTo>
                  <a:cubicBezTo>
                    <a:pt x="1664264" y="903637"/>
                    <a:pt x="1633498" y="920869"/>
                    <a:pt x="1622440" y="952478"/>
                  </a:cubicBezTo>
                  <a:cubicBezTo>
                    <a:pt x="1594376" y="968240"/>
                    <a:pt x="1564219" y="979524"/>
                    <a:pt x="1534376" y="991191"/>
                  </a:cubicBezTo>
                  <a:cubicBezTo>
                    <a:pt x="1537391" y="974113"/>
                    <a:pt x="1538554" y="956802"/>
                    <a:pt x="1537625" y="939496"/>
                  </a:cubicBezTo>
                  <a:cubicBezTo>
                    <a:pt x="1516747" y="940965"/>
                    <a:pt x="1495950" y="942817"/>
                    <a:pt x="1475231" y="944828"/>
                  </a:cubicBezTo>
                  <a:cubicBezTo>
                    <a:pt x="1521684" y="879593"/>
                    <a:pt x="1511933" y="894119"/>
                    <a:pt x="1566157" y="876055"/>
                  </a:cubicBezTo>
                  <a:cubicBezTo>
                    <a:pt x="1543273" y="854727"/>
                    <a:pt x="1515436" y="840048"/>
                    <a:pt x="1487679" y="826291"/>
                  </a:cubicBezTo>
                  <a:cubicBezTo>
                    <a:pt x="1474924" y="818561"/>
                    <a:pt x="1459922" y="822503"/>
                    <a:pt x="1446158" y="822890"/>
                  </a:cubicBezTo>
                  <a:cubicBezTo>
                    <a:pt x="1459922" y="796772"/>
                    <a:pt x="1471749" y="769651"/>
                    <a:pt x="1480407" y="741369"/>
                  </a:cubicBezTo>
                  <a:cubicBezTo>
                    <a:pt x="1447702" y="742371"/>
                    <a:pt x="1423194" y="764166"/>
                    <a:pt x="1399535" y="783869"/>
                  </a:cubicBezTo>
                  <a:cubicBezTo>
                    <a:pt x="1398686" y="762622"/>
                    <a:pt x="1398065" y="741369"/>
                    <a:pt x="1397603" y="720121"/>
                  </a:cubicBezTo>
                  <a:cubicBezTo>
                    <a:pt x="1377888" y="719813"/>
                    <a:pt x="1358173" y="719813"/>
                    <a:pt x="1338533" y="720041"/>
                  </a:cubicBezTo>
                  <a:cubicBezTo>
                    <a:pt x="1321912" y="765402"/>
                    <a:pt x="1323149" y="814158"/>
                    <a:pt x="1315877" y="861375"/>
                  </a:cubicBezTo>
                  <a:cubicBezTo>
                    <a:pt x="1287425" y="863152"/>
                    <a:pt x="1258893" y="862998"/>
                    <a:pt x="1230599" y="860988"/>
                  </a:cubicBezTo>
                  <a:cubicBezTo>
                    <a:pt x="1229904" y="842981"/>
                    <a:pt x="1229363" y="824980"/>
                    <a:pt x="1228821" y="807048"/>
                  </a:cubicBezTo>
                  <a:cubicBezTo>
                    <a:pt x="1213512" y="814465"/>
                    <a:pt x="1198203" y="821728"/>
                    <a:pt x="1182974" y="829071"/>
                  </a:cubicBezTo>
                  <a:cubicBezTo>
                    <a:pt x="1171067" y="790358"/>
                    <a:pt x="1165732" y="750175"/>
                    <a:pt x="1156533" y="710842"/>
                  </a:cubicBezTo>
                  <a:cubicBezTo>
                    <a:pt x="1130167" y="733098"/>
                    <a:pt x="1114704" y="764394"/>
                    <a:pt x="1097388" y="793525"/>
                  </a:cubicBezTo>
                  <a:cubicBezTo>
                    <a:pt x="1070019" y="786029"/>
                    <a:pt x="1050150" y="765709"/>
                    <a:pt x="1033445" y="743995"/>
                  </a:cubicBezTo>
                  <a:cubicBezTo>
                    <a:pt x="892149" y="822269"/>
                    <a:pt x="884319" y="872256"/>
                    <a:pt x="820285" y="924736"/>
                  </a:cubicBezTo>
                  <a:cubicBezTo>
                    <a:pt x="816963" y="914922"/>
                    <a:pt x="813714" y="905186"/>
                    <a:pt x="810619" y="895451"/>
                  </a:cubicBezTo>
                  <a:cubicBezTo>
                    <a:pt x="783865" y="917086"/>
                    <a:pt x="770027" y="952170"/>
                    <a:pt x="738867" y="968320"/>
                  </a:cubicBezTo>
                  <a:cubicBezTo>
                    <a:pt x="736855" y="931999"/>
                    <a:pt x="723404" y="896767"/>
                    <a:pt x="725724" y="860293"/>
                  </a:cubicBezTo>
                  <a:cubicBezTo>
                    <a:pt x="763609" y="845767"/>
                    <a:pt x="795852" y="820497"/>
                    <a:pt x="821750" y="789589"/>
                  </a:cubicBezTo>
                  <a:cubicBezTo>
                    <a:pt x="800565" y="790745"/>
                    <a:pt x="779460" y="792141"/>
                    <a:pt x="758349" y="793605"/>
                  </a:cubicBezTo>
                  <a:cubicBezTo>
                    <a:pt x="780771" y="778071"/>
                    <a:pt x="802805" y="761847"/>
                    <a:pt x="823757" y="744228"/>
                  </a:cubicBezTo>
                  <a:cubicBezTo>
                    <a:pt x="783090" y="746700"/>
                    <a:pt x="738862" y="760144"/>
                    <a:pt x="700902" y="739050"/>
                  </a:cubicBezTo>
                  <a:cubicBezTo>
                    <a:pt x="732603" y="724057"/>
                    <a:pt x="766699" y="712699"/>
                    <a:pt x="793834" y="689748"/>
                  </a:cubicBezTo>
                  <a:cubicBezTo>
                    <a:pt x="765228" y="690750"/>
                    <a:pt x="736776" y="693610"/>
                    <a:pt x="708323" y="696623"/>
                  </a:cubicBezTo>
                  <a:cubicBezTo>
                    <a:pt x="721467" y="675142"/>
                    <a:pt x="735926" y="654510"/>
                    <a:pt x="751235" y="634572"/>
                  </a:cubicBezTo>
                  <a:cubicBezTo>
                    <a:pt x="717528" y="639517"/>
                    <a:pt x="684049" y="645931"/>
                    <a:pt x="650336" y="650488"/>
                  </a:cubicBezTo>
                  <a:cubicBezTo>
                    <a:pt x="670204" y="626922"/>
                    <a:pt x="691315" y="604433"/>
                    <a:pt x="712034" y="581562"/>
                  </a:cubicBezTo>
                  <a:cubicBezTo>
                    <a:pt x="694331" y="583572"/>
                    <a:pt x="676702" y="585578"/>
                    <a:pt x="659073" y="587668"/>
                  </a:cubicBezTo>
                  <a:cubicBezTo>
                    <a:pt x="678788" y="552897"/>
                    <a:pt x="704151" y="520593"/>
                    <a:pt x="715049" y="481572"/>
                  </a:cubicBezTo>
                  <a:cubicBezTo>
                    <a:pt x="671288" y="501897"/>
                    <a:pt x="632941" y="531490"/>
                    <a:pt x="589720" y="552743"/>
                  </a:cubicBezTo>
                  <a:cubicBezTo>
                    <a:pt x="595055" y="533580"/>
                    <a:pt x="600544" y="514492"/>
                    <a:pt x="605959" y="495329"/>
                  </a:cubicBezTo>
                  <a:cubicBezTo>
                    <a:pt x="584157" y="507690"/>
                    <a:pt x="561963" y="519362"/>
                    <a:pt x="539233" y="529946"/>
                  </a:cubicBezTo>
                  <a:cubicBezTo>
                    <a:pt x="550057" y="503207"/>
                    <a:pt x="561576" y="476861"/>
                    <a:pt x="572559" y="450202"/>
                  </a:cubicBezTo>
                  <a:cubicBezTo>
                    <a:pt x="553460" y="455226"/>
                    <a:pt x="534440" y="460171"/>
                    <a:pt x="515346" y="464807"/>
                  </a:cubicBezTo>
                  <a:cubicBezTo>
                    <a:pt x="533209" y="440466"/>
                    <a:pt x="553306" y="417823"/>
                    <a:pt x="573488" y="395186"/>
                  </a:cubicBezTo>
                  <a:cubicBezTo>
                    <a:pt x="551066" y="405695"/>
                    <a:pt x="528569" y="415892"/>
                    <a:pt x="505913" y="425787"/>
                  </a:cubicBezTo>
                  <a:cubicBezTo>
                    <a:pt x="497484" y="400751"/>
                    <a:pt x="492229" y="374940"/>
                    <a:pt x="485965" y="349363"/>
                  </a:cubicBezTo>
                  <a:cubicBezTo>
                    <a:pt x="464705" y="371312"/>
                    <a:pt x="443286" y="393254"/>
                    <a:pt x="419165" y="412189"/>
                  </a:cubicBezTo>
                  <a:cubicBezTo>
                    <a:pt x="431767" y="371078"/>
                    <a:pt x="449704" y="327654"/>
                    <a:pt x="431226" y="285153"/>
                  </a:cubicBezTo>
                  <a:cubicBezTo>
                    <a:pt x="396817" y="318614"/>
                    <a:pt x="375171" y="362038"/>
                    <a:pt x="347414" y="400597"/>
                  </a:cubicBezTo>
                  <a:cubicBezTo>
                    <a:pt x="339839" y="379036"/>
                    <a:pt x="333883" y="356626"/>
                    <a:pt x="321047" y="337464"/>
                  </a:cubicBezTo>
                  <a:cubicBezTo>
                    <a:pt x="302723" y="362887"/>
                    <a:pt x="286798" y="389854"/>
                    <a:pt x="271797" y="417288"/>
                  </a:cubicBezTo>
                  <a:cubicBezTo>
                    <a:pt x="246126" y="414041"/>
                    <a:pt x="220461" y="410720"/>
                    <a:pt x="194870" y="407706"/>
                  </a:cubicBezTo>
                  <a:cubicBezTo>
                    <a:pt x="214351" y="374479"/>
                    <a:pt x="242963" y="347125"/>
                    <a:pt x="258272" y="311579"/>
                  </a:cubicBezTo>
                  <a:cubicBezTo>
                    <a:pt x="217138" y="324482"/>
                    <a:pt x="180107" y="348440"/>
                    <a:pt x="137737" y="357788"/>
                  </a:cubicBezTo>
                  <a:cubicBezTo>
                    <a:pt x="163174" y="303313"/>
                    <a:pt x="200364" y="255247"/>
                    <a:pt x="226650" y="201080"/>
                  </a:cubicBezTo>
                  <a:cubicBezTo>
                    <a:pt x="186912" y="193583"/>
                    <a:pt x="167813" y="232222"/>
                    <a:pt x="146007" y="257024"/>
                  </a:cubicBezTo>
                  <a:cubicBezTo>
                    <a:pt x="134950" y="242960"/>
                    <a:pt x="124975" y="228201"/>
                    <a:pt x="115856" y="212980"/>
                  </a:cubicBezTo>
                  <a:cubicBezTo>
                    <a:pt x="98460" y="230365"/>
                    <a:pt x="86087" y="251693"/>
                    <a:pt x="72174" y="271630"/>
                  </a:cubicBezTo>
                  <a:cubicBezTo>
                    <a:pt x="71325" y="251618"/>
                    <a:pt x="72715" y="231601"/>
                    <a:pt x="76272" y="211897"/>
                  </a:cubicBezTo>
                  <a:cubicBezTo>
                    <a:pt x="63437" y="210507"/>
                    <a:pt x="50601" y="209192"/>
                    <a:pt x="37925" y="207722"/>
                  </a:cubicBezTo>
                  <a:cubicBezTo>
                    <a:pt x="49832" y="186315"/>
                    <a:pt x="65682" y="167619"/>
                    <a:pt x="79446" y="147448"/>
                  </a:cubicBezTo>
                  <a:cubicBezTo>
                    <a:pt x="52077" y="146292"/>
                    <a:pt x="26406" y="156101"/>
                    <a:pt x="661" y="163523"/>
                  </a:cubicBezTo>
                  <a:cubicBezTo>
                    <a:pt x="-1738" y="134625"/>
                    <a:pt x="2673" y="105876"/>
                    <a:pt x="9398" y="77906"/>
                  </a:cubicBezTo>
                  <a:cubicBezTo>
                    <a:pt x="29039" y="82617"/>
                    <a:pt x="48600" y="87567"/>
                    <a:pt x="68161" y="92665"/>
                  </a:cubicBezTo>
                  <a:cubicBezTo>
                    <a:pt x="67545" y="79991"/>
                    <a:pt x="67078" y="67322"/>
                    <a:pt x="66691" y="54722"/>
                  </a:cubicBezTo>
                  <a:cubicBezTo>
                    <a:pt x="117289" y="52212"/>
                    <a:pt x="160594" y="146228"/>
                    <a:pt x="184598" y="179980"/>
                  </a:cubicBezTo>
                  <a:cubicBezTo>
                    <a:pt x="185835" y="174187"/>
                    <a:pt x="188388" y="162515"/>
                    <a:pt x="189625" y="156722"/>
                  </a:cubicBezTo>
                  <a:cubicBezTo>
                    <a:pt x="196276" y="164218"/>
                    <a:pt x="203002" y="171789"/>
                    <a:pt x="209807" y="179365"/>
                  </a:cubicBezTo>
                  <a:cubicBezTo>
                    <a:pt x="208262" y="158812"/>
                    <a:pt x="208183" y="138180"/>
                    <a:pt x="209573" y="117622"/>
                  </a:cubicBezTo>
                  <a:cubicBezTo>
                    <a:pt x="272588" y="103637"/>
                    <a:pt x="294389" y="179439"/>
                    <a:pt x="347276" y="194586"/>
                  </a:cubicBezTo>
                  <a:cubicBezTo>
                    <a:pt x="337301" y="160584"/>
                    <a:pt x="323075" y="127978"/>
                    <a:pt x="312331" y="94209"/>
                  </a:cubicBezTo>
                  <a:cubicBezTo>
                    <a:pt x="331197" y="93281"/>
                    <a:pt x="350137" y="93748"/>
                    <a:pt x="369002" y="95445"/>
                  </a:cubicBezTo>
                  <a:cubicBezTo>
                    <a:pt x="384927" y="138562"/>
                    <a:pt x="403718" y="180675"/>
                    <a:pt x="416241" y="225033"/>
                  </a:cubicBezTo>
                  <a:cubicBezTo>
                    <a:pt x="448170" y="193429"/>
                    <a:pt x="413921" y="151082"/>
                    <a:pt x="411447" y="114688"/>
                  </a:cubicBezTo>
                  <a:cubicBezTo>
                    <a:pt x="444385" y="124349"/>
                    <a:pt x="459227" y="155565"/>
                    <a:pt x="479484" y="179827"/>
                  </a:cubicBezTo>
                  <a:cubicBezTo>
                    <a:pt x="481262" y="145284"/>
                    <a:pt x="472991" y="111208"/>
                    <a:pt x="473607" y="76665"/>
                  </a:cubicBezTo>
                  <a:cubicBezTo>
                    <a:pt x="491470" y="101085"/>
                    <a:pt x="499124" y="130986"/>
                    <a:pt x="515670" y="156181"/>
                  </a:cubicBezTo>
                  <a:cubicBezTo>
                    <a:pt x="515516" y="132997"/>
                    <a:pt x="514587" y="109818"/>
                    <a:pt x="514433" y="86633"/>
                  </a:cubicBezTo>
                  <a:cubicBezTo>
                    <a:pt x="543507" y="91116"/>
                    <a:pt x="560127" y="115224"/>
                    <a:pt x="573116" y="139177"/>
                  </a:cubicBezTo>
                  <a:cubicBezTo>
                    <a:pt x="583940" y="137166"/>
                    <a:pt x="590050" y="125192"/>
                    <a:pt x="598787" y="118778"/>
                  </a:cubicBezTo>
                  <a:cubicBezTo>
                    <a:pt x="618114" y="97684"/>
                    <a:pt x="645255" y="87482"/>
                    <a:pt x="669456" y="73264"/>
                  </a:cubicBezTo>
                  <a:cubicBezTo>
                    <a:pt x="677344" y="60515"/>
                    <a:pt x="672163" y="42896"/>
                    <a:pt x="678501" y="29065"/>
                  </a:cubicBezTo>
                  <a:cubicBezTo>
                    <a:pt x="686618" y="25665"/>
                    <a:pt x="695201" y="23426"/>
                    <a:pt x="704247" y="22343"/>
                  </a:cubicBezTo>
                  <a:cubicBezTo>
                    <a:pt x="699352" y="14927"/>
                    <a:pt x="694559" y="7504"/>
                    <a:pt x="689919" y="8"/>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6D56EE82-BCD7-1B54-1DEC-C2B86EE43E0D}"/>
                </a:ext>
              </a:extLst>
            </p:cNvPr>
            <p:cNvSpPr/>
            <p:nvPr/>
          </p:nvSpPr>
          <p:spPr>
            <a:xfrm>
              <a:off x="-494588" y="1503392"/>
              <a:ext cx="1873552" cy="1055780"/>
            </a:xfrm>
            <a:custGeom>
              <a:avLst/>
              <a:gdLst>
                <a:gd name="connsiteX0" fmla="*/ 996810 w 1873552"/>
                <a:gd name="connsiteY0" fmla="*/ 0 h 1055780"/>
                <a:gd name="connsiteX1" fmla="*/ 1178428 w 1873552"/>
                <a:gd name="connsiteY1" fmla="*/ 139323 h 1055780"/>
                <a:gd name="connsiteX2" fmla="*/ 1185153 w 1873552"/>
                <a:gd name="connsiteY2" fmla="*/ 107486 h 1055780"/>
                <a:gd name="connsiteX3" fmla="*/ 1233012 w 1873552"/>
                <a:gd name="connsiteY3" fmla="*/ 156555 h 1055780"/>
                <a:gd name="connsiteX4" fmla="*/ 1263938 w 1873552"/>
                <a:gd name="connsiteY4" fmla="*/ 81060 h 1055780"/>
                <a:gd name="connsiteX5" fmla="*/ 1331051 w 1873552"/>
                <a:gd name="connsiteY5" fmla="*/ 244109 h 1055780"/>
                <a:gd name="connsiteX6" fmla="*/ 1368315 w 1873552"/>
                <a:gd name="connsiteY6" fmla="*/ 256783 h 1055780"/>
                <a:gd name="connsiteX7" fmla="*/ 1328498 w 1873552"/>
                <a:gd name="connsiteY7" fmla="*/ 184148 h 1055780"/>
                <a:gd name="connsiteX8" fmla="*/ 1439754 w 1873552"/>
                <a:gd name="connsiteY8" fmla="*/ 275410 h 1055780"/>
                <a:gd name="connsiteX9" fmla="*/ 1486530 w 1873552"/>
                <a:gd name="connsiteY9" fmla="*/ 168386 h 1055780"/>
                <a:gd name="connsiteX10" fmla="*/ 1508719 w 1873552"/>
                <a:gd name="connsiteY10" fmla="*/ 245658 h 1055780"/>
                <a:gd name="connsiteX11" fmla="*/ 1508719 w 1873552"/>
                <a:gd name="connsiteY11" fmla="*/ 372306 h 1055780"/>
                <a:gd name="connsiteX12" fmla="*/ 1554492 w 1873552"/>
                <a:gd name="connsiteY12" fmla="*/ 214669 h 1055780"/>
                <a:gd name="connsiteX13" fmla="*/ 1609077 w 1873552"/>
                <a:gd name="connsiteY13" fmla="*/ 318213 h 1055780"/>
                <a:gd name="connsiteX14" fmla="*/ 1663047 w 1873552"/>
                <a:gd name="connsiteY14" fmla="*/ 225948 h 1055780"/>
                <a:gd name="connsiteX15" fmla="*/ 1629721 w 1873552"/>
                <a:gd name="connsiteY15" fmla="*/ 446024 h 1055780"/>
                <a:gd name="connsiteX16" fmla="*/ 1784431 w 1873552"/>
                <a:gd name="connsiteY16" fmla="*/ 370603 h 1055780"/>
                <a:gd name="connsiteX17" fmla="*/ 1769584 w 1873552"/>
                <a:gd name="connsiteY17" fmla="*/ 426007 h 1055780"/>
                <a:gd name="connsiteX18" fmla="*/ 1838703 w 1873552"/>
                <a:gd name="connsiteY18" fmla="*/ 401204 h 1055780"/>
                <a:gd name="connsiteX19" fmla="*/ 1806927 w 1873552"/>
                <a:gd name="connsiteY19" fmla="*/ 533960 h 1055780"/>
                <a:gd name="connsiteX20" fmla="*/ 1869401 w 1873552"/>
                <a:gd name="connsiteY20" fmla="*/ 508770 h 1055780"/>
                <a:gd name="connsiteX21" fmla="*/ 1823012 w 1873552"/>
                <a:gd name="connsiteY21" fmla="*/ 629625 h 1055780"/>
                <a:gd name="connsiteX22" fmla="*/ 1802368 w 1873552"/>
                <a:gd name="connsiteY22" fmla="*/ 595316 h 1055780"/>
                <a:gd name="connsiteX23" fmla="*/ 1757290 w 1873552"/>
                <a:gd name="connsiteY23" fmla="*/ 647785 h 1055780"/>
                <a:gd name="connsiteX24" fmla="*/ 1725361 w 1873552"/>
                <a:gd name="connsiteY24" fmla="*/ 579554 h 1055780"/>
                <a:gd name="connsiteX25" fmla="*/ 1726443 w 1873552"/>
                <a:gd name="connsiteY25" fmla="*/ 562937 h 1055780"/>
                <a:gd name="connsiteX26" fmla="*/ 1623304 w 1873552"/>
                <a:gd name="connsiteY26" fmla="*/ 613783 h 1055780"/>
                <a:gd name="connsiteX27" fmla="*/ 1607220 w 1873552"/>
                <a:gd name="connsiteY27" fmla="*/ 565335 h 1055780"/>
                <a:gd name="connsiteX28" fmla="*/ 1561913 w 1873552"/>
                <a:gd name="connsiteY28" fmla="*/ 627153 h 1055780"/>
                <a:gd name="connsiteX29" fmla="*/ 1545134 w 1873552"/>
                <a:gd name="connsiteY29" fmla="*/ 578084 h 1055780"/>
                <a:gd name="connsiteX30" fmla="*/ 1505932 w 1873552"/>
                <a:gd name="connsiteY30" fmla="*/ 577850 h 1055780"/>
                <a:gd name="connsiteX31" fmla="*/ 1451581 w 1873552"/>
                <a:gd name="connsiteY31" fmla="*/ 468200 h 1055780"/>
                <a:gd name="connsiteX32" fmla="*/ 1427534 w 1873552"/>
                <a:gd name="connsiteY32" fmla="*/ 563399 h 1055780"/>
                <a:gd name="connsiteX33" fmla="*/ 1370630 w 1873552"/>
                <a:gd name="connsiteY33" fmla="*/ 477087 h 1055780"/>
                <a:gd name="connsiteX34" fmla="*/ 1356403 w 1873552"/>
                <a:gd name="connsiteY34" fmla="*/ 551966 h 1055780"/>
                <a:gd name="connsiteX35" fmla="*/ 1253805 w 1873552"/>
                <a:gd name="connsiteY35" fmla="*/ 421603 h 1055780"/>
                <a:gd name="connsiteX36" fmla="*/ 1223962 w 1873552"/>
                <a:gd name="connsiteY36" fmla="*/ 490684 h 1055780"/>
                <a:gd name="connsiteX37" fmla="*/ 1271126 w 1873552"/>
                <a:gd name="connsiteY37" fmla="*/ 561155 h 1055780"/>
                <a:gd name="connsiteX38" fmla="*/ 1126390 w 1873552"/>
                <a:gd name="connsiteY38" fmla="*/ 518420 h 1055780"/>
                <a:gd name="connsiteX39" fmla="*/ 1138143 w 1873552"/>
                <a:gd name="connsiteY39" fmla="*/ 573436 h 1055780"/>
                <a:gd name="connsiteX40" fmla="*/ 1051703 w 1873552"/>
                <a:gd name="connsiteY40" fmla="*/ 548942 h 1055780"/>
                <a:gd name="connsiteX41" fmla="*/ 1039335 w 1873552"/>
                <a:gd name="connsiteY41" fmla="*/ 606664 h 1055780"/>
                <a:gd name="connsiteX42" fmla="*/ 1066317 w 1873552"/>
                <a:gd name="connsiteY42" fmla="*/ 638267 h 1055780"/>
                <a:gd name="connsiteX43" fmla="*/ 910604 w 1873552"/>
                <a:gd name="connsiteY43" fmla="*/ 660216 h 1055780"/>
                <a:gd name="connsiteX44" fmla="*/ 1039956 w 1873552"/>
                <a:gd name="connsiteY44" fmla="*/ 771490 h 1055780"/>
                <a:gd name="connsiteX45" fmla="*/ 939911 w 1873552"/>
                <a:gd name="connsiteY45" fmla="*/ 781999 h 1055780"/>
                <a:gd name="connsiteX46" fmla="*/ 1001147 w 1873552"/>
                <a:gd name="connsiteY46" fmla="*/ 822956 h 1055780"/>
                <a:gd name="connsiteX47" fmla="*/ 893060 w 1873552"/>
                <a:gd name="connsiteY47" fmla="*/ 843127 h 1055780"/>
                <a:gd name="connsiteX48" fmla="*/ 921204 w 1873552"/>
                <a:gd name="connsiteY48" fmla="*/ 779299 h 1055780"/>
                <a:gd name="connsiteX49" fmla="*/ 784357 w 1873552"/>
                <a:gd name="connsiteY49" fmla="*/ 702955 h 1055780"/>
                <a:gd name="connsiteX50" fmla="*/ 750182 w 1873552"/>
                <a:gd name="connsiteY50" fmla="*/ 637042 h 1055780"/>
                <a:gd name="connsiteX51" fmla="*/ 616270 w 1873552"/>
                <a:gd name="connsiteY51" fmla="*/ 763075 h 1055780"/>
                <a:gd name="connsiteX52" fmla="*/ 581326 w 1873552"/>
                <a:gd name="connsiteY52" fmla="*/ 724824 h 1055780"/>
                <a:gd name="connsiteX53" fmla="*/ 577769 w 1873552"/>
                <a:gd name="connsiteY53" fmla="*/ 671893 h 1055780"/>
                <a:gd name="connsiteX54" fmla="*/ 445020 w 1873552"/>
                <a:gd name="connsiteY54" fmla="*/ 634724 h 1055780"/>
                <a:gd name="connsiteX55" fmla="*/ 408680 w 1873552"/>
                <a:gd name="connsiteY55" fmla="*/ 710606 h 1055780"/>
                <a:gd name="connsiteX56" fmla="*/ 361128 w 1873552"/>
                <a:gd name="connsiteY56" fmla="*/ 691904 h 1055780"/>
                <a:gd name="connsiteX57" fmla="*/ 336848 w 1873552"/>
                <a:gd name="connsiteY57" fmla="*/ 858428 h 1055780"/>
                <a:gd name="connsiteX58" fmla="*/ 248476 w 1873552"/>
                <a:gd name="connsiteY58" fmla="*/ 823116 h 1055780"/>
                <a:gd name="connsiteX59" fmla="*/ 215925 w 1873552"/>
                <a:gd name="connsiteY59" fmla="*/ 925503 h 1055780"/>
                <a:gd name="connsiteX60" fmla="*/ 317595 w 1873552"/>
                <a:gd name="connsiteY60" fmla="*/ 1010733 h 1055780"/>
                <a:gd name="connsiteX61" fmla="*/ 188943 w 1873552"/>
                <a:gd name="connsiteY61" fmla="*/ 991644 h 1055780"/>
                <a:gd name="connsiteX62" fmla="*/ 188789 w 1873552"/>
                <a:gd name="connsiteY62" fmla="*/ 1055781 h 1055780"/>
                <a:gd name="connsiteX63" fmla="*/ 116268 w 1873552"/>
                <a:gd name="connsiteY63" fmla="*/ 985384 h 1055780"/>
                <a:gd name="connsiteX64" fmla="*/ 169536 w 1873552"/>
                <a:gd name="connsiteY64" fmla="*/ 979124 h 1055780"/>
                <a:gd name="connsiteX65" fmla="*/ 125233 w 1873552"/>
                <a:gd name="connsiteY65" fmla="*/ 936856 h 1055780"/>
                <a:gd name="connsiteX66" fmla="*/ 186082 w 1873552"/>
                <a:gd name="connsiteY66" fmla="*/ 914059 h 1055780"/>
                <a:gd name="connsiteX67" fmla="*/ 43900 w 1873552"/>
                <a:gd name="connsiteY67" fmla="*/ 894276 h 1055780"/>
                <a:gd name="connsiteX68" fmla="*/ 80623 w 1873552"/>
                <a:gd name="connsiteY68" fmla="*/ 878668 h 1055780"/>
                <a:gd name="connsiteX69" fmla="*/ 36861 w 1873552"/>
                <a:gd name="connsiteY69" fmla="*/ 828596 h 1055780"/>
                <a:gd name="connsiteX70" fmla="*/ 68870 w 1873552"/>
                <a:gd name="connsiteY70" fmla="*/ 823959 h 1055780"/>
                <a:gd name="connsiteX71" fmla="*/ 66009 w 1873552"/>
                <a:gd name="connsiteY71" fmla="*/ 685872 h 1055780"/>
                <a:gd name="connsiteX72" fmla="*/ 78765 w 1873552"/>
                <a:gd name="connsiteY72" fmla="*/ 726134 h 1055780"/>
                <a:gd name="connsiteX73" fmla="*/ 152290 w 1873552"/>
                <a:gd name="connsiteY73" fmla="*/ 727063 h 1055780"/>
                <a:gd name="connsiteX74" fmla="*/ 140537 w 1873552"/>
                <a:gd name="connsiteY74" fmla="*/ 695459 h 1055780"/>
                <a:gd name="connsiteX75" fmla="*/ 226823 w 1873552"/>
                <a:gd name="connsiteY75" fmla="*/ 662773 h 1055780"/>
                <a:gd name="connsiteX76" fmla="*/ 167832 w 1873552"/>
                <a:gd name="connsiteY76" fmla="*/ 604897 h 1055780"/>
                <a:gd name="connsiteX77" fmla="*/ 263084 w 1873552"/>
                <a:gd name="connsiteY77" fmla="*/ 593151 h 1055780"/>
                <a:gd name="connsiteX78" fmla="*/ 240046 w 1873552"/>
                <a:gd name="connsiteY78" fmla="*/ 579861 h 1055780"/>
                <a:gd name="connsiteX79" fmla="*/ 430942 w 1873552"/>
                <a:gd name="connsiteY79" fmla="*/ 453828 h 1055780"/>
                <a:gd name="connsiteX80" fmla="*/ 392128 w 1873552"/>
                <a:gd name="connsiteY80" fmla="*/ 422840 h 1055780"/>
                <a:gd name="connsiteX81" fmla="*/ 419731 w 1873552"/>
                <a:gd name="connsiteY81" fmla="*/ 406069 h 1055780"/>
                <a:gd name="connsiteX82" fmla="*/ 414550 w 1873552"/>
                <a:gd name="connsiteY82" fmla="*/ 355377 h 1055780"/>
                <a:gd name="connsiteX83" fmla="*/ 507483 w 1873552"/>
                <a:gd name="connsiteY83" fmla="*/ 367898 h 1055780"/>
                <a:gd name="connsiteX84" fmla="*/ 484211 w 1873552"/>
                <a:gd name="connsiteY84" fmla="*/ 305385 h 1055780"/>
                <a:gd name="connsiteX85" fmla="*/ 562221 w 1873552"/>
                <a:gd name="connsiteY85" fmla="*/ 330729 h 1055780"/>
                <a:gd name="connsiteX86" fmla="*/ 854246 w 1873552"/>
                <a:gd name="connsiteY86" fmla="*/ 383198 h 1055780"/>
                <a:gd name="connsiteX87" fmla="*/ 982435 w 1873552"/>
                <a:gd name="connsiteY87" fmla="*/ 354454 h 1055780"/>
                <a:gd name="connsiteX88" fmla="*/ 787287 w 1873552"/>
                <a:gd name="connsiteY88" fmla="*/ 227572 h 1055780"/>
                <a:gd name="connsiteX89" fmla="*/ 820299 w 1873552"/>
                <a:gd name="connsiteY89" fmla="*/ 209337 h 1055780"/>
                <a:gd name="connsiteX90" fmla="*/ 778470 w 1873552"/>
                <a:gd name="connsiteY90" fmla="*/ 162741 h 1055780"/>
                <a:gd name="connsiteX91" fmla="*/ 921040 w 1873552"/>
                <a:gd name="connsiteY91" fmla="*/ 151382 h 1055780"/>
                <a:gd name="connsiteX92" fmla="*/ 878749 w 1873552"/>
                <a:gd name="connsiteY92" fmla="*/ 97443 h 1055780"/>
                <a:gd name="connsiteX93" fmla="*/ 943616 w 1873552"/>
                <a:gd name="connsiteY93" fmla="*/ 105788 h 1055780"/>
                <a:gd name="connsiteX94" fmla="*/ 946785 w 1873552"/>
                <a:gd name="connsiteY94" fmla="*/ 52777 h 1055780"/>
                <a:gd name="connsiteX95" fmla="*/ 1028585 w 1873552"/>
                <a:gd name="connsiteY95" fmla="*/ 101385 h 1055780"/>
                <a:gd name="connsiteX96" fmla="*/ 996810 w 1873552"/>
                <a:gd name="connsiteY96" fmla="*/ 0 h 10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73552" h="1055780">
                  <a:moveTo>
                    <a:pt x="996810" y="0"/>
                  </a:moveTo>
                  <a:cubicBezTo>
                    <a:pt x="1060674" y="42114"/>
                    <a:pt x="1113555" y="98679"/>
                    <a:pt x="1178428" y="139323"/>
                  </a:cubicBezTo>
                  <a:cubicBezTo>
                    <a:pt x="1180593" y="128739"/>
                    <a:pt x="1182833" y="118075"/>
                    <a:pt x="1185153" y="107486"/>
                  </a:cubicBezTo>
                  <a:cubicBezTo>
                    <a:pt x="1200536" y="124330"/>
                    <a:pt x="1216541" y="140633"/>
                    <a:pt x="1233012" y="156555"/>
                  </a:cubicBezTo>
                  <a:cubicBezTo>
                    <a:pt x="1234945" y="128506"/>
                    <a:pt x="1232391" y="93188"/>
                    <a:pt x="1263938" y="81060"/>
                  </a:cubicBezTo>
                  <a:cubicBezTo>
                    <a:pt x="1265717" y="141334"/>
                    <a:pt x="1291000" y="199443"/>
                    <a:pt x="1331051" y="244109"/>
                  </a:cubicBezTo>
                  <a:cubicBezTo>
                    <a:pt x="1339863" y="255467"/>
                    <a:pt x="1355485" y="253923"/>
                    <a:pt x="1368315" y="256783"/>
                  </a:cubicBezTo>
                  <a:cubicBezTo>
                    <a:pt x="1350532" y="235222"/>
                    <a:pt x="1333599" y="212271"/>
                    <a:pt x="1328498" y="184148"/>
                  </a:cubicBezTo>
                  <a:cubicBezTo>
                    <a:pt x="1346657" y="186482"/>
                    <a:pt x="1361770" y="171399"/>
                    <a:pt x="1439754" y="275410"/>
                  </a:cubicBezTo>
                  <a:cubicBezTo>
                    <a:pt x="1447796" y="237084"/>
                    <a:pt x="1457924" y="197056"/>
                    <a:pt x="1486530" y="168386"/>
                  </a:cubicBezTo>
                  <a:cubicBezTo>
                    <a:pt x="1496425" y="193268"/>
                    <a:pt x="1505784" y="218770"/>
                    <a:pt x="1508719" y="245658"/>
                  </a:cubicBezTo>
                  <a:cubicBezTo>
                    <a:pt x="1515116" y="296684"/>
                    <a:pt x="1490103" y="349122"/>
                    <a:pt x="1508719" y="372306"/>
                  </a:cubicBezTo>
                  <a:cubicBezTo>
                    <a:pt x="1523874" y="319762"/>
                    <a:pt x="1535239" y="265977"/>
                    <a:pt x="1554492" y="214669"/>
                  </a:cubicBezTo>
                  <a:cubicBezTo>
                    <a:pt x="1582324" y="243414"/>
                    <a:pt x="1594772" y="281819"/>
                    <a:pt x="1609077" y="318213"/>
                  </a:cubicBezTo>
                  <a:cubicBezTo>
                    <a:pt x="1627943" y="287920"/>
                    <a:pt x="1640311" y="253844"/>
                    <a:pt x="1663047" y="225948"/>
                  </a:cubicBezTo>
                  <a:cubicBezTo>
                    <a:pt x="1686584" y="301342"/>
                    <a:pt x="1622385" y="412754"/>
                    <a:pt x="1629721" y="446024"/>
                  </a:cubicBezTo>
                  <a:cubicBezTo>
                    <a:pt x="1686239" y="432426"/>
                    <a:pt x="1733790" y="397417"/>
                    <a:pt x="1784431" y="370603"/>
                  </a:cubicBezTo>
                  <a:cubicBezTo>
                    <a:pt x="1779558" y="389071"/>
                    <a:pt x="1774611" y="407539"/>
                    <a:pt x="1769584" y="426007"/>
                  </a:cubicBezTo>
                  <a:cubicBezTo>
                    <a:pt x="1790148" y="411789"/>
                    <a:pt x="1812878" y="400122"/>
                    <a:pt x="1838703" y="401204"/>
                  </a:cubicBezTo>
                  <a:cubicBezTo>
                    <a:pt x="1802601" y="503098"/>
                    <a:pt x="1832842" y="465351"/>
                    <a:pt x="1806927" y="533960"/>
                  </a:cubicBezTo>
                  <a:cubicBezTo>
                    <a:pt x="1827418" y="524766"/>
                    <a:pt x="1848290" y="516494"/>
                    <a:pt x="1869401" y="508770"/>
                  </a:cubicBezTo>
                  <a:cubicBezTo>
                    <a:pt x="1885485" y="554284"/>
                    <a:pt x="1851618" y="597401"/>
                    <a:pt x="1823012" y="629625"/>
                  </a:cubicBezTo>
                  <a:cubicBezTo>
                    <a:pt x="1816053" y="618187"/>
                    <a:pt x="1809173" y="606754"/>
                    <a:pt x="1802368" y="595316"/>
                  </a:cubicBezTo>
                  <a:cubicBezTo>
                    <a:pt x="1785280" y="610924"/>
                    <a:pt x="1770125" y="628543"/>
                    <a:pt x="1757290" y="647785"/>
                  </a:cubicBezTo>
                  <a:cubicBezTo>
                    <a:pt x="1750564" y="623365"/>
                    <a:pt x="1739427" y="600494"/>
                    <a:pt x="1725361" y="579554"/>
                  </a:cubicBezTo>
                  <a:cubicBezTo>
                    <a:pt x="1725668" y="573988"/>
                    <a:pt x="1726056" y="568428"/>
                    <a:pt x="1726443" y="562937"/>
                  </a:cubicBezTo>
                  <a:cubicBezTo>
                    <a:pt x="1688404" y="571824"/>
                    <a:pt x="1657011" y="595470"/>
                    <a:pt x="1623304" y="613783"/>
                  </a:cubicBezTo>
                  <a:cubicBezTo>
                    <a:pt x="1617969" y="597555"/>
                    <a:pt x="1612554" y="581405"/>
                    <a:pt x="1607220" y="565335"/>
                  </a:cubicBezTo>
                  <a:cubicBezTo>
                    <a:pt x="1590440" y="584731"/>
                    <a:pt x="1575518" y="605518"/>
                    <a:pt x="1561913" y="627153"/>
                  </a:cubicBezTo>
                  <a:cubicBezTo>
                    <a:pt x="1556271" y="610770"/>
                    <a:pt x="1550702" y="594467"/>
                    <a:pt x="1545134" y="578084"/>
                  </a:cubicBezTo>
                  <a:cubicBezTo>
                    <a:pt x="1531991" y="578004"/>
                    <a:pt x="1518922" y="577850"/>
                    <a:pt x="1505932" y="577850"/>
                  </a:cubicBezTo>
                  <a:cubicBezTo>
                    <a:pt x="1487762" y="541302"/>
                    <a:pt x="1472766" y="503125"/>
                    <a:pt x="1451581" y="468200"/>
                  </a:cubicBezTo>
                  <a:cubicBezTo>
                    <a:pt x="1440757" y="499188"/>
                    <a:pt x="1435115" y="531562"/>
                    <a:pt x="1427534" y="563399"/>
                  </a:cubicBezTo>
                  <a:cubicBezTo>
                    <a:pt x="1413388" y="531715"/>
                    <a:pt x="1395292" y="501735"/>
                    <a:pt x="1370630" y="477087"/>
                  </a:cubicBezTo>
                  <a:cubicBezTo>
                    <a:pt x="1362821" y="501348"/>
                    <a:pt x="1359031" y="526617"/>
                    <a:pt x="1356403" y="551966"/>
                  </a:cubicBezTo>
                  <a:cubicBezTo>
                    <a:pt x="1309781" y="519354"/>
                    <a:pt x="1292152" y="461865"/>
                    <a:pt x="1253805" y="421603"/>
                  </a:cubicBezTo>
                  <a:cubicBezTo>
                    <a:pt x="1236410" y="440225"/>
                    <a:pt x="1219938" y="463951"/>
                    <a:pt x="1223962" y="490684"/>
                  </a:cubicBezTo>
                  <a:cubicBezTo>
                    <a:pt x="1237105" y="515799"/>
                    <a:pt x="1256666" y="536814"/>
                    <a:pt x="1271126" y="561155"/>
                  </a:cubicBezTo>
                  <a:cubicBezTo>
                    <a:pt x="1222338" y="548714"/>
                    <a:pt x="1173862" y="535037"/>
                    <a:pt x="1126390" y="518420"/>
                  </a:cubicBezTo>
                  <a:cubicBezTo>
                    <a:pt x="1130409" y="536734"/>
                    <a:pt x="1134279" y="555048"/>
                    <a:pt x="1138143" y="573436"/>
                  </a:cubicBezTo>
                  <a:cubicBezTo>
                    <a:pt x="1109149" y="566020"/>
                    <a:pt x="1080309" y="557828"/>
                    <a:pt x="1051703" y="548942"/>
                  </a:cubicBezTo>
                  <a:cubicBezTo>
                    <a:pt x="1056342" y="569654"/>
                    <a:pt x="1053869" y="590360"/>
                    <a:pt x="1039335" y="606664"/>
                  </a:cubicBezTo>
                  <a:cubicBezTo>
                    <a:pt x="1048226" y="617174"/>
                    <a:pt x="1057271" y="627683"/>
                    <a:pt x="1066317" y="638267"/>
                  </a:cubicBezTo>
                  <a:cubicBezTo>
                    <a:pt x="1014747" y="647929"/>
                    <a:pt x="962635" y="653955"/>
                    <a:pt x="910604" y="660216"/>
                  </a:cubicBezTo>
                  <a:cubicBezTo>
                    <a:pt x="955682" y="694833"/>
                    <a:pt x="1004390" y="726362"/>
                    <a:pt x="1039956" y="771490"/>
                  </a:cubicBezTo>
                  <a:cubicBezTo>
                    <a:pt x="1006790" y="776821"/>
                    <a:pt x="973385" y="779681"/>
                    <a:pt x="939911" y="781999"/>
                  </a:cubicBezTo>
                  <a:cubicBezTo>
                    <a:pt x="960708" y="794981"/>
                    <a:pt x="981044" y="808813"/>
                    <a:pt x="1001147" y="822956"/>
                  </a:cubicBezTo>
                  <a:cubicBezTo>
                    <a:pt x="964578" y="826898"/>
                    <a:pt x="929167" y="836713"/>
                    <a:pt x="893060" y="843127"/>
                  </a:cubicBezTo>
                  <a:cubicBezTo>
                    <a:pt x="906129" y="823657"/>
                    <a:pt x="914553" y="801709"/>
                    <a:pt x="921204" y="779299"/>
                  </a:cubicBezTo>
                  <a:cubicBezTo>
                    <a:pt x="863716" y="783294"/>
                    <a:pt x="804746" y="819084"/>
                    <a:pt x="784357" y="702955"/>
                  </a:cubicBezTo>
                  <a:cubicBezTo>
                    <a:pt x="780338" y="677686"/>
                    <a:pt x="766654" y="655897"/>
                    <a:pt x="750182" y="637042"/>
                  </a:cubicBezTo>
                  <a:cubicBezTo>
                    <a:pt x="700624" y="673670"/>
                    <a:pt x="658100" y="718256"/>
                    <a:pt x="616270" y="763075"/>
                  </a:cubicBezTo>
                  <a:cubicBezTo>
                    <a:pt x="606450" y="748703"/>
                    <a:pt x="596014" y="734485"/>
                    <a:pt x="581326" y="724824"/>
                  </a:cubicBezTo>
                  <a:cubicBezTo>
                    <a:pt x="579935" y="707131"/>
                    <a:pt x="578773" y="689512"/>
                    <a:pt x="577769" y="671893"/>
                  </a:cubicBezTo>
                  <a:cubicBezTo>
                    <a:pt x="532150" y="664476"/>
                    <a:pt x="488394" y="650178"/>
                    <a:pt x="445020" y="634724"/>
                  </a:cubicBezTo>
                  <a:cubicBezTo>
                    <a:pt x="432418" y="659759"/>
                    <a:pt x="422290" y="686031"/>
                    <a:pt x="408680" y="710606"/>
                  </a:cubicBezTo>
                  <a:cubicBezTo>
                    <a:pt x="392829" y="704345"/>
                    <a:pt x="376904" y="698085"/>
                    <a:pt x="361128" y="691904"/>
                  </a:cubicBezTo>
                  <a:cubicBezTo>
                    <a:pt x="321693" y="831206"/>
                    <a:pt x="317881" y="764248"/>
                    <a:pt x="336848" y="858428"/>
                  </a:cubicBezTo>
                  <a:cubicBezTo>
                    <a:pt x="307934" y="845446"/>
                    <a:pt x="280023" y="829217"/>
                    <a:pt x="248476" y="823116"/>
                  </a:cubicBezTo>
                  <a:cubicBezTo>
                    <a:pt x="239505" y="857887"/>
                    <a:pt x="247472" y="900621"/>
                    <a:pt x="215925" y="925503"/>
                  </a:cubicBezTo>
                  <a:cubicBezTo>
                    <a:pt x="252032" y="951080"/>
                    <a:pt x="290379" y="975034"/>
                    <a:pt x="317595" y="1010733"/>
                  </a:cubicBezTo>
                  <a:cubicBezTo>
                    <a:pt x="230056" y="1016150"/>
                    <a:pt x="265038" y="977538"/>
                    <a:pt x="188943" y="991644"/>
                  </a:cubicBezTo>
                  <a:cubicBezTo>
                    <a:pt x="188482" y="1012972"/>
                    <a:pt x="187706" y="1034379"/>
                    <a:pt x="188789" y="1055781"/>
                  </a:cubicBezTo>
                  <a:cubicBezTo>
                    <a:pt x="151138" y="1055319"/>
                    <a:pt x="115572" y="1024097"/>
                    <a:pt x="116268" y="985384"/>
                  </a:cubicBezTo>
                  <a:cubicBezTo>
                    <a:pt x="134050" y="983686"/>
                    <a:pt x="151754" y="981442"/>
                    <a:pt x="169536" y="979124"/>
                  </a:cubicBezTo>
                  <a:cubicBezTo>
                    <a:pt x="155464" y="964211"/>
                    <a:pt x="140776" y="950067"/>
                    <a:pt x="125233" y="936856"/>
                  </a:cubicBezTo>
                  <a:cubicBezTo>
                    <a:pt x="146881" y="933535"/>
                    <a:pt x="168687" y="928124"/>
                    <a:pt x="186082" y="914059"/>
                  </a:cubicBezTo>
                  <a:cubicBezTo>
                    <a:pt x="138998" y="905093"/>
                    <a:pt x="90597" y="905714"/>
                    <a:pt x="43900" y="894276"/>
                  </a:cubicBezTo>
                  <a:cubicBezTo>
                    <a:pt x="56114" y="889024"/>
                    <a:pt x="68334" y="883846"/>
                    <a:pt x="80623" y="878668"/>
                  </a:cubicBezTo>
                  <a:cubicBezTo>
                    <a:pt x="66476" y="861590"/>
                    <a:pt x="51783" y="844979"/>
                    <a:pt x="36861" y="828596"/>
                  </a:cubicBezTo>
                  <a:cubicBezTo>
                    <a:pt x="47451" y="827052"/>
                    <a:pt x="58121" y="825503"/>
                    <a:pt x="68870" y="823959"/>
                  </a:cubicBezTo>
                  <a:cubicBezTo>
                    <a:pt x="-37906" y="769420"/>
                    <a:pt x="-5881" y="677538"/>
                    <a:pt x="66009" y="685872"/>
                  </a:cubicBezTo>
                  <a:cubicBezTo>
                    <a:pt x="70181" y="699316"/>
                    <a:pt x="74439" y="712685"/>
                    <a:pt x="78765" y="726134"/>
                  </a:cubicBezTo>
                  <a:cubicBezTo>
                    <a:pt x="103119" y="729227"/>
                    <a:pt x="127781" y="729381"/>
                    <a:pt x="152290" y="727063"/>
                  </a:cubicBezTo>
                  <a:cubicBezTo>
                    <a:pt x="148346" y="716479"/>
                    <a:pt x="144402" y="705969"/>
                    <a:pt x="140537" y="695459"/>
                  </a:cubicBezTo>
                  <a:cubicBezTo>
                    <a:pt x="170380" y="687888"/>
                    <a:pt x="199916" y="678073"/>
                    <a:pt x="226823" y="662773"/>
                  </a:cubicBezTo>
                  <a:cubicBezTo>
                    <a:pt x="204868" y="646082"/>
                    <a:pt x="179739" y="631015"/>
                    <a:pt x="167832" y="604897"/>
                  </a:cubicBezTo>
                  <a:cubicBezTo>
                    <a:pt x="199300" y="599178"/>
                    <a:pt x="231155" y="595623"/>
                    <a:pt x="263084" y="593151"/>
                  </a:cubicBezTo>
                  <a:cubicBezTo>
                    <a:pt x="255350" y="588668"/>
                    <a:pt x="247621" y="584265"/>
                    <a:pt x="240046" y="579861"/>
                  </a:cubicBezTo>
                  <a:cubicBezTo>
                    <a:pt x="256321" y="478477"/>
                    <a:pt x="364966" y="477612"/>
                    <a:pt x="430942" y="453828"/>
                  </a:cubicBezTo>
                  <a:cubicBezTo>
                    <a:pt x="418033" y="443398"/>
                    <a:pt x="405118" y="433121"/>
                    <a:pt x="392128" y="422840"/>
                  </a:cubicBezTo>
                  <a:cubicBezTo>
                    <a:pt x="401253" y="417274"/>
                    <a:pt x="410452" y="411714"/>
                    <a:pt x="419731" y="406069"/>
                  </a:cubicBezTo>
                  <a:cubicBezTo>
                    <a:pt x="415713" y="389453"/>
                    <a:pt x="413234" y="372455"/>
                    <a:pt x="414550" y="355377"/>
                  </a:cubicBezTo>
                  <a:cubicBezTo>
                    <a:pt x="445710" y="357929"/>
                    <a:pt x="476710" y="362179"/>
                    <a:pt x="507483" y="367898"/>
                  </a:cubicBezTo>
                  <a:cubicBezTo>
                    <a:pt x="498671" y="347419"/>
                    <a:pt x="490703" y="326633"/>
                    <a:pt x="484211" y="305385"/>
                  </a:cubicBezTo>
                  <a:cubicBezTo>
                    <a:pt x="511273" y="310255"/>
                    <a:pt x="537097" y="319837"/>
                    <a:pt x="562221" y="330729"/>
                  </a:cubicBezTo>
                  <a:cubicBezTo>
                    <a:pt x="588747" y="116250"/>
                    <a:pt x="775487" y="409836"/>
                    <a:pt x="854246" y="383198"/>
                  </a:cubicBezTo>
                  <a:cubicBezTo>
                    <a:pt x="896383" y="370991"/>
                    <a:pt x="939141" y="361717"/>
                    <a:pt x="982435" y="354454"/>
                  </a:cubicBezTo>
                  <a:cubicBezTo>
                    <a:pt x="892157" y="297910"/>
                    <a:pt x="812326" y="296026"/>
                    <a:pt x="787287" y="227572"/>
                  </a:cubicBezTo>
                  <a:cubicBezTo>
                    <a:pt x="798265" y="221465"/>
                    <a:pt x="809247" y="215364"/>
                    <a:pt x="820299" y="209337"/>
                  </a:cubicBezTo>
                  <a:cubicBezTo>
                    <a:pt x="806227" y="193883"/>
                    <a:pt x="792309" y="178349"/>
                    <a:pt x="778470" y="162741"/>
                  </a:cubicBezTo>
                  <a:cubicBezTo>
                    <a:pt x="826022" y="158799"/>
                    <a:pt x="873647" y="156868"/>
                    <a:pt x="921040" y="151382"/>
                  </a:cubicBezTo>
                  <a:cubicBezTo>
                    <a:pt x="907971" y="132607"/>
                    <a:pt x="893824" y="114680"/>
                    <a:pt x="878749" y="97443"/>
                  </a:cubicBezTo>
                  <a:cubicBezTo>
                    <a:pt x="900396" y="99761"/>
                    <a:pt x="922043" y="102467"/>
                    <a:pt x="943616" y="105788"/>
                  </a:cubicBezTo>
                  <a:cubicBezTo>
                    <a:pt x="945548" y="88169"/>
                    <a:pt x="946551" y="70476"/>
                    <a:pt x="946785" y="52777"/>
                  </a:cubicBezTo>
                  <a:cubicBezTo>
                    <a:pt x="976012" y="65452"/>
                    <a:pt x="1002532" y="83145"/>
                    <a:pt x="1028585" y="101385"/>
                  </a:cubicBezTo>
                  <a:cubicBezTo>
                    <a:pt x="1019466" y="67149"/>
                    <a:pt x="1007092" y="33848"/>
                    <a:pt x="996810" y="0"/>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134D51-7915-1411-A2E7-10EC878FE724}"/>
                </a:ext>
              </a:extLst>
            </p:cNvPr>
            <p:cNvSpPr/>
            <p:nvPr/>
          </p:nvSpPr>
          <p:spPr>
            <a:xfrm>
              <a:off x="1243591" y="1523764"/>
              <a:ext cx="691366" cy="668025"/>
            </a:xfrm>
            <a:custGeom>
              <a:avLst/>
              <a:gdLst>
                <a:gd name="connsiteX0" fmla="*/ 215022 w 691366"/>
                <a:gd name="connsiteY0" fmla="*/ 115444 h 668025"/>
                <a:gd name="connsiteX1" fmla="*/ 298835 w 691366"/>
                <a:gd name="connsiteY1" fmla="*/ 0 h 668025"/>
                <a:gd name="connsiteX2" fmla="*/ 286774 w 691366"/>
                <a:gd name="connsiteY2" fmla="*/ 127036 h 668025"/>
                <a:gd name="connsiteX3" fmla="*/ 353574 w 691366"/>
                <a:gd name="connsiteY3" fmla="*/ 64210 h 668025"/>
                <a:gd name="connsiteX4" fmla="*/ 373522 w 691366"/>
                <a:gd name="connsiteY4" fmla="*/ 140634 h 668025"/>
                <a:gd name="connsiteX5" fmla="*/ 441097 w 691366"/>
                <a:gd name="connsiteY5" fmla="*/ 110032 h 668025"/>
                <a:gd name="connsiteX6" fmla="*/ 382955 w 691366"/>
                <a:gd name="connsiteY6" fmla="*/ 179654 h 668025"/>
                <a:gd name="connsiteX7" fmla="*/ 440168 w 691366"/>
                <a:gd name="connsiteY7" fmla="*/ 165049 h 668025"/>
                <a:gd name="connsiteX8" fmla="*/ 406842 w 691366"/>
                <a:gd name="connsiteY8" fmla="*/ 244793 h 668025"/>
                <a:gd name="connsiteX9" fmla="*/ 473567 w 691366"/>
                <a:gd name="connsiteY9" fmla="*/ 210176 h 668025"/>
                <a:gd name="connsiteX10" fmla="*/ 457329 w 691366"/>
                <a:gd name="connsiteY10" fmla="*/ 267590 h 668025"/>
                <a:gd name="connsiteX11" fmla="*/ 582658 w 691366"/>
                <a:gd name="connsiteY11" fmla="*/ 196419 h 668025"/>
                <a:gd name="connsiteX12" fmla="*/ 526682 w 691366"/>
                <a:gd name="connsiteY12" fmla="*/ 302515 h 668025"/>
                <a:gd name="connsiteX13" fmla="*/ 579643 w 691366"/>
                <a:gd name="connsiteY13" fmla="*/ 296408 h 668025"/>
                <a:gd name="connsiteX14" fmla="*/ 517945 w 691366"/>
                <a:gd name="connsiteY14" fmla="*/ 365335 h 668025"/>
                <a:gd name="connsiteX15" fmla="*/ 618844 w 691366"/>
                <a:gd name="connsiteY15" fmla="*/ 349419 h 668025"/>
                <a:gd name="connsiteX16" fmla="*/ 575932 w 691366"/>
                <a:gd name="connsiteY16" fmla="*/ 411470 h 668025"/>
                <a:gd name="connsiteX17" fmla="*/ 661443 w 691366"/>
                <a:gd name="connsiteY17" fmla="*/ 404595 h 668025"/>
                <a:gd name="connsiteX18" fmla="*/ 568511 w 691366"/>
                <a:gd name="connsiteY18" fmla="*/ 453897 h 668025"/>
                <a:gd name="connsiteX19" fmla="*/ 691366 w 691366"/>
                <a:gd name="connsiteY19" fmla="*/ 459075 h 668025"/>
                <a:gd name="connsiteX20" fmla="*/ 625957 w 691366"/>
                <a:gd name="connsiteY20" fmla="*/ 508452 h 668025"/>
                <a:gd name="connsiteX21" fmla="*/ 689359 w 691366"/>
                <a:gd name="connsiteY21" fmla="*/ 504435 h 668025"/>
                <a:gd name="connsiteX22" fmla="*/ 593333 w 691366"/>
                <a:gd name="connsiteY22" fmla="*/ 575140 h 668025"/>
                <a:gd name="connsiteX23" fmla="*/ 581968 w 691366"/>
                <a:gd name="connsiteY23" fmla="*/ 556364 h 668025"/>
                <a:gd name="connsiteX24" fmla="*/ 513618 w 691366"/>
                <a:gd name="connsiteY24" fmla="*/ 668025 h 668025"/>
                <a:gd name="connsiteX25" fmla="*/ 444574 w 691366"/>
                <a:gd name="connsiteY25" fmla="*/ 566953 h 668025"/>
                <a:gd name="connsiteX26" fmla="*/ 401200 w 691366"/>
                <a:gd name="connsiteY26" fmla="*/ 645615 h 668025"/>
                <a:gd name="connsiteX27" fmla="*/ 355968 w 691366"/>
                <a:gd name="connsiteY27" fmla="*/ 592217 h 668025"/>
                <a:gd name="connsiteX28" fmla="*/ 273084 w 691366"/>
                <a:gd name="connsiteY28" fmla="*/ 630081 h 668025"/>
                <a:gd name="connsiteX29" fmla="*/ 239143 w 691366"/>
                <a:gd name="connsiteY29" fmla="*/ 619031 h 668025"/>
                <a:gd name="connsiteX30" fmla="*/ 238060 w 691366"/>
                <a:gd name="connsiteY30" fmla="*/ 529859 h 668025"/>
                <a:gd name="connsiteX31" fmla="*/ 200950 w 691366"/>
                <a:gd name="connsiteY31" fmla="*/ 539673 h 668025"/>
                <a:gd name="connsiteX32" fmla="*/ 330918 w 691366"/>
                <a:gd name="connsiteY32" fmla="*/ 500112 h 668025"/>
                <a:gd name="connsiteX33" fmla="*/ 333004 w 691366"/>
                <a:gd name="connsiteY33" fmla="*/ 453053 h 668025"/>
                <a:gd name="connsiteX34" fmla="*/ 245635 w 691366"/>
                <a:gd name="connsiteY34" fmla="*/ 459621 h 668025"/>
                <a:gd name="connsiteX35" fmla="*/ 346923 w 691366"/>
                <a:gd name="connsiteY35" fmla="*/ 367356 h 668025"/>
                <a:gd name="connsiteX36" fmla="*/ 255997 w 691366"/>
                <a:gd name="connsiteY36" fmla="*/ 375781 h 668025"/>
                <a:gd name="connsiteX37" fmla="*/ 296356 w 691366"/>
                <a:gd name="connsiteY37" fmla="*/ 334129 h 668025"/>
                <a:gd name="connsiteX38" fmla="*/ 239839 w 691366"/>
                <a:gd name="connsiteY38" fmla="*/ 333975 h 668025"/>
                <a:gd name="connsiteX39" fmla="*/ 192446 w 691366"/>
                <a:gd name="connsiteY39" fmla="*/ 364651 h 668025"/>
                <a:gd name="connsiteX40" fmla="*/ 213165 w 691366"/>
                <a:gd name="connsiteY40" fmla="*/ 332198 h 668025"/>
                <a:gd name="connsiteX41" fmla="*/ 158038 w 691366"/>
                <a:gd name="connsiteY41" fmla="*/ 322924 h 668025"/>
                <a:gd name="connsiteX42" fmla="*/ 116363 w 691366"/>
                <a:gd name="connsiteY42" fmla="*/ 256932 h 668025"/>
                <a:gd name="connsiteX43" fmla="*/ 0 w 691366"/>
                <a:gd name="connsiteY43" fmla="*/ 297194 h 668025"/>
                <a:gd name="connsiteX44" fmla="*/ 111957 w 691366"/>
                <a:gd name="connsiteY44" fmla="*/ 240936 h 668025"/>
                <a:gd name="connsiteX45" fmla="*/ 71057 w 691366"/>
                <a:gd name="connsiteY45" fmla="*/ 201756 h 668025"/>
                <a:gd name="connsiteX46" fmla="*/ 175200 w 691366"/>
                <a:gd name="connsiteY46" fmla="*/ 161420 h 668025"/>
                <a:gd name="connsiteX47" fmla="*/ 139401 w 691366"/>
                <a:gd name="connsiteY47" fmla="*/ 132134 h 668025"/>
                <a:gd name="connsiteX48" fmla="*/ 188651 w 691366"/>
                <a:gd name="connsiteY48" fmla="*/ 52310 h 668025"/>
                <a:gd name="connsiteX49" fmla="*/ 215022 w 691366"/>
                <a:gd name="connsiteY49" fmla="*/ 115444 h 66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91366" h="668025">
                  <a:moveTo>
                    <a:pt x="215022" y="115444"/>
                  </a:moveTo>
                  <a:cubicBezTo>
                    <a:pt x="242779" y="76885"/>
                    <a:pt x="264427" y="33455"/>
                    <a:pt x="298835" y="0"/>
                  </a:cubicBezTo>
                  <a:cubicBezTo>
                    <a:pt x="317313" y="42501"/>
                    <a:pt x="299376" y="85930"/>
                    <a:pt x="286774" y="127036"/>
                  </a:cubicBezTo>
                  <a:cubicBezTo>
                    <a:pt x="310895" y="108107"/>
                    <a:pt x="332314" y="86158"/>
                    <a:pt x="353574" y="64210"/>
                  </a:cubicBezTo>
                  <a:cubicBezTo>
                    <a:pt x="359838" y="89787"/>
                    <a:pt x="365093" y="115598"/>
                    <a:pt x="373522" y="140634"/>
                  </a:cubicBezTo>
                  <a:cubicBezTo>
                    <a:pt x="396178" y="130744"/>
                    <a:pt x="418674" y="120542"/>
                    <a:pt x="441097" y="110032"/>
                  </a:cubicBezTo>
                  <a:cubicBezTo>
                    <a:pt x="420915" y="132676"/>
                    <a:pt x="400812" y="155313"/>
                    <a:pt x="382955" y="179654"/>
                  </a:cubicBezTo>
                  <a:cubicBezTo>
                    <a:pt x="402054" y="175017"/>
                    <a:pt x="421074" y="170073"/>
                    <a:pt x="440168" y="165049"/>
                  </a:cubicBezTo>
                  <a:cubicBezTo>
                    <a:pt x="429190" y="191708"/>
                    <a:pt x="417666" y="218059"/>
                    <a:pt x="406842" y="244793"/>
                  </a:cubicBezTo>
                  <a:cubicBezTo>
                    <a:pt x="429572" y="234209"/>
                    <a:pt x="451761" y="222537"/>
                    <a:pt x="473567" y="210176"/>
                  </a:cubicBezTo>
                  <a:cubicBezTo>
                    <a:pt x="468158" y="229339"/>
                    <a:pt x="462664" y="248427"/>
                    <a:pt x="457329" y="267590"/>
                  </a:cubicBezTo>
                  <a:cubicBezTo>
                    <a:pt x="500549" y="246342"/>
                    <a:pt x="538896" y="216744"/>
                    <a:pt x="582658" y="196419"/>
                  </a:cubicBezTo>
                  <a:cubicBezTo>
                    <a:pt x="571755" y="235440"/>
                    <a:pt x="546397" y="267744"/>
                    <a:pt x="526682" y="302515"/>
                  </a:cubicBezTo>
                  <a:cubicBezTo>
                    <a:pt x="544311" y="300430"/>
                    <a:pt x="561940" y="298419"/>
                    <a:pt x="579643" y="296408"/>
                  </a:cubicBezTo>
                  <a:cubicBezTo>
                    <a:pt x="558925" y="319280"/>
                    <a:pt x="537814" y="341769"/>
                    <a:pt x="517945" y="365335"/>
                  </a:cubicBezTo>
                  <a:cubicBezTo>
                    <a:pt x="551652" y="360778"/>
                    <a:pt x="585132" y="354364"/>
                    <a:pt x="618844" y="349419"/>
                  </a:cubicBezTo>
                  <a:cubicBezTo>
                    <a:pt x="603535" y="369357"/>
                    <a:pt x="589076" y="389989"/>
                    <a:pt x="575932" y="411470"/>
                  </a:cubicBezTo>
                  <a:cubicBezTo>
                    <a:pt x="604384" y="408457"/>
                    <a:pt x="632837" y="405597"/>
                    <a:pt x="661443" y="404595"/>
                  </a:cubicBezTo>
                  <a:cubicBezTo>
                    <a:pt x="634307" y="427545"/>
                    <a:pt x="600207" y="438904"/>
                    <a:pt x="568511" y="453897"/>
                  </a:cubicBezTo>
                  <a:cubicBezTo>
                    <a:pt x="606471" y="474991"/>
                    <a:pt x="650699" y="461547"/>
                    <a:pt x="691366" y="459075"/>
                  </a:cubicBezTo>
                  <a:cubicBezTo>
                    <a:pt x="670414" y="476694"/>
                    <a:pt x="648380" y="492923"/>
                    <a:pt x="625957" y="508452"/>
                  </a:cubicBezTo>
                  <a:cubicBezTo>
                    <a:pt x="647063" y="506982"/>
                    <a:pt x="668174" y="505592"/>
                    <a:pt x="689359" y="504435"/>
                  </a:cubicBezTo>
                  <a:cubicBezTo>
                    <a:pt x="663460" y="535344"/>
                    <a:pt x="631218" y="560614"/>
                    <a:pt x="593333" y="575140"/>
                  </a:cubicBezTo>
                  <a:cubicBezTo>
                    <a:pt x="590472" y="570428"/>
                    <a:pt x="584829" y="561075"/>
                    <a:pt x="581968" y="556364"/>
                  </a:cubicBezTo>
                  <a:cubicBezTo>
                    <a:pt x="551891" y="588817"/>
                    <a:pt x="540292" y="633249"/>
                    <a:pt x="513618" y="668025"/>
                  </a:cubicBezTo>
                  <a:cubicBezTo>
                    <a:pt x="490575" y="634336"/>
                    <a:pt x="466762" y="601183"/>
                    <a:pt x="444574" y="566953"/>
                  </a:cubicBezTo>
                  <a:cubicBezTo>
                    <a:pt x="417512" y="583410"/>
                    <a:pt x="413494" y="618882"/>
                    <a:pt x="401200" y="645615"/>
                  </a:cubicBezTo>
                  <a:cubicBezTo>
                    <a:pt x="379399" y="633949"/>
                    <a:pt x="372206" y="609141"/>
                    <a:pt x="355968" y="592217"/>
                  </a:cubicBezTo>
                  <a:cubicBezTo>
                    <a:pt x="324888" y="590440"/>
                    <a:pt x="300687" y="618415"/>
                    <a:pt x="273084" y="630081"/>
                  </a:cubicBezTo>
                  <a:cubicBezTo>
                    <a:pt x="261098" y="638734"/>
                    <a:pt x="248035" y="626527"/>
                    <a:pt x="239143" y="619031"/>
                  </a:cubicBezTo>
                  <a:cubicBezTo>
                    <a:pt x="235507" y="589512"/>
                    <a:pt x="239297" y="559531"/>
                    <a:pt x="238060" y="529859"/>
                  </a:cubicBezTo>
                  <a:cubicBezTo>
                    <a:pt x="225533" y="533259"/>
                    <a:pt x="213398" y="536814"/>
                    <a:pt x="200950" y="539673"/>
                  </a:cubicBezTo>
                  <a:cubicBezTo>
                    <a:pt x="233113" y="505131"/>
                    <a:pt x="285920" y="499571"/>
                    <a:pt x="330918" y="500112"/>
                  </a:cubicBezTo>
                  <a:cubicBezTo>
                    <a:pt x="331613" y="484424"/>
                    <a:pt x="332235" y="468741"/>
                    <a:pt x="333004" y="453053"/>
                  </a:cubicBezTo>
                  <a:cubicBezTo>
                    <a:pt x="303777" y="453982"/>
                    <a:pt x="274783" y="458152"/>
                    <a:pt x="245635" y="459621"/>
                  </a:cubicBezTo>
                  <a:cubicBezTo>
                    <a:pt x="276020" y="425232"/>
                    <a:pt x="316071" y="401279"/>
                    <a:pt x="346923" y="367356"/>
                  </a:cubicBezTo>
                  <a:cubicBezTo>
                    <a:pt x="316230" y="365659"/>
                    <a:pt x="286307" y="373537"/>
                    <a:pt x="255997" y="375781"/>
                  </a:cubicBezTo>
                  <a:cubicBezTo>
                    <a:pt x="268599" y="361102"/>
                    <a:pt x="282517" y="347653"/>
                    <a:pt x="296356" y="334129"/>
                  </a:cubicBezTo>
                  <a:cubicBezTo>
                    <a:pt x="277490" y="333280"/>
                    <a:pt x="258550" y="331577"/>
                    <a:pt x="239839" y="333975"/>
                  </a:cubicBezTo>
                  <a:cubicBezTo>
                    <a:pt x="223526" y="343483"/>
                    <a:pt x="209300" y="356152"/>
                    <a:pt x="192446" y="364651"/>
                  </a:cubicBezTo>
                  <a:cubicBezTo>
                    <a:pt x="198944" y="353600"/>
                    <a:pt x="205898" y="342862"/>
                    <a:pt x="213165" y="332198"/>
                  </a:cubicBezTo>
                  <a:cubicBezTo>
                    <a:pt x="195228" y="326787"/>
                    <a:pt x="176670" y="323619"/>
                    <a:pt x="158038" y="322924"/>
                  </a:cubicBezTo>
                  <a:cubicBezTo>
                    <a:pt x="157576" y="295804"/>
                    <a:pt x="150384" y="258014"/>
                    <a:pt x="116363" y="256932"/>
                  </a:cubicBezTo>
                  <a:cubicBezTo>
                    <a:pt x="76546" y="267134"/>
                    <a:pt x="39663" y="286450"/>
                    <a:pt x="0" y="297194"/>
                  </a:cubicBezTo>
                  <a:cubicBezTo>
                    <a:pt x="42965" y="224543"/>
                    <a:pt x="53332" y="236283"/>
                    <a:pt x="111957" y="240936"/>
                  </a:cubicBezTo>
                  <a:cubicBezTo>
                    <a:pt x="98192" y="227954"/>
                    <a:pt x="83659" y="215821"/>
                    <a:pt x="71057" y="201756"/>
                  </a:cubicBezTo>
                  <a:cubicBezTo>
                    <a:pt x="106006" y="188928"/>
                    <a:pt x="140871" y="175792"/>
                    <a:pt x="175200" y="161420"/>
                  </a:cubicBezTo>
                  <a:cubicBezTo>
                    <a:pt x="164296" y="150369"/>
                    <a:pt x="152162" y="140787"/>
                    <a:pt x="139401" y="132134"/>
                  </a:cubicBezTo>
                  <a:cubicBezTo>
                    <a:pt x="154402" y="104701"/>
                    <a:pt x="170327" y="77734"/>
                    <a:pt x="188651" y="52310"/>
                  </a:cubicBezTo>
                  <a:cubicBezTo>
                    <a:pt x="201492" y="71473"/>
                    <a:pt x="207448" y="93883"/>
                    <a:pt x="215022" y="115444"/>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F9B5D8F9-CD2C-B348-F01B-7DAF1FA3EFC4}"/>
                </a:ext>
              </a:extLst>
            </p:cNvPr>
            <p:cNvSpPr/>
            <p:nvPr/>
          </p:nvSpPr>
          <p:spPr>
            <a:xfrm>
              <a:off x="2247911" y="1563256"/>
              <a:ext cx="49367" cy="73596"/>
            </a:xfrm>
            <a:custGeom>
              <a:avLst/>
              <a:gdLst>
                <a:gd name="connsiteX0" fmla="*/ 4449 w 49367"/>
                <a:gd name="connsiteY0" fmla="*/ 11704 h 73596"/>
                <a:gd name="connsiteX1" fmla="*/ 49368 w 49367"/>
                <a:gd name="connsiteY1" fmla="*/ 961 h 73596"/>
                <a:gd name="connsiteX2" fmla="*/ 7772 w 49367"/>
                <a:gd name="connsiteY2" fmla="*/ 73596 h 73596"/>
                <a:gd name="connsiteX3" fmla="*/ 4449 w 49367"/>
                <a:gd name="connsiteY3" fmla="*/ 11704 h 73596"/>
              </a:gdLst>
              <a:ahLst/>
              <a:cxnLst>
                <a:cxn ang="0">
                  <a:pos x="connsiteX0" y="connsiteY0"/>
                </a:cxn>
                <a:cxn ang="0">
                  <a:pos x="connsiteX1" y="connsiteY1"/>
                </a:cxn>
                <a:cxn ang="0">
                  <a:pos x="connsiteX2" y="connsiteY2"/>
                </a:cxn>
                <a:cxn ang="0">
                  <a:pos x="connsiteX3" y="connsiteY3"/>
                </a:cxn>
              </a:cxnLst>
              <a:rect l="l" t="t" r="r" b="b"/>
              <a:pathLst>
                <a:path w="49367" h="73596">
                  <a:moveTo>
                    <a:pt x="4449" y="11704"/>
                  </a:moveTo>
                  <a:cubicBezTo>
                    <a:pt x="13574" y="-4058"/>
                    <a:pt x="34292" y="500"/>
                    <a:pt x="49368" y="961"/>
                  </a:cubicBezTo>
                  <a:cubicBezTo>
                    <a:pt x="40864" y="27854"/>
                    <a:pt x="25634" y="51961"/>
                    <a:pt x="7772" y="73596"/>
                  </a:cubicBezTo>
                  <a:cubicBezTo>
                    <a:pt x="-812" y="54439"/>
                    <a:pt x="-2818" y="31642"/>
                    <a:pt x="4449" y="11704"/>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B908FD77-B47F-725E-F271-5725A81D3759}"/>
                </a:ext>
              </a:extLst>
            </p:cNvPr>
            <p:cNvSpPr/>
            <p:nvPr/>
          </p:nvSpPr>
          <p:spPr>
            <a:xfrm>
              <a:off x="2858114" y="1578324"/>
              <a:ext cx="611736" cy="612934"/>
            </a:xfrm>
            <a:custGeom>
              <a:avLst/>
              <a:gdLst>
                <a:gd name="connsiteX0" fmla="*/ 193460 w 611736"/>
                <a:gd name="connsiteY0" fmla="*/ 62900 h 612934"/>
                <a:gd name="connsiteX1" fmla="*/ 256629 w 611736"/>
                <a:gd name="connsiteY1" fmla="*/ 0 h 612934"/>
                <a:gd name="connsiteX2" fmla="*/ 265132 w 611736"/>
                <a:gd name="connsiteY2" fmla="*/ 95740 h 612934"/>
                <a:gd name="connsiteX3" fmla="*/ 308427 w 611736"/>
                <a:gd name="connsiteY3" fmla="*/ 22330 h 612934"/>
                <a:gd name="connsiteX4" fmla="*/ 314924 w 611736"/>
                <a:gd name="connsiteY4" fmla="*/ 111040 h 612934"/>
                <a:gd name="connsiteX5" fmla="*/ 388221 w 611736"/>
                <a:gd name="connsiteY5" fmla="*/ 20632 h 612934"/>
                <a:gd name="connsiteX6" fmla="*/ 391544 w 611736"/>
                <a:gd name="connsiteY6" fmla="*/ 71632 h 612934"/>
                <a:gd name="connsiteX7" fmla="*/ 443809 w 611736"/>
                <a:gd name="connsiteY7" fmla="*/ 56178 h 612934"/>
                <a:gd name="connsiteX8" fmla="*/ 394639 w 611736"/>
                <a:gd name="connsiteY8" fmla="*/ 146973 h 612934"/>
                <a:gd name="connsiteX9" fmla="*/ 448990 w 611736"/>
                <a:gd name="connsiteY9" fmla="*/ 114828 h 612934"/>
                <a:gd name="connsiteX10" fmla="*/ 431749 w 611736"/>
                <a:gd name="connsiteY10" fmla="*/ 180742 h 612934"/>
                <a:gd name="connsiteX11" fmla="*/ 486100 w 611736"/>
                <a:gd name="connsiteY11" fmla="*/ 153387 h 612934"/>
                <a:gd name="connsiteX12" fmla="*/ 434297 w 611736"/>
                <a:gd name="connsiteY12" fmla="*/ 203613 h 612934"/>
                <a:gd name="connsiteX13" fmla="*/ 541609 w 611736"/>
                <a:gd name="connsiteY13" fmla="*/ 163892 h 612934"/>
                <a:gd name="connsiteX14" fmla="*/ 502099 w 611736"/>
                <a:gd name="connsiteY14" fmla="*/ 244644 h 612934"/>
                <a:gd name="connsiteX15" fmla="*/ 574313 w 611736"/>
                <a:gd name="connsiteY15" fmla="*/ 216208 h 612934"/>
                <a:gd name="connsiteX16" fmla="*/ 611737 w 611736"/>
                <a:gd name="connsiteY16" fmla="*/ 332118 h 612934"/>
                <a:gd name="connsiteX17" fmla="*/ 513544 w 611736"/>
                <a:gd name="connsiteY17" fmla="*/ 313571 h 612934"/>
                <a:gd name="connsiteX18" fmla="*/ 547718 w 611736"/>
                <a:gd name="connsiteY18" fmla="*/ 373458 h 612934"/>
                <a:gd name="connsiteX19" fmla="*/ 475351 w 611736"/>
                <a:gd name="connsiteY19" fmla="*/ 425078 h 612934"/>
                <a:gd name="connsiteX20" fmla="*/ 428033 w 611736"/>
                <a:gd name="connsiteY20" fmla="*/ 388143 h 612934"/>
                <a:gd name="connsiteX21" fmla="*/ 418212 w 611736"/>
                <a:gd name="connsiteY21" fmla="*/ 436517 h 612934"/>
                <a:gd name="connsiteX22" fmla="*/ 356589 w 611736"/>
                <a:gd name="connsiteY22" fmla="*/ 425466 h 612934"/>
                <a:gd name="connsiteX23" fmla="*/ 372673 w 611736"/>
                <a:gd name="connsiteY23" fmla="*/ 479405 h 612934"/>
                <a:gd name="connsiteX24" fmla="*/ 294891 w 611736"/>
                <a:gd name="connsiteY24" fmla="*/ 442777 h 612934"/>
                <a:gd name="connsiteX25" fmla="*/ 307646 w 611736"/>
                <a:gd name="connsiteY25" fmla="*/ 578004 h 612934"/>
                <a:gd name="connsiteX26" fmla="*/ 267054 w 611736"/>
                <a:gd name="connsiteY26" fmla="*/ 593151 h 612934"/>
                <a:gd name="connsiteX27" fmla="*/ 223754 w 611736"/>
                <a:gd name="connsiteY27" fmla="*/ 612935 h 612934"/>
                <a:gd name="connsiteX28" fmla="*/ 233187 w 611736"/>
                <a:gd name="connsiteY28" fmla="*/ 552507 h 612934"/>
                <a:gd name="connsiteX29" fmla="*/ 115741 w 611736"/>
                <a:gd name="connsiteY29" fmla="*/ 530331 h 612934"/>
                <a:gd name="connsiteX30" fmla="*/ 16546 w 611736"/>
                <a:gd name="connsiteY30" fmla="*/ 560852 h 612934"/>
                <a:gd name="connsiteX31" fmla="*/ 0 w 611736"/>
                <a:gd name="connsiteY31" fmla="*/ 534888 h 612934"/>
                <a:gd name="connsiteX32" fmla="*/ 127340 w 611736"/>
                <a:gd name="connsiteY32" fmla="*/ 519280 h 612934"/>
                <a:gd name="connsiteX33" fmla="*/ 78939 w 611736"/>
                <a:gd name="connsiteY33" fmla="*/ 470672 h 612934"/>
                <a:gd name="connsiteX34" fmla="*/ 186952 w 611736"/>
                <a:gd name="connsiteY34" fmla="*/ 432267 h 612934"/>
                <a:gd name="connsiteX35" fmla="*/ 108708 w 611736"/>
                <a:gd name="connsiteY35" fmla="*/ 430336 h 612934"/>
                <a:gd name="connsiteX36" fmla="*/ 221902 w 611736"/>
                <a:gd name="connsiteY36" fmla="*/ 398653 h 612934"/>
                <a:gd name="connsiteX37" fmla="*/ 238060 w 611736"/>
                <a:gd name="connsiteY37" fmla="*/ 375935 h 612934"/>
                <a:gd name="connsiteX38" fmla="*/ 203577 w 611736"/>
                <a:gd name="connsiteY38" fmla="*/ 348119 h 612934"/>
                <a:gd name="connsiteX39" fmla="*/ 221668 w 611736"/>
                <a:gd name="connsiteY39" fmla="*/ 318293 h 612934"/>
                <a:gd name="connsiteX40" fmla="*/ 102062 w 611736"/>
                <a:gd name="connsiteY40" fmla="*/ 334596 h 612934"/>
                <a:gd name="connsiteX41" fmla="*/ 17480 w 611736"/>
                <a:gd name="connsiteY41" fmla="*/ 333206 h 612934"/>
                <a:gd name="connsiteX42" fmla="*/ 31473 w 611736"/>
                <a:gd name="connsiteY42" fmla="*/ 268529 h 612934"/>
                <a:gd name="connsiteX43" fmla="*/ 118300 w 611736"/>
                <a:gd name="connsiteY43" fmla="*/ 297507 h 612934"/>
                <a:gd name="connsiteX44" fmla="*/ 140643 w 611736"/>
                <a:gd name="connsiteY44" fmla="*/ 279426 h 612934"/>
                <a:gd name="connsiteX45" fmla="*/ 125259 w 611736"/>
                <a:gd name="connsiteY45" fmla="*/ 252921 h 612934"/>
                <a:gd name="connsiteX46" fmla="*/ 250742 w 611736"/>
                <a:gd name="connsiteY46" fmla="*/ 211656 h 612934"/>
                <a:gd name="connsiteX47" fmla="*/ 261645 w 611736"/>
                <a:gd name="connsiteY47" fmla="*/ 167611 h 612934"/>
                <a:gd name="connsiteX48" fmla="*/ 203349 w 611736"/>
                <a:gd name="connsiteY48" fmla="*/ 170471 h 612934"/>
                <a:gd name="connsiteX49" fmla="*/ 109488 w 611736"/>
                <a:gd name="connsiteY49" fmla="*/ 127582 h 612934"/>
                <a:gd name="connsiteX50" fmla="*/ 140722 w 611736"/>
                <a:gd name="connsiteY50" fmla="*/ 106950 h 612934"/>
                <a:gd name="connsiteX51" fmla="*/ 251904 w 611736"/>
                <a:gd name="connsiteY51" fmla="*/ 126962 h 612934"/>
                <a:gd name="connsiteX52" fmla="*/ 193460 w 611736"/>
                <a:gd name="connsiteY52" fmla="*/ 62900 h 61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11736" h="612934">
                  <a:moveTo>
                    <a:pt x="193460" y="62900"/>
                  </a:moveTo>
                  <a:cubicBezTo>
                    <a:pt x="216344" y="43811"/>
                    <a:pt x="235056" y="20479"/>
                    <a:pt x="256629" y="0"/>
                  </a:cubicBezTo>
                  <a:cubicBezTo>
                    <a:pt x="275494" y="30988"/>
                    <a:pt x="234440" y="71325"/>
                    <a:pt x="265132" y="95740"/>
                  </a:cubicBezTo>
                  <a:cubicBezTo>
                    <a:pt x="286546" y="76964"/>
                    <a:pt x="288096" y="43350"/>
                    <a:pt x="308427" y="22330"/>
                  </a:cubicBezTo>
                  <a:cubicBezTo>
                    <a:pt x="311904" y="51769"/>
                    <a:pt x="313528" y="81442"/>
                    <a:pt x="314924" y="111040"/>
                  </a:cubicBezTo>
                  <a:cubicBezTo>
                    <a:pt x="333864" y="77192"/>
                    <a:pt x="346392" y="32760"/>
                    <a:pt x="388221" y="20632"/>
                  </a:cubicBezTo>
                  <a:cubicBezTo>
                    <a:pt x="389304" y="37631"/>
                    <a:pt x="390461" y="54634"/>
                    <a:pt x="391544" y="71632"/>
                  </a:cubicBezTo>
                  <a:cubicBezTo>
                    <a:pt x="408939" y="66608"/>
                    <a:pt x="426414" y="61510"/>
                    <a:pt x="443809" y="56178"/>
                  </a:cubicBezTo>
                  <a:cubicBezTo>
                    <a:pt x="425331" y="85235"/>
                    <a:pt x="407081" y="114675"/>
                    <a:pt x="394639" y="146973"/>
                  </a:cubicBezTo>
                  <a:cubicBezTo>
                    <a:pt x="412729" y="136310"/>
                    <a:pt x="430745" y="125413"/>
                    <a:pt x="448990" y="114828"/>
                  </a:cubicBezTo>
                  <a:cubicBezTo>
                    <a:pt x="443268" y="136851"/>
                    <a:pt x="437471" y="158719"/>
                    <a:pt x="431749" y="180742"/>
                  </a:cubicBezTo>
                  <a:cubicBezTo>
                    <a:pt x="449531" y="171081"/>
                    <a:pt x="467622" y="161812"/>
                    <a:pt x="486100" y="153387"/>
                  </a:cubicBezTo>
                  <a:cubicBezTo>
                    <a:pt x="470637" y="171935"/>
                    <a:pt x="452700" y="188084"/>
                    <a:pt x="434297" y="203613"/>
                  </a:cubicBezTo>
                  <a:cubicBezTo>
                    <a:pt x="471948" y="196117"/>
                    <a:pt x="506664" y="179426"/>
                    <a:pt x="541609" y="163892"/>
                  </a:cubicBezTo>
                  <a:cubicBezTo>
                    <a:pt x="531634" y="192328"/>
                    <a:pt x="517254" y="218754"/>
                    <a:pt x="502099" y="244644"/>
                  </a:cubicBezTo>
                  <a:cubicBezTo>
                    <a:pt x="527229" y="238310"/>
                    <a:pt x="551817" y="229344"/>
                    <a:pt x="574313" y="216208"/>
                  </a:cubicBezTo>
                  <a:cubicBezTo>
                    <a:pt x="595886" y="250751"/>
                    <a:pt x="603848" y="292551"/>
                    <a:pt x="611737" y="332118"/>
                  </a:cubicBezTo>
                  <a:cubicBezTo>
                    <a:pt x="577715" y="332118"/>
                    <a:pt x="547023" y="313958"/>
                    <a:pt x="513544" y="313571"/>
                  </a:cubicBezTo>
                  <a:cubicBezTo>
                    <a:pt x="524134" y="333896"/>
                    <a:pt x="535732" y="353754"/>
                    <a:pt x="547718" y="373458"/>
                  </a:cubicBezTo>
                  <a:cubicBezTo>
                    <a:pt x="524601" y="392005"/>
                    <a:pt x="500093" y="408770"/>
                    <a:pt x="475351" y="425078"/>
                  </a:cubicBezTo>
                  <a:cubicBezTo>
                    <a:pt x="460196" y="411863"/>
                    <a:pt x="444425" y="399501"/>
                    <a:pt x="428033" y="388143"/>
                  </a:cubicBezTo>
                  <a:cubicBezTo>
                    <a:pt x="423855" y="404059"/>
                    <a:pt x="420686" y="420288"/>
                    <a:pt x="418212" y="436517"/>
                  </a:cubicBezTo>
                  <a:cubicBezTo>
                    <a:pt x="396794" y="438835"/>
                    <a:pt x="376537" y="431572"/>
                    <a:pt x="356589" y="425466"/>
                  </a:cubicBezTo>
                  <a:cubicBezTo>
                    <a:pt x="361228" y="443626"/>
                    <a:pt x="366642" y="461552"/>
                    <a:pt x="372673" y="479405"/>
                  </a:cubicBezTo>
                  <a:cubicBezTo>
                    <a:pt x="346848" y="466964"/>
                    <a:pt x="321183" y="454061"/>
                    <a:pt x="294891" y="442777"/>
                  </a:cubicBezTo>
                  <a:cubicBezTo>
                    <a:pt x="298601" y="487830"/>
                    <a:pt x="334554" y="534421"/>
                    <a:pt x="307646" y="578004"/>
                  </a:cubicBezTo>
                  <a:cubicBezTo>
                    <a:pt x="302312" y="596472"/>
                    <a:pt x="281206" y="590212"/>
                    <a:pt x="267054" y="593151"/>
                  </a:cubicBezTo>
                  <a:cubicBezTo>
                    <a:pt x="251437" y="596785"/>
                    <a:pt x="237906" y="606054"/>
                    <a:pt x="223754" y="612935"/>
                  </a:cubicBezTo>
                  <a:cubicBezTo>
                    <a:pt x="226616" y="592690"/>
                    <a:pt x="229864" y="572598"/>
                    <a:pt x="233187" y="552507"/>
                  </a:cubicBezTo>
                  <a:cubicBezTo>
                    <a:pt x="193290" y="549186"/>
                    <a:pt x="153940" y="542077"/>
                    <a:pt x="115741" y="530331"/>
                  </a:cubicBezTo>
                  <a:cubicBezTo>
                    <a:pt x="83037" y="540374"/>
                    <a:pt x="53502" y="568115"/>
                    <a:pt x="16546" y="560852"/>
                  </a:cubicBezTo>
                  <a:cubicBezTo>
                    <a:pt x="2319" y="561473"/>
                    <a:pt x="4098" y="543620"/>
                    <a:pt x="0" y="534888"/>
                  </a:cubicBezTo>
                  <a:cubicBezTo>
                    <a:pt x="37110" y="506993"/>
                    <a:pt x="84662" y="518813"/>
                    <a:pt x="127340" y="519280"/>
                  </a:cubicBezTo>
                  <a:cubicBezTo>
                    <a:pt x="135149" y="487522"/>
                    <a:pt x="98734" y="482652"/>
                    <a:pt x="78939" y="470672"/>
                  </a:cubicBezTo>
                  <a:cubicBezTo>
                    <a:pt x="116437" y="468046"/>
                    <a:pt x="165767" y="469898"/>
                    <a:pt x="186952" y="432267"/>
                  </a:cubicBezTo>
                  <a:cubicBezTo>
                    <a:pt x="160819" y="432034"/>
                    <a:pt x="134687" y="432808"/>
                    <a:pt x="108708" y="430336"/>
                  </a:cubicBezTo>
                  <a:cubicBezTo>
                    <a:pt x="143345" y="409396"/>
                    <a:pt x="188422" y="422919"/>
                    <a:pt x="221902" y="398653"/>
                  </a:cubicBezTo>
                  <a:cubicBezTo>
                    <a:pt x="228941" y="392700"/>
                    <a:pt x="242466" y="387368"/>
                    <a:pt x="238060" y="375935"/>
                  </a:cubicBezTo>
                  <a:cubicBezTo>
                    <a:pt x="227932" y="365038"/>
                    <a:pt x="215404" y="356847"/>
                    <a:pt x="203577" y="348119"/>
                  </a:cubicBezTo>
                  <a:cubicBezTo>
                    <a:pt x="209533" y="338076"/>
                    <a:pt x="215484" y="328182"/>
                    <a:pt x="221668" y="318293"/>
                  </a:cubicBezTo>
                  <a:cubicBezTo>
                    <a:pt x="204167" y="285288"/>
                    <a:pt x="159259" y="314823"/>
                    <a:pt x="102062" y="334596"/>
                  </a:cubicBezTo>
                  <a:cubicBezTo>
                    <a:pt x="67394" y="298700"/>
                    <a:pt x="78440" y="299496"/>
                    <a:pt x="17480" y="333206"/>
                  </a:cubicBezTo>
                  <a:cubicBezTo>
                    <a:pt x="22040" y="311571"/>
                    <a:pt x="26759" y="290090"/>
                    <a:pt x="31473" y="268529"/>
                  </a:cubicBezTo>
                  <a:cubicBezTo>
                    <a:pt x="60546" y="277723"/>
                    <a:pt x="88303" y="291246"/>
                    <a:pt x="118300" y="297507"/>
                  </a:cubicBezTo>
                  <a:cubicBezTo>
                    <a:pt x="127579" y="294414"/>
                    <a:pt x="135695" y="288000"/>
                    <a:pt x="140643" y="279426"/>
                  </a:cubicBezTo>
                  <a:cubicBezTo>
                    <a:pt x="138631" y="269070"/>
                    <a:pt x="130668" y="261420"/>
                    <a:pt x="125259" y="252921"/>
                  </a:cubicBezTo>
                  <a:cubicBezTo>
                    <a:pt x="168787" y="246660"/>
                    <a:pt x="213939" y="237233"/>
                    <a:pt x="250742" y="211656"/>
                  </a:cubicBezTo>
                  <a:cubicBezTo>
                    <a:pt x="263965" y="202769"/>
                    <a:pt x="276800" y="180514"/>
                    <a:pt x="261645" y="167611"/>
                  </a:cubicBezTo>
                  <a:cubicBezTo>
                    <a:pt x="242164" y="165600"/>
                    <a:pt x="222677" y="168693"/>
                    <a:pt x="203349" y="170471"/>
                  </a:cubicBezTo>
                  <a:cubicBezTo>
                    <a:pt x="182637" y="125975"/>
                    <a:pt x="197877" y="128824"/>
                    <a:pt x="109488" y="127582"/>
                  </a:cubicBezTo>
                  <a:cubicBezTo>
                    <a:pt x="117918" y="118776"/>
                    <a:pt x="126342" y="105173"/>
                    <a:pt x="140722" y="106950"/>
                  </a:cubicBezTo>
                  <a:cubicBezTo>
                    <a:pt x="232354" y="105130"/>
                    <a:pt x="188502" y="124282"/>
                    <a:pt x="251904" y="126962"/>
                  </a:cubicBezTo>
                  <a:cubicBezTo>
                    <a:pt x="251214" y="94509"/>
                    <a:pt x="229413" y="60046"/>
                    <a:pt x="193460" y="62900"/>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D1BF12AC-F446-E1AC-D6AB-254B355E65DD}"/>
                </a:ext>
              </a:extLst>
            </p:cNvPr>
            <p:cNvSpPr/>
            <p:nvPr/>
          </p:nvSpPr>
          <p:spPr>
            <a:xfrm>
              <a:off x="3009745" y="1600590"/>
              <a:ext cx="38192" cy="43811"/>
            </a:xfrm>
            <a:custGeom>
              <a:avLst/>
              <a:gdLst>
                <a:gd name="connsiteX0" fmla="*/ 0 w 38192"/>
                <a:gd name="connsiteY0" fmla="*/ 24187 h 43811"/>
                <a:gd name="connsiteX1" fmla="*/ 28373 w 38192"/>
                <a:gd name="connsiteY1" fmla="*/ 0 h 43811"/>
                <a:gd name="connsiteX2" fmla="*/ 38193 w 38192"/>
                <a:gd name="connsiteY2" fmla="*/ 43811 h 43811"/>
                <a:gd name="connsiteX3" fmla="*/ 0 w 38192"/>
                <a:gd name="connsiteY3" fmla="*/ 24187 h 43811"/>
              </a:gdLst>
              <a:ahLst/>
              <a:cxnLst>
                <a:cxn ang="0">
                  <a:pos x="connsiteX0" y="connsiteY0"/>
                </a:cxn>
                <a:cxn ang="0">
                  <a:pos x="connsiteX1" y="connsiteY1"/>
                </a:cxn>
                <a:cxn ang="0">
                  <a:pos x="connsiteX2" y="connsiteY2"/>
                </a:cxn>
                <a:cxn ang="0">
                  <a:pos x="connsiteX3" y="connsiteY3"/>
                </a:cxn>
              </a:cxnLst>
              <a:rect l="l" t="t" r="r" b="b"/>
              <a:pathLst>
                <a:path w="38192" h="43811">
                  <a:moveTo>
                    <a:pt x="0" y="24187"/>
                  </a:moveTo>
                  <a:cubicBezTo>
                    <a:pt x="6492" y="13136"/>
                    <a:pt x="17475" y="6335"/>
                    <a:pt x="28373" y="0"/>
                  </a:cubicBezTo>
                  <a:cubicBezTo>
                    <a:pt x="31542" y="14606"/>
                    <a:pt x="34711" y="29211"/>
                    <a:pt x="38193" y="43811"/>
                  </a:cubicBezTo>
                  <a:cubicBezTo>
                    <a:pt x="25511" y="37090"/>
                    <a:pt x="12756" y="30601"/>
                    <a:pt x="0" y="24187"/>
                  </a:cubicBezTo>
                  <a:close/>
                </a:path>
              </a:pathLst>
            </a:custGeom>
            <a:solidFill>
              <a:srgbClr val="4DA51E"/>
            </a:solidFill>
            <a:ln w="7728" cap="flat">
              <a:solidFill>
                <a:srgbClr val="4DA51E"/>
              </a:solid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88C51784-8C64-19EC-DDA9-88639BFA6DA1}"/>
                </a:ext>
              </a:extLst>
            </p:cNvPr>
            <p:cNvSpPr/>
            <p:nvPr/>
          </p:nvSpPr>
          <p:spPr>
            <a:xfrm>
              <a:off x="4695763" y="1911477"/>
              <a:ext cx="1157466" cy="1122097"/>
            </a:xfrm>
            <a:custGeom>
              <a:avLst/>
              <a:gdLst>
                <a:gd name="connsiteX0" fmla="*/ 433630 w 1157466"/>
                <a:gd name="connsiteY0" fmla="*/ 0 h 1122097"/>
                <a:gd name="connsiteX1" fmla="*/ 468962 w 1157466"/>
                <a:gd name="connsiteY1" fmla="*/ 218219 h 1122097"/>
                <a:gd name="connsiteX2" fmla="*/ 546203 w 1157466"/>
                <a:gd name="connsiteY2" fmla="*/ 151143 h 1122097"/>
                <a:gd name="connsiteX3" fmla="*/ 544424 w 1157466"/>
                <a:gd name="connsiteY3" fmla="*/ 243949 h 1122097"/>
                <a:gd name="connsiteX4" fmla="*/ 614860 w 1157466"/>
                <a:gd name="connsiteY4" fmla="*/ 185066 h 1122097"/>
                <a:gd name="connsiteX5" fmla="*/ 685450 w 1157466"/>
                <a:gd name="connsiteY5" fmla="*/ 165282 h 1122097"/>
                <a:gd name="connsiteX6" fmla="*/ 633418 w 1157466"/>
                <a:gd name="connsiteY6" fmla="*/ 250745 h 1122097"/>
                <a:gd name="connsiteX7" fmla="*/ 617105 w 1157466"/>
                <a:gd name="connsiteY7" fmla="*/ 296722 h 1122097"/>
                <a:gd name="connsiteX8" fmla="*/ 569166 w 1157466"/>
                <a:gd name="connsiteY8" fmla="*/ 363409 h 1122097"/>
                <a:gd name="connsiteX9" fmla="*/ 729291 w 1157466"/>
                <a:gd name="connsiteY9" fmla="*/ 261871 h 1122097"/>
                <a:gd name="connsiteX10" fmla="*/ 622207 w 1157466"/>
                <a:gd name="connsiteY10" fmla="*/ 496398 h 1122097"/>
                <a:gd name="connsiteX11" fmla="*/ 668750 w 1157466"/>
                <a:gd name="connsiteY11" fmla="*/ 439604 h 1122097"/>
                <a:gd name="connsiteX12" fmla="*/ 666972 w 1157466"/>
                <a:gd name="connsiteY12" fmla="*/ 527466 h 1122097"/>
                <a:gd name="connsiteX13" fmla="*/ 778695 w 1157466"/>
                <a:gd name="connsiteY13" fmla="*/ 359860 h 1122097"/>
                <a:gd name="connsiteX14" fmla="*/ 822610 w 1157466"/>
                <a:gd name="connsiteY14" fmla="*/ 374158 h 1122097"/>
                <a:gd name="connsiteX15" fmla="*/ 825238 w 1157466"/>
                <a:gd name="connsiteY15" fmla="*/ 414494 h 1122097"/>
                <a:gd name="connsiteX16" fmla="*/ 848275 w 1157466"/>
                <a:gd name="connsiteY16" fmla="*/ 408929 h 1122097"/>
                <a:gd name="connsiteX17" fmla="*/ 839150 w 1157466"/>
                <a:gd name="connsiteY17" fmla="*/ 439604 h 1122097"/>
                <a:gd name="connsiteX18" fmla="*/ 956055 w 1157466"/>
                <a:gd name="connsiteY18" fmla="*/ 405141 h 1122097"/>
                <a:gd name="connsiteX19" fmla="*/ 788202 w 1157466"/>
                <a:gd name="connsiteY19" fmla="*/ 558221 h 1122097"/>
                <a:gd name="connsiteX20" fmla="*/ 822223 w 1157466"/>
                <a:gd name="connsiteY20" fmla="*/ 571357 h 1122097"/>
                <a:gd name="connsiteX21" fmla="*/ 856705 w 1157466"/>
                <a:gd name="connsiteY21" fmla="*/ 509773 h 1122097"/>
                <a:gd name="connsiteX22" fmla="*/ 750938 w 1157466"/>
                <a:gd name="connsiteY22" fmla="*/ 676296 h 1122097"/>
                <a:gd name="connsiteX23" fmla="*/ 807842 w 1157466"/>
                <a:gd name="connsiteY23" fmla="*/ 689973 h 1122097"/>
                <a:gd name="connsiteX24" fmla="*/ 969899 w 1157466"/>
                <a:gd name="connsiteY24" fmla="*/ 667256 h 1122097"/>
                <a:gd name="connsiteX25" fmla="*/ 946856 w 1157466"/>
                <a:gd name="connsiteY25" fmla="*/ 757202 h 1122097"/>
                <a:gd name="connsiteX26" fmla="*/ 1157467 w 1157466"/>
                <a:gd name="connsiteY26" fmla="*/ 671972 h 1122097"/>
                <a:gd name="connsiteX27" fmla="*/ 1055256 w 1157466"/>
                <a:gd name="connsiteY27" fmla="*/ 746852 h 1122097"/>
                <a:gd name="connsiteX28" fmla="*/ 1147493 w 1157466"/>
                <a:gd name="connsiteY28" fmla="*/ 777145 h 1122097"/>
                <a:gd name="connsiteX29" fmla="*/ 1057884 w 1157466"/>
                <a:gd name="connsiteY29" fmla="*/ 842904 h 1122097"/>
                <a:gd name="connsiteX30" fmla="*/ 1110690 w 1157466"/>
                <a:gd name="connsiteY30" fmla="*/ 859208 h 1122097"/>
                <a:gd name="connsiteX31" fmla="*/ 1035154 w 1157466"/>
                <a:gd name="connsiteY31" fmla="*/ 887337 h 1122097"/>
                <a:gd name="connsiteX32" fmla="*/ 992709 w 1157466"/>
                <a:gd name="connsiteY32" fmla="*/ 856969 h 1122097"/>
                <a:gd name="connsiteX33" fmla="*/ 904336 w 1157466"/>
                <a:gd name="connsiteY33" fmla="*/ 924893 h 1122097"/>
                <a:gd name="connsiteX34" fmla="*/ 782410 w 1157466"/>
                <a:gd name="connsiteY34" fmla="*/ 1005412 h 1122097"/>
                <a:gd name="connsiteX35" fmla="*/ 800581 w 1157466"/>
                <a:gd name="connsiteY35" fmla="*/ 951939 h 1122097"/>
                <a:gd name="connsiteX36" fmla="*/ 671154 w 1157466"/>
                <a:gd name="connsiteY36" fmla="*/ 1043509 h 1122097"/>
                <a:gd name="connsiteX37" fmla="*/ 668601 w 1157466"/>
                <a:gd name="connsiteY37" fmla="*/ 965463 h 1122097"/>
                <a:gd name="connsiteX38" fmla="*/ 557111 w 1157466"/>
                <a:gd name="connsiteY38" fmla="*/ 1122097 h 1122097"/>
                <a:gd name="connsiteX39" fmla="*/ 495955 w 1157466"/>
                <a:gd name="connsiteY39" fmla="*/ 1071638 h 1122097"/>
                <a:gd name="connsiteX40" fmla="*/ 497967 w 1157466"/>
                <a:gd name="connsiteY40" fmla="*/ 1066768 h 1122097"/>
                <a:gd name="connsiteX41" fmla="*/ 558348 w 1157466"/>
                <a:gd name="connsiteY41" fmla="*/ 1034623 h 1122097"/>
                <a:gd name="connsiteX42" fmla="*/ 497499 w 1157466"/>
                <a:gd name="connsiteY42" fmla="*/ 1030607 h 1122097"/>
                <a:gd name="connsiteX43" fmla="*/ 587342 w 1157466"/>
                <a:gd name="connsiteY43" fmla="*/ 957277 h 1122097"/>
                <a:gd name="connsiteX44" fmla="*/ 498429 w 1157466"/>
                <a:gd name="connsiteY44" fmla="*/ 955192 h 1122097"/>
                <a:gd name="connsiteX45" fmla="*/ 540719 w 1157466"/>
                <a:gd name="connsiteY45" fmla="*/ 897157 h 1122097"/>
                <a:gd name="connsiteX46" fmla="*/ 427298 w 1157466"/>
                <a:gd name="connsiteY46" fmla="*/ 965314 h 1122097"/>
                <a:gd name="connsiteX47" fmla="*/ 433328 w 1157466"/>
                <a:gd name="connsiteY47" fmla="*/ 907438 h 1122097"/>
                <a:gd name="connsiteX48" fmla="*/ 304055 w 1157466"/>
                <a:gd name="connsiteY48" fmla="*/ 1073962 h 1122097"/>
                <a:gd name="connsiteX49" fmla="*/ 366836 w 1157466"/>
                <a:gd name="connsiteY49" fmla="*/ 863935 h 1122097"/>
                <a:gd name="connsiteX50" fmla="*/ 490694 w 1157466"/>
                <a:gd name="connsiteY50" fmla="*/ 880164 h 1122097"/>
                <a:gd name="connsiteX51" fmla="*/ 479483 w 1157466"/>
                <a:gd name="connsiteY51" fmla="*/ 849409 h 1122097"/>
                <a:gd name="connsiteX52" fmla="*/ 579374 w 1157466"/>
                <a:gd name="connsiteY52" fmla="*/ 823137 h 1122097"/>
                <a:gd name="connsiteX53" fmla="*/ 469275 w 1157466"/>
                <a:gd name="connsiteY53" fmla="*/ 783108 h 1122097"/>
                <a:gd name="connsiteX54" fmla="*/ 605428 w 1157466"/>
                <a:gd name="connsiteY54" fmla="*/ 754518 h 1122097"/>
                <a:gd name="connsiteX55" fmla="*/ 606818 w 1157466"/>
                <a:gd name="connsiteY55" fmla="*/ 725774 h 1122097"/>
                <a:gd name="connsiteX56" fmla="*/ 511099 w 1157466"/>
                <a:gd name="connsiteY56" fmla="*/ 723689 h 1122097"/>
                <a:gd name="connsiteX57" fmla="*/ 611303 w 1157466"/>
                <a:gd name="connsiteY57" fmla="*/ 640077 h 1122097"/>
                <a:gd name="connsiteX58" fmla="*/ 485816 w 1157466"/>
                <a:gd name="connsiteY58" fmla="*/ 648348 h 1122097"/>
                <a:gd name="connsiteX59" fmla="*/ 549526 w 1157466"/>
                <a:gd name="connsiteY59" fmla="*/ 595645 h 1122097"/>
                <a:gd name="connsiteX60" fmla="*/ 449635 w 1157466"/>
                <a:gd name="connsiteY60" fmla="*/ 602754 h 1122097"/>
                <a:gd name="connsiteX61" fmla="*/ 493317 w 1157466"/>
                <a:gd name="connsiteY61" fmla="*/ 542867 h 1122097"/>
                <a:gd name="connsiteX62" fmla="*/ 426591 w 1157466"/>
                <a:gd name="connsiteY62" fmla="*/ 559171 h 1122097"/>
                <a:gd name="connsiteX63" fmla="*/ 454890 w 1157466"/>
                <a:gd name="connsiteY63" fmla="*/ 501523 h 1122097"/>
                <a:gd name="connsiteX64" fmla="*/ 389481 w 1157466"/>
                <a:gd name="connsiteY64" fmla="*/ 526171 h 1122097"/>
                <a:gd name="connsiteX65" fmla="*/ 376800 w 1157466"/>
                <a:gd name="connsiteY65" fmla="*/ 441557 h 1122097"/>
                <a:gd name="connsiteX66" fmla="*/ 300180 w 1157466"/>
                <a:gd name="connsiteY66" fmla="*/ 491862 h 1122097"/>
                <a:gd name="connsiteX67" fmla="*/ 166963 w 1157466"/>
                <a:gd name="connsiteY67" fmla="*/ 493485 h 1122097"/>
                <a:gd name="connsiteX68" fmla="*/ 168742 w 1157466"/>
                <a:gd name="connsiteY68" fmla="*/ 465436 h 1122097"/>
                <a:gd name="connsiteX69" fmla="*/ 295153 w 1157466"/>
                <a:gd name="connsiteY69" fmla="*/ 472391 h 1122097"/>
                <a:gd name="connsiteX70" fmla="*/ 299867 w 1157466"/>
                <a:gd name="connsiteY70" fmla="*/ 465903 h 1122097"/>
                <a:gd name="connsiteX71" fmla="*/ 251004 w 1157466"/>
                <a:gd name="connsiteY71" fmla="*/ 459489 h 1122097"/>
                <a:gd name="connsiteX72" fmla="*/ 299480 w 1157466"/>
                <a:gd name="connsiteY72" fmla="*/ 396976 h 1122097"/>
                <a:gd name="connsiteX73" fmla="*/ 216750 w 1157466"/>
                <a:gd name="connsiteY73" fmla="*/ 420314 h 1122097"/>
                <a:gd name="connsiteX74" fmla="*/ 259662 w 1157466"/>
                <a:gd name="connsiteY74" fmla="*/ 372328 h 1122097"/>
                <a:gd name="connsiteX75" fmla="*/ 175467 w 1157466"/>
                <a:gd name="connsiteY75" fmla="*/ 378896 h 1122097"/>
                <a:gd name="connsiteX76" fmla="*/ 222632 w 1157466"/>
                <a:gd name="connsiteY76" fmla="*/ 261208 h 1122097"/>
                <a:gd name="connsiteX77" fmla="*/ 112920 w 1157466"/>
                <a:gd name="connsiteY77" fmla="*/ 334463 h 1122097"/>
                <a:gd name="connsiteX78" fmla="*/ 101401 w 1157466"/>
                <a:gd name="connsiteY78" fmla="*/ 262370 h 1122097"/>
                <a:gd name="connsiteX79" fmla="*/ 42718 w 1157466"/>
                <a:gd name="connsiteY79" fmla="*/ 325736 h 1122097"/>
                <a:gd name="connsiteX80" fmla="*/ 39082 w 1157466"/>
                <a:gd name="connsiteY80" fmla="*/ 285787 h 1122097"/>
                <a:gd name="connsiteX81" fmla="*/ 1043 w 1157466"/>
                <a:gd name="connsiteY81" fmla="*/ 302170 h 1122097"/>
                <a:gd name="connsiteX82" fmla="*/ 118329 w 1157466"/>
                <a:gd name="connsiteY82" fmla="*/ 200170 h 1122097"/>
                <a:gd name="connsiteX83" fmla="*/ 126759 w 1157466"/>
                <a:gd name="connsiteY83" fmla="*/ 163388 h 1122097"/>
                <a:gd name="connsiteX84" fmla="*/ 27175 w 1157466"/>
                <a:gd name="connsiteY84" fmla="*/ 170884 h 1122097"/>
                <a:gd name="connsiteX85" fmla="*/ 98153 w 1157466"/>
                <a:gd name="connsiteY85" fmla="*/ 56290 h 1122097"/>
                <a:gd name="connsiteX86" fmla="*/ 64366 w 1157466"/>
                <a:gd name="connsiteY86" fmla="*/ 67802 h 1122097"/>
                <a:gd name="connsiteX87" fmla="*/ 92276 w 1157466"/>
                <a:gd name="connsiteY87" fmla="*/ 31482 h 1122097"/>
                <a:gd name="connsiteX88" fmla="*/ 143920 w 1157466"/>
                <a:gd name="connsiteY88" fmla="*/ 86731 h 1122097"/>
                <a:gd name="connsiteX89" fmla="*/ 180802 w 1157466"/>
                <a:gd name="connsiteY89" fmla="*/ 62624 h 1122097"/>
                <a:gd name="connsiteX90" fmla="*/ 219383 w 1157466"/>
                <a:gd name="connsiteY90" fmla="*/ 78079 h 1122097"/>
                <a:gd name="connsiteX91" fmla="*/ 251699 w 1157466"/>
                <a:gd name="connsiteY91" fmla="*/ 35657 h 1122097"/>
                <a:gd name="connsiteX92" fmla="*/ 293061 w 1157466"/>
                <a:gd name="connsiteY92" fmla="*/ 117258 h 1122097"/>
                <a:gd name="connsiteX93" fmla="*/ 308912 w 1157466"/>
                <a:gd name="connsiteY93" fmla="*/ 77383 h 1122097"/>
                <a:gd name="connsiteX94" fmla="*/ 314709 w 1157466"/>
                <a:gd name="connsiteY94" fmla="*/ 131938 h 1122097"/>
                <a:gd name="connsiteX95" fmla="*/ 364039 w 1157466"/>
                <a:gd name="connsiteY95" fmla="*/ 78927 h 1122097"/>
                <a:gd name="connsiteX96" fmla="*/ 370998 w 1157466"/>
                <a:gd name="connsiteY96" fmla="*/ 158751 h 1122097"/>
                <a:gd name="connsiteX97" fmla="*/ 390325 w 1157466"/>
                <a:gd name="connsiteY97" fmla="*/ 164932 h 1122097"/>
                <a:gd name="connsiteX98" fmla="*/ 433630 w 1157466"/>
                <a:gd name="connsiteY98" fmla="*/ 0 h 11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157466" h="1122097">
                  <a:moveTo>
                    <a:pt x="433630" y="0"/>
                  </a:moveTo>
                  <a:cubicBezTo>
                    <a:pt x="456583" y="31800"/>
                    <a:pt x="466006" y="181819"/>
                    <a:pt x="468962" y="218219"/>
                  </a:cubicBezTo>
                  <a:cubicBezTo>
                    <a:pt x="507309" y="215667"/>
                    <a:pt x="519529" y="172243"/>
                    <a:pt x="546203" y="151143"/>
                  </a:cubicBezTo>
                  <a:cubicBezTo>
                    <a:pt x="545661" y="182286"/>
                    <a:pt x="520999" y="215746"/>
                    <a:pt x="544424" y="243949"/>
                  </a:cubicBezTo>
                  <a:cubicBezTo>
                    <a:pt x="569321" y="226023"/>
                    <a:pt x="586641" y="198435"/>
                    <a:pt x="614860" y="185066"/>
                  </a:cubicBezTo>
                  <a:cubicBezTo>
                    <a:pt x="638057" y="177569"/>
                    <a:pt x="662565" y="174402"/>
                    <a:pt x="685450" y="165282"/>
                  </a:cubicBezTo>
                  <a:cubicBezTo>
                    <a:pt x="670990" y="195496"/>
                    <a:pt x="651742" y="222850"/>
                    <a:pt x="633418" y="250745"/>
                  </a:cubicBezTo>
                  <a:cubicBezTo>
                    <a:pt x="624065" y="264656"/>
                    <a:pt x="627621" y="283432"/>
                    <a:pt x="617105" y="296722"/>
                  </a:cubicBezTo>
                  <a:cubicBezTo>
                    <a:pt x="601021" y="318898"/>
                    <a:pt x="583239" y="339917"/>
                    <a:pt x="569166" y="363409"/>
                  </a:cubicBezTo>
                  <a:cubicBezTo>
                    <a:pt x="641688" y="370980"/>
                    <a:pt x="675555" y="294636"/>
                    <a:pt x="729291" y="261871"/>
                  </a:cubicBezTo>
                  <a:cubicBezTo>
                    <a:pt x="704506" y="322389"/>
                    <a:pt x="619940" y="457574"/>
                    <a:pt x="622207" y="496398"/>
                  </a:cubicBezTo>
                  <a:cubicBezTo>
                    <a:pt x="641847" y="481177"/>
                    <a:pt x="654523" y="459537"/>
                    <a:pt x="668750" y="439604"/>
                  </a:cubicBezTo>
                  <a:cubicBezTo>
                    <a:pt x="669753" y="468890"/>
                    <a:pt x="666430" y="498101"/>
                    <a:pt x="666972" y="527466"/>
                  </a:cubicBezTo>
                  <a:cubicBezTo>
                    <a:pt x="720548" y="509279"/>
                    <a:pt x="727693" y="435323"/>
                    <a:pt x="778695" y="359860"/>
                  </a:cubicBezTo>
                  <a:cubicBezTo>
                    <a:pt x="791068" y="370216"/>
                    <a:pt x="806839" y="372609"/>
                    <a:pt x="822610" y="374158"/>
                  </a:cubicBezTo>
                  <a:cubicBezTo>
                    <a:pt x="823385" y="387602"/>
                    <a:pt x="824235" y="401051"/>
                    <a:pt x="825238" y="414494"/>
                  </a:cubicBezTo>
                  <a:cubicBezTo>
                    <a:pt x="832739" y="412638"/>
                    <a:pt x="840467" y="410786"/>
                    <a:pt x="848275" y="408929"/>
                  </a:cubicBezTo>
                  <a:cubicBezTo>
                    <a:pt x="845027" y="419131"/>
                    <a:pt x="842092" y="429328"/>
                    <a:pt x="839150" y="439604"/>
                  </a:cubicBezTo>
                  <a:cubicBezTo>
                    <a:pt x="879276" y="432188"/>
                    <a:pt x="916853" y="415884"/>
                    <a:pt x="956055" y="405141"/>
                  </a:cubicBezTo>
                  <a:cubicBezTo>
                    <a:pt x="936987" y="437970"/>
                    <a:pt x="819765" y="528665"/>
                    <a:pt x="788202" y="558221"/>
                  </a:cubicBezTo>
                  <a:cubicBezTo>
                    <a:pt x="797635" y="565638"/>
                    <a:pt x="808766" y="576455"/>
                    <a:pt x="822223" y="571357"/>
                  </a:cubicBezTo>
                  <a:cubicBezTo>
                    <a:pt x="841009" y="556056"/>
                    <a:pt x="845807" y="530479"/>
                    <a:pt x="856705" y="509773"/>
                  </a:cubicBezTo>
                  <a:cubicBezTo>
                    <a:pt x="907075" y="587013"/>
                    <a:pt x="840404" y="662057"/>
                    <a:pt x="750938" y="676296"/>
                  </a:cubicBezTo>
                  <a:cubicBezTo>
                    <a:pt x="768259" y="686498"/>
                    <a:pt x="789057" y="684488"/>
                    <a:pt x="807842" y="689973"/>
                  </a:cubicBezTo>
                  <a:cubicBezTo>
                    <a:pt x="848095" y="697921"/>
                    <a:pt x="843360" y="717614"/>
                    <a:pt x="969899" y="667256"/>
                  </a:cubicBezTo>
                  <a:cubicBezTo>
                    <a:pt x="962706" y="697390"/>
                    <a:pt x="950258" y="726214"/>
                    <a:pt x="946856" y="757202"/>
                  </a:cubicBezTo>
                  <a:cubicBezTo>
                    <a:pt x="1004222" y="704038"/>
                    <a:pt x="1083395" y="687427"/>
                    <a:pt x="1157467" y="671972"/>
                  </a:cubicBezTo>
                  <a:cubicBezTo>
                    <a:pt x="1126233" y="700796"/>
                    <a:pt x="1085486" y="716792"/>
                    <a:pt x="1055256" y="746852"/>
                  </a:cubicBezTo>
                  <a:cubicBezTo>
                    <a:pt x="1086182" y="756125"/>
                    <a:pt x="1117650" y="764391"/>
                    <a:pt x="1147493" y="777145"/>
                  </a:cubicBezTo>
                  <a:cubicBezTo>
                    <a:pt x="1118807" y="800711"/>
                    <a:pt x="1084711" y="817094"/>
                    <a:pt x="1057884" y="842904"/>
                  </a:cubicBezTo>
                  <a:cubicBezTo>
                    <a:pt x="1075433" y="848003"/>
                    <a:pt x="1093216" y="853027"/>
                    <a:pt x="1110690" y="859208"/>
                  </a:cubicBezTo>
                  <a:cubicBezTo>
                    <a:pt x="1088884" y="876132"/>
                    <a:pt x="1061361" y="881464"/>
                    <a:pt x="1035154" y="887337"/>
                  </a:cubicBezTo>
                  <a:cubicBezTo>
                    <a:pt x="1021622" y="876439"/>
                    <a:pt x="1008787" y="863924"/>
                    <a:pt x="992709" y="856969"/>
                  </a:cubicBezTo>
                  <a:cubicBezTo>
                    <a:pt x="950572" y="857202"/>
                    <a:pt x="927300" y="895682"/>
                    <a:pt x="904336" y="924893"/>
                  </a:cubicBezTo>
                  <a:cubicBezTo>
                    <a:pt x="875114" y="966619"/>
                    <a:pt x="822456" y="977670"/>
                    <a:pt x="782410" y="1005412"/>
                  </a:cubicBezTo>
                  <a:cubicBezTo>
                    <a:pt x="790527" y="988334"/>
                    <a:pt x="798415" y="970948"/>
                    <a:pt x="800581" y="951939"/>
                  </a:cubicBezTo>
                  <a:cubicBezTo>
                    <a:pt x="750556" y="971256"/>
                    <a:pt x="710584" y="1008351"/>
                    <a:pt x="671154" y="1043509"/>
                  </a:cubicBezTo>
                  <a:cubicBezTo>
                    <a:pt x="676102" y="1017545"/>
                    <a:pt x="676027" y="990886"/>
                    <a:pt x="668601" y="965463"/>
                  </a:cubicBezTo>
                  <a:cubicBezTo>
                    <a:pt x="592958" y="964789"/>
                    <a:pt x="579061" y="1045324"/>
                    <a:pt x="557111" y="1122097"/>
                  </a:cubicBezTo>
                  <a:cubicBezTo>
                    <a:pt x="545439" y="1097295"/>
                    <a:pt x="528967" y="1064762"/>
                    <a:pt x="495955" y="1071638"/>
                  </a:cubicBezTo>
                  <a:cubicBezTo>
                    <a:pt x="496496" y="1070402"/>
                    <a:pt x="497499" y="1068004"/>
                    <a:pt x="497967" y="1066768"/>
                  </a:cubicBezTo>
                  <a:cubicBezTo>
                    <a:pt x="518377" y="1056645"/>
                    <a:pt x="539254" y="1047297"/>
                    <a:pt x="558348" y="1034623"/>
                  </a:cubicBezTo>
                  <a:cubicBezTo>
                    <a:pt x="538012" y="1032766"/>
                    <a:pt x="517756" y="1031609"/>
                    <a:pt x="497499" y="1030607"/>
                  </a:cubicBezTo>
                  <a:cubicBezTo>
                    <a:pt x="526186" y="1004489"/>
                    <a:pt x="561904" y="987103"/>
                    <a:pt x="587342" y="957277"/>
                  </a:cubicBezTo>
                  <a:cubicBezTo>
                    <a:pt x="557653" y="955345"/>
                    <a:pt x="528043" y="954958"/>
                    <a:pt x="498429" y="955192"/>
                  </a:cubicBezTo>
                  <a:cubicBezTo>
                    <a:pt x="513116" y="936262"/>
                    <a:pt x="527342" y="917020"/>
                    <a:pt x="540719" y="897157"/>
                  </a:cubicBezTo>
                  <a:cubicBezTo>
                    <a:pt x="497266" y="909831"/>
                    <a:pt x="461626" y="937106"/>
                    <a:pt x="427298" y="965314"/>
                  </a:cubicBezTo>
                  <a:cubicBezTo>
                    <a:pt x="429851" y="946072"/>
                    <a:pt x="432478" y="926829"/>
                    <a:pt x="433328" y="907438"/>
                  </a:cubicBezTo>
                  <a:cubicBezTo>
                    <a:pt x="322634" y="1005672"/>
                    <a:pt x="331047" y="1016097"/>
                    <a:pt x="304055" y="1073962"/>
                  </a:cubicBezTo>
                  <a:cubicBezTo>
                    <a:pt x="264466" y="979241"/>
                    <a:pt x="332492" y="937037"/>
                    <a:pt x="366836" y="863935"/>
                  </a:cubicBezTo>
                  <a:cubicBezTo>
                    <a:pt x="407041" y="875140"/>
                    <a:pt x="448557" y="884721"/>
                    <a:pt x="490694" y="880164"/>
                  </a:cubicBezTo>
                  <a:cubicBezTo>
                    <a:pt x="486830" y="869887"/>
                    <a:pt x="483119" y="859685"/>
                    <a:pt x="479483" y="849409"/>
                  </a:cubicBezTo>
                  <a:cubicBezTo>
                    <a:pt x="512421" y="839594"/>
                    <a:pt x="546282" y="832718"/>
                    <a:pt x="579374" y="823137"/>
                  </a:cubicBezTo>
                  <a:cubicBezTo>
                    <a:pt x="545279" y="802966"/>
                    <a:pt x="503604" y="803046"/>
                    <a:pt x="469275" y="783108"/>
                  </a:cubicBezTo>
                  <a:cubicBezTo>
                    <a:pt x="514735" y="773988"/>
                    <a:pt x="560201" y="764640"/>
                    <a:pt x="605428" y="754518"/>
                  </a:cubicBezTo>
                  <a:cubicBezTo>
                    <a:pt x="605735" y="744857"/>
                    <a:pt x="606202" y="735275"/>
                    <a:pt x="606818" y="725774"/>
                  </a:cubicBezTo>
                  <a:cubicBezTo>
                    <a:pt x="574809" y="725079"/>
                    <a:pt x="542954" y="724925"/>
                    <a:pt x="511099" y="723689"/>
                  </a:cubicBezTo>
                  <a:cubicBezTo>
                    <a:pt x="545120" y="696488"/>
                    <a:pt x="585011" y="675935"/>
                    <a:pt x="611303" y="640077"/>
                  </a:cubicBezTo>
                  <a:cubicBezTo>
                    <a:pt x="569241" y="639689"/>
                    <a:pt x="527959" y="650507"/>
                    <a:pt x="485816" y="648348"/>
                  </a:cubicBezTo>
                  <a:cubicBezTo>
                    <a:pt x="506539" y="630188"/>
                    <a:pt x="529497" y="614659"/>
                    <a:pt x="549526" y="595645"/>
                  </a:cubicBezTo>
                  <a:cubicBezTo>
                    <a:pt x="516200" y="598117"/>
                    <a:pt x="483035" y="601979"/>
                    <a:pt x="449635" y="602754"/>
                  </a:cubicBezTo>
                  <a:cubicBezTo>
                    <a:pt x="463861" y="582583"/>
                    <a:pt x="478475" y="562651"/>
                    <a:pt x="493317" y="542867"/>
                  </a:cubicBezTo>
                  <a:cubicBezTo>
                    <a:pt x="471202" y="548740"/>
                    <a:pt x="448940" y="554226"/>
                    <a:pt x="426591" y="559171"/>
                  </a:cubicBezTo>
                  <a:cubicBezTo>
                    <a:pt x="436104" y="540008"/>
                    <a:pt x="445611" y="520845"/>
                    <a:pt x="454890" y="501523"/>
                  </a:cubicBezTo>
                  <a:cubicBezTo>
                    <a:pt x="432935" y="509481"/>
                    <a:pt x="411208" y="517826"/>
                    <a:pt x="389481" y="526171"/>
                  </a:cubicBezTo>
                  <a:cubicBezTo>
                    <a:pt x="385463" y="497889"/>
                    <a:pt x="381365" y="469686"/>
                    <a:pt x="376800" y="441557"/>
                  </a:cubicBezTo>
                  <a:cubicBezTo>
                    <a:pt x="350359" y="456932"/>
                    <a:pt x="325772" y="475171"/>
                    <a:pt x="300180" y="491862"/>
                  </a:cubicBezTo>
                  <a:cubicBezTo>
                    <a:pt x="255951" y="496111"/>
                    <a:pt x="211341" y="492636"/>
                    <a:pt x="166963" y="493485"/>
                  </a:cubicBezTo>
                  <a:cubicBezTo>
                    <a:pt x="167425" y="484137"/>
                    <a:pt x="168047" y="474784"/>
                    <a:pt x="168742" y="465436"/>
                  </a:cubicBezTo>
                  <a:cubicBezTo>
                    <a:pt x="207944" y="484678"/>
                    <a:pt x="254019" y="484525"/>
                    <a:pt x="295153" y="472391"/>
                  </a:cubicBezTo>
                  <a:lnTo>
                    <a:pt x="299867" y="465903"/>
                  </a:lnTo>
                  <a:cubicBezTo>
                    <a:pt x="283475" y="463505"/>
                    <a:pt x="267163" y="461574"/>
                    <a:pt x="251004" y="459489"/>
                  </a:cubicBezTo>
                  <a:cubicBezTo>
                    <a:pt x="265310" y="437159"/>
                    <a:pt x="288581" y="421704"/>
                    <a:pt x="299480" y="396976"/>
                  </a:cubicBezTo>
                  <a:cubicBezTo>
                    <a:pt x="272110" y="405629"/>
                    <a:pt x="245744" y="418304"/>
                    <a:pt x="216750" y="420314"/>
                  </a:cubicBezTo>
                  <a:cubicBezTo>
                    <a:pt x="231438" y="404706"/>
                    <a:pt x="246827" y="389639"/>
                    <a:pt x="259662" y="372328"/>
                  </a:cubicBezTo>
                  <a:cubicBezTo>
                    <a:pt x="231289" y="369776"/>
                    <a:pt x="203453" y="376731"/>
                    <a:pt x="175467" y="378896"/>
                  </a:cubicBezTo>
                  <a:cubicBezTo>
                    <a:pt x="191780" y="340029"/>
                    <a:pt x="217063" y="303862"/>
                    <a:pt x="222632" y="261208"/>
                  </a:cubicBezTo>
                  <a:cubicBezTo>
                    <a:pt x="184900" y="284079"/>
                    <a:pt x="155986" y="320707"/>
                    <a:pt x="112920" y="334463"/>
                  </a:cubicBezTo>
                  <a:cubicBezTo>
                    <a:pt x="108514" y="310430"/>
                    <a:pt x="105032" y="286397"/>
                    <a:pt x="101401" y="262370"/>
                  </a:cubicBezTo>
                  <a:cubicBezTo>
                    <a:pt x="75114" y="276200"/>
                    <a:pt x="62667" y="305104"/>
                    <a:pt x="42718" y="325736"/>
                  </a:cubicBezTo>
                  <a:cubicBezTo>
                    <a:pt x="41402" y="312367"/>
                    <a:pt x="40165" y="299077"/>
                    <a:pt x="39082" y="285787"/>
                  </a:cubicBezTo>
                  <a:cubicBezTo>
                    <a:pt x="25551" y="289188"/>
                    <a:pt x="12949" y="295294"/>
                    <a:pt x="1043" y="302170"/>
                  </a:cubicBezTo>
                  <a:cubicBezTo>
                    <a:pt x="-10126" y="258454"/>
                    <a:pt x="71070" y="237143"/>
                    <a:pt x="118329" y="200170"/>
                  </a:cubicBezTo>
                  <a:cubicBezTo>
                    <a:pt x="129928" y="191745"/>
                    <a:pt x="124359" y="175442"/>
                    <a:pt x="126759" y="163388"/>
                  </a:cubicBezTo>
                  <a:cubicBezTo>
                    <a:pt x="93433" y="164470"/>
                    <a:pt x="60421" y="169723"/>
                    <a:pt x="27175" y="170884"/>
                  </a:cubicBezTo>
                  <a:cubicBezTo>
                    <a:pt x="50214" y="132633"/>
                    <a:pt x="92202" y="102653"/>
                    <a:pt x="98153" y="56290"/>
                  </a:cubicBezTo>
                  <a:cubicBezTo>
                    <a:pt x="86788" y="60078"/>
                    <a:pt x="75576" y="64019"/>
                    <a:pt x="64366" y="67802"/>
                  </a:cubicBezTo>
                  <a:cubicBezTo>
                    <a:pt x="72407" y="54820"/>
                    <a:pt x="81840" y="42766"/>
                    <a:pt x="92276" y="31482"/>
                  </a:cubicBezTo>
                  <a:cubicBezTo>
                    <a:pt x="111758" y="47711"/>
                    <a:pt x="125830" y="69112"/>
                    <a:pt x="143920" y="86731"/>
                  </a:cubicBezTo>
                  <a:cubicBezTo>
                    <a:pt x="158608" y="85188"/>
                    <a:pt x="168583" y="70428"/>
                    <a:pt x="180802" y="62624"/>
                  </a:cubicBezTo>
                  <a:cubicBezTo>
                    <a:pt x="193558" y="67876"/>
                    <a:pt x="206394" y="73054"/>
                    <a:pt x="219383" y="78079"/>
                  </a:cubicBezTo>
                  <a:cubicBezTo>
                    <a:pt x="229973" y="63860"/>
                    <a:pt x="240722" y="49722"/>
                    <a:pt x="251699" y="35657"/>
                  </a:cubicBezTo>
                  <a:cubicBezTo>
                    <a:pt x="266775" y="61388"/>
                    <a:pt x="263994" y="102807"/>
                    <a:pt x="293061" y="117258"/>
                  </a:cubicBezTo>
                  <a:cubicBezTo>
                    <a:pt x="296539" y="103581"/>
                    <a:pt x="292520" y="83644"/>
                    <a:pt x="308912" y="77383"/>
                  </a:cubicBezTo>
                  <a:cubicBezTo>
                    <a:pt x="310924" y="95544"/>
                    <a:pt x="312623" y="113778"/>
                    <a:pt x="314709" y="131938"/>
                  </a:cubicBezTo>
                  <a:cubicBezTo>
                    <a:pt x="338835" y="122664"/>
                    <a:pt x="351203" y="99639"/>
                    <a:pt x="364039" y="78927"/>
                  </a:cubicBezTo>
                  <a:cubicBezTo>
                    <a:pt x="365971" y="105507"/>
                    <a:pt x="362494" y="133174"/>
                    <a:pt x="370998" y="158751"/>
                  </a:cubicBezTo>
                  <a:cubicBezTo>
                    <a:pt x="375871" y="160295"/>
                    <a:pt x="385457" y="163388"/>
                    <a:pt x="390325" y="164932"/>
                  </a:cubicBezTo>
                  <a:cubicBezTo>
                    <a:pt x="406341" y="110345"/>
                    <a:pt x="419946" y="55096"/>
                    <a:pt x="433630" y="0"/>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76AD0952-9FA2-5AF5-3CFD-082C61417593}"/>
                </a:ext>
              </a:extLst>
            </p:cNvPr>
            <p:cNvSpPr/>
            <p:nvPr/>
          </p:nvSpPr>
          <p:spPr>
            <a:xfrm>
              <a:off x="379037" y="1925006"/>
              <a:ext cx="852796" cy="602732"/>
            </a:xfrm>
            <a:custGeom>
              <a:avLst/>
              <a:gdLst>
                <a:gd name="connsiteX0" fmla="*/ 380158 w 852796"/>
                <a:gd name="connsiteY0" fmla="*/ 0 h 602732"/>
                <a:gd name="connsiteX1" fmla="*/ 482756 w 852796"/>
                <a:gd name="connsiteY1" fmla="*/ 130362 h 602732"/>
                <a:gd name="connsiteX2" fmla="*/ 496982 w 852796"/>
                <a:gd name="connsiteY2" fmla="*/ 55483 h 602732"/>
                <a:gd name="connsiteX3" fmla="*/ 553887 w 852796"/>
                <a:gd name="connsiteY3" fmla="*/ 141795 h 602732"/>
                <a:gd name="connsiteX4" fmla="*/ 577933 w 852796"/>
                <a:gd name="connsiteY4" fmla="*/ 46597 h 602732"/>
                <a:gd name="connsiteX5" fmla="*/ 632285 w 852796"/>
                <a:gd name="connsiteY5" fmla="*/ 156247 h 602732"/>
                <a:gd name="connsiteX6" fmla="*/ 671487 w 852796"/>
                <a:gd name="connsiteY6" fmla="*/ 156480 h 602732"/>
                <a:gd name="connsiteX7" fmla="*/ 688266 w 852796"/>
                <a:gd name="connsiteY7" fmla="*/ 205549 h 602732"/>
                <a:gd name="connsiteX8" fmla="*/ 733572 w 852796"/>
                <a:gd name="connsiteY8" fmla="*/ 143732 h 602732"/>
                <a:gd name="connsiteX9" fmla="*/ 749656 w 852796"/>
                <a:gd name="connsiteY9" fmla="*/ 192180 h 602732"/>
                <a:gd name="connsiteX10" fmla="*/ 852796 w 852796"/>
                <a:gd name="connsiteY10" fmla="*/ 141334 h 602732"/>
                <a:gd name="connsiteX11" fmla="*/ 851713 w 852796"/>
                <a:gd name="connsiteY11" fmla="*/ 157950 h 602732"/>
                <a:gd name="connsiteX12" fmla="*/ 802851 w 852796"/>
                <a:gd name="connsiteY12" fmla="*/ 203618 h 602732"/>
                <a:gd name="connsiteX13" fmla="*/ 759630 w 852796"/>
                <a:gd name="connsiteY13" fmla="*/ 194965 h 602732"/>
                <a:gd name="connsiteX14" fmla="*/ 758160 w 852796"/>
                <a:gd name="connsiteY14" fmla="*/ 288541 h 602732"/>
                <a:gd name="connsiteX15" fmla="*/ 736741 w 852796"/>
                <a:gd name="connsiteY15" fmla="*/ 250289 h 602732"/>
                <a:gd name="connsiteX16" fmla="*/ 731098 w 852796"/>
                <a:gd name="connsiteY16" fmla="*/ 289156 h 602732"/>
                <a:gd name="connsiteX17" fmla="*/ 672028 w 852796"/>
                <a:gd name="connsiteY17" fmla="*/ 229811 h 602732"/>
                <a:gd name="connsiteX18" fmla="*/ 659580 w 852796"/>
                <a:gd name="connsiteY18" fmla="*/ 300668 h 602732"/>
                <a:gd name="connsiteX19" fmla="*/ 541439 w 852796"/>
                <a:gd name="connsiteY19" fmla="*/ 223550 h 602732"/>
                <a:gd name="connsiteX20" fmla="*/ 602521 w 852796"/>
                <a:gd name="connsiteY20" fmla="*/ 353987 h 602732"/>
                <a:gd name="connsiteX21" fmla="*/ 468222 w 852796"/>
                <a:gd name="connsiteY21" fmla="*/ 303836 h 602732"/>
                <a:gd name="connsiteX22" fmla="*/ 492268 w 852796"/>
                <a:gd name="connsiteY22" fmla="*/ 369983 h 602732"/>
                <a:gd name="connsiteX23" fmla="*/ 406216 w 852796"/>
                <a:gd name="connsiteY23" fmla="*/ 315428 h 602732"/>
                <a:gd name="connsiteX24" fmla="*/ 404592 w 852796"/>
                <a:gd name="connsiteY24" fmla="*/ 397878 h 602732"/>
                <a:gd name="connsiteX25" fmla="*/ 265425 w 852796"/>
                <a:gd name="connsiteY25" fmla="*/ 311948 h 602732"/>
                <a:gd name="connsiteX26" fmla="*/ 324883 w 852796"/>
                <a:gd name="connsiteY26" fmla="*/ 506833 h 602732"/>
                <a:gd name="connsiteX27" fmla="*/ 238443 w 852796"/>
                <a:gd name="connsiteY27" fmla="*/ 503740 h 602732"/>
                <a:gd name="connsiteX28" fmla="*/ 305322 w 852796"/>
                <a:gd name="connsiteY28" fmla="*/ 588047 h 602732"/>
                <a:gd name="connsiteX29" fmla="*/ 213085 w 852796"/>
                <a:gd name="connsiteY29" fmla="*/ 589517 h 602732"/>
                <a:gd name="connsiteX30" fmla="*/ 228314 w 852796"/>
                <a:gd name="connsiteY30" fmla="*/ 602732 h 602732"/>
                <a:gd name="connsiteX31" fmla="*/ 49330 w 852796"/>
                <a:gd name="connsiteY31" fmla="*/ 506218 h 602732"/>
                <a:gd name="connsiteX32" fmla="*/ 35953 w 852796"/>
                <a:gd name="connsiteY32" fmla="*/ 460316 h 602732"/>
                <a:gd name="connsiteX33" fmla="*/ 0 w 852796"/>
                <a:gd name="connsiteY33" fmla="*/ 461940 h 602732"/>
                <a:gd name="connsiteX34" fmla="*/ 19407 w 852796"/>
                <a:gd name="connsiteY34" fmla="*/ 421524 h 602732"/>
                <a:gd name="connsiteX35" fmla="*/ 127494 w 852796"/>
                <a:gd name="connsiteY35" fmla="*/ 401353 h 602732"/>
                <a:gd name="connsiteX36" fmla="*/ 66258 w 852796"/>
                <a:gd name="connsiteY36" fmla="*/ 360396 h 602732"/>
                <a:gd name="connsiteX37" fmla="*/ 166303 w 852796"/>
                <a:gd name="connsiteY37" fmla="*/ 349886 h 602732"/>
                <a:gd name="connsiteX38" fmla="*/ 36951 w 852796"/>
                <a:gd name="connsiteY38" fmla="*/ 238612 h 602732"/>
                <a:gd name="connsiteX39" fmla="*/ 192664 w 852796"/>
                <a:gd name="connsiteY39" fmla="*/ 216664 h 602732"/>
                <a:gd name="connsiteX40" fmla="*/ 165682 w 852796"/>
                <a:gd name="connsiteY40" fmla="*/ 185060 h 602732"/>
                <a:gd name="connsiteX41" fmla="*/ 178050 w 852796"/>
                <a:gd name="connsiteY41" fmla="*/ 127338 h 602732"/>
                <a:gd name="connsiteX42" fmla="*/ 264490 w 852796"/>
                <a:gd name="connsiteY42" fmla="*/ 151833 h 602732"/>
                <a:gd name="connsiteX43" fmla="*/ 252738 w 852796"/>
                <a:gd name="connsiteY43" fmla="*/ 96817 h 602732"/>
                <a:gd name="connsiteX44" fmla="*/ 397473 w 852796"/>
                <a:gd name="connsiteY44" fmla="*/ 139551 h 602732"/>
                <a:gd name="connsiteX45" fmla="*/ 350309 w 852796"/>
                <a:gd name="connsiteY45" fmla="*/ 69081 h 602732"/>
                <a:gd name="connsiteX46" fmla="*/ 380158 w 852796"/>
                <a:gd name="connsiteY46" fmla="*/ 0 h 6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2796" h="602732">
                  <a:moveTo>
                    <a:pt x="380158" y="0"/>
                  </a:moveTo>
                  <a:cubicBezTo>
                    <a:pt x="418505" y="40262"/>
                    <a:pt x="436133" y="97751"/>
                    <a:pt x="482756" y="130362"/>
                  </a:cubicBezTo>
                  <a:cubicBezTo>
                    <a:pt x="485384" y="105019"/>
                    <a:pt x="489174" y="79750"/>
                    <a:pt x="496982" y="55483"/>
                  </a:cubicBezTo>
                  <a:cubicBezTo>
                    <a:pt x="521644" y="80131"/>
                    <a:pt x="539740" y="110117"/>
                    <a:pt x="553887" y="141795"/>
                  </a:cubicBezTo>
                  <a:cubicBezTo>
                    <a:pt x="561462" y="109958"/>
                    <a:pt x="567110" y="77580"/>
                    <a:pt x="577933" y="46597"/>
                  </a:cubicBezTo>
                  <a:cubicBezTo>
                    <a:pt x="599119" y="81522"/>
                    <a:pt x="614120" y="119699"/>
                    <a:pt x="632285" y="156247"/>
                  </a:cubicBezTo>
                  <a:cubicBezTo>
                    <a:pt x="645274" y="156247"/>
                    <a:pt x="658338" y="156401"/>
                    <a:pt x="671487" y="156480"/>
                  </a:cubicBezTo>
                  <a:cubicBezTo>
                    <a:pt x="677055" y="172863"/>
                    <a:pt x="682618" y="189166"/>
                    <a:pt x="688266" y="205549"/>
                  </a:cubicBezTo>
                  <a:cubicBezTo>
                    <a:pt x="701871" y="183914"/>
                    <a:pt x="716798" y="163128"/>
                    <a:pt x="733572" y="143732"/>
                  </a:cubicBezTo>
                  <a:cubicBezTo>
                    <a:pt x="738907" y="159807"/>
                    <a:pt x="744321" y="175956"/>
                    <a:pt x="749656" y="192180"/>
                  </a:cubicBezTo>
                  <a:cubicBezTo>
                    <a:pt x="783364" y="173866"/>
                    <a:pt x="814757" y="150220"/>
                    <a:pt x="852796" y="141334"/>
                  </a:cubicBezTo>
                  <a:cubicBezTo>
                    <a:pt x="852409" y="146819"/>
                    <a:pt x="852021" y="152385"/>
                    <a:pt x="851713" y="157950"/>
                  </a:cubicBezTo>
                  <a:cubicBezTo>
                    <a:pt x="829599" y="166295"/>
                    <a:pt x="812204" y="181829"/>
                    <a:pt x="802851" y="203618"/>
                  </a:cubicBezTo>
                  <a:cubicBezTo>
                    <a:pt x="788470" y="200525"/>
                    <a:pt x="774010" y="197666"/>
                    <a:pt x="759630" y="194965"/>
                  </a:cubicBezTo>
                  <a:cubicBezTo>
                    <a:pt x="760172" y="226108"/>
                    <a:pt x="760405" y="257404"/>
                    <a:pt x="758160" y="288541"/>
                  </a:cubicBezTo>
                  <a:cubicBezTo>
                    <a:pt x="750739" y="275866"/>
                    <a:pt x="743626" y="263118"/>
                    <a:pt x="736741" y="250289"/>
                  </a:cubicBezTo>
                  <a:cubicBezTo>
                    <a:pt x="734809" y="263192"/>
                    <a:pt x="732951" y="276174"/>
                    <a:pt x="731098" y="289156"/>
                  </a:cubicBezTo>
                  <a:cubicBezTo>
                    <a:pt x="712466" y="268290"/>
                    <a:pt x="693059" y="248199"/>
                    <a:pt x="672028" y="229811"/>
                  </a:cubicBezTo>
                  <a:cubicBezTo>
                    <a:pt x="668625" y="253531"/>
                    <a:pt x="664527" y="277177"/>
                    <a:pt x="659580" y="300668"/>
                  </a:cubicBezTo>
                  <a:cubicBezTo>
                    <a:pt x="619996" y="275245"/>
                    <a:pt x="585668" y="240936"/>
                    <a:pt x="541439" y="223550"/>
                  </a:cubicBezTo>
                  <a:cubicBezTo>
                    <a:pt x="554349" y="270301"/>
                    <a:pt x="581644" y="310717"/>
                    <a:pt x="602521" y="353987"/>
                  </a:cubicBezTo>
                  <a:cubicBezTo>
                    <a:pt x="556520" y="340697"/>
                    <a:pt x="513916" y="318134"/>
                    <a:pt x="468222" y="303836"/>
                  </a:cubicBezTo>
                  <a:cubicBezTo>
                    <a:pt x="475797" y="326092"/>
                    <a:pt x="483918" y="348034"/>
                    <a:pt x="492268" y="369983"/>
                  </a:cubicBezTo>
                  <a:cubicBezTo>
                    <a:pt x="463275" y="352210"/>
                    <a:pt x="435672" y="332352"/>
                    <a:pt x="406216" y="315428"/>
                  </a:cubicBezTo>
                  <a:cubicBezTo>
                    <a:pt x="403281" y="342782"/>
                    <a:pt x="402893" y="370370"/>
                    <a:pt x="404592" y="397878"/>
                  </a:cubicBezTo>
                  <a:cubicBezTo>
                    <a:pt x="357582" y="370216"/>
                    <a:pt x="313438" y="337912"/>
                    <a:pt x="265425" y="311948"/>
                  </a:cubicBezTo>
                  <a:cubicBezTo>
                    <a:pt x="258311" y="353377"/>
                    <a:pt x="291122" y="398477"/>
                    <a:pt x="324883" y="506833"/>
                  </a:cubicBezTo>
                  <a:cubicBezTo>
                    <a:pt x="296122" y="507916"/>
                    <a:pt x="266045" y="496170"/>
                    <a:pt x="238443" y="503740"/>
                  </a:cubicBezTo>
                  <a:cubicBezTo>
                    <a:pt x="225687" y="549950"/>
                    <a:pt x="276328" y="566486"/>
                    <a:pt x="305322" y="588047"/>
                  </a:cubicBezTo>
                  <a:cubicBezTo>
                    <a:pt x="274549" y="588742"/>
                    <a:pt x="243857" y="588668"/>
                    <a:pt x="213085" y="589517"/>
                  </a:cubicBezTo>
                  <a:cubicBezTo>
                    <a:pt x="216949" y="592764"/>
                    <a:pt x="224530" y="599406"/>
                    <a:pt x="228314" y="602732"/>
                  </a:cubicBezTo>
                  <a:cubicBezTo>
                    <a:pt x="172386" y="598578"/>
                    <a:pt x="164652" y="574996"/>
                    <a:pt x="49330" y="506218"/>
                  </a:cubicBezTo>
                  <a:cubicBezTo>
                    <a:pt x="44690" y="490917"/>
                    <a:pt x="40284" y="475617"/>
                    <a:pt x="35953" y="460316"/>
                  </a:cubicBezTo>
                  <a:cubicBezTo>
                    <a:pt x="23967" y="460937"/>
                    <a:pt x="11907" y="461478"/>
                    <a:pt x="0" y="461940"/>
                  </a:cubicBezTo>
                  <a:cubicBezTo>
                    <a:pt x="5181" y="447875"/>
                    <a:pt x="11211" y="434124"/>
                    <a:pt x="19407" y="421524"/>
                  </a:cubicBezTo>
                  <a:cubicBezTo>
                    <a:pt x="55514" y="415110"/>
                    <a:pt x="90925" y="405295"/>
                    <a:pt x="127494" y="401353"/>
                  </a:cubicBezTo>
                  <a:cubicBezTo>
                    <a:pt x="107392" y="387214"/>
                    <a:pt x="87056" y="373378"/>
                    <a:pt x="66258" y="360396"/>
                  </a:cubicBezTo>
                  <a:cubicBezTo>
                    <a:pt x="99737" y="358077"/>
                    <a:pt x="133137" y="355218"/>
                    <a:pt x="166303" y="349886"/>
                  </a:cubicBezTo>
                  <a:cubicBezTo>
                    <a:pt x="130738" y="304759"/>
                    <a:pt x="82029" y="273229"/>
                    <a:pt x="36951" y="238612"/>
                  </a:cubicBezTo>
                  <a:cubicBezTo>
                    <a:pt x="88983" y="232352"/>
                    <a:pt x="141094" y="226325"/>
                    <a:pt x="192664" y="216664"/>
                  </a:cubicBezTo>
                  <a:cubicBezTo>
                    <a:pt x="183619" y="206080"/>
                    <a:pt x="174573" y="195570"/>
                    <a:pt x="165682" y="185060"/>
                  </a:cubicBezTo>
                  <a:cubicBezTo>
                    <a:pt x="180216" y="168757"/>
                    <a:pt x="182690" y="148045"/>
                    <a:pt x="178050" y="127338"/>
                  </a:cubicBezTo>
                  <a:cubicBezTo>
                    <a:pt x="206657" y="136225"/>
                    <a:pt x="235496" y="144416"/>
                    <a:pt x="264490" y="151833"/>
                  </a:cubicBezTo>
                  <a:cubicBezTo>
                    <a:pt x="260626" y="133439"/>
                    <a:pt x="256756" y="115131"/>
                    <a:pt x="252738" y="96817"/>
                  </a:cubicBezTo>
                  <a:cubicBezTo>
                    <a:pt x="300210" y="113433"/>
                    <a:pt x="348685" y="127110"/>
                    <a:pt x="397473" y="139551"/>
                  </a:cubicBezTo>
                  <a:cubicBezTo>
                    <a:pt x="383013" y="115210"/>
                    <a:pt x="363452" y="94191"/>
                    <a:pt x="350309" y="69081"/>
                  </a:cubicBezTo>
                  <a:cubicBezTo>
                    <a:pt x="346291" y="42347"/>
                    <a:pt x="362762" y="18622"/>
                    <a:pt x="380158" y="0"/>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C02CDB5C-DD0A-81BB-F6D2-65944BC5890D}"/>
                </a:ext>
              </a:extLst>
            </p:cNvPr>
            <p:cNvSpPr/>
            <p:nvPr/>
          </p:nvSpPr>
          <p:spPr>
            <a:xfrm>
              <a:off x="2047291" y="1949490"/>
              <a:ext cx="862610" cy="465409"/>
            </a:xfrm>
            <a:custGeom>
              <a:avLst/>
              <a:gdLst>
                <a:gd name="connsiteX0" fmla="*/ 161276 w 862610"/>
                <a:gd name="connsiteY0" fmla="*/ 82683 h 465409"/>
                <a:gd name="connsiteX1" fmla="*/ 220421 w 862610"/>
                <a:gd name="connsiteY1" fmla="*/ 0 h 465409"/>
                <a:gd name="connsiteX2" fmla="*/ 246861 w 862610"/>
                <a:gd name="connsiteY2" fmla="*/ 118229 h 465409"/>
                <a:gd name="connsiteX3" fmla="*/ 292709 w 862610"/>
                <a:gd name="connsiteY3" fmla="*/ 96207 h 465409"/>
                <a:gd name="connsiteX4" fmla="*/ 294487 w 862610"/>
                <a:gd name="connsiteY4" fmla="*/ 150146 h 465409"/>
                <a:gd name="connsiteX5" fmla="*/ 379765 w 862610"/>
                <a:gd name="connsiteY5" fmla="*/ 150533 h 465409"/>
                <a:gd name="connsiteX6" fmla="*/ 402420 w 862610"/>
                <a:gd name="connsiteY6" fmla="*/ 9199 h 465409"/>
                <a:gd name="connsiteX7" fmla="*/ 461491 w 862610"/>
                <a:gd name="connsiteY7" fmla="*/ 9279 h 465409"/>
                <a:gd name="connsiteX8" fmla="*/ 463423 w 862610"/>
                <a:gd name="connsiteY8" fmla="*/ 73028 h 465409"/>
                <a:gd name="connsiteX9" fmla="*/ 544295 w 862610"/>
                <a:gd name="connsiteY9" fmla="*/ 30527 h 465409"/>
                <a:gd name="connsiteX10" fmla="*/ 510046 w 862610"/>
                <a:gd name="connsiteY10" fmla="*/ 112048 h 465409"/>
                <a:gd name="connsiteX11" fmla="*/ 551567 w 862610"/>
                <a:gd name="connsiteY11" fmla="*/ 115449 h 465409"/>
                <a:gd name="connsiteX12" fmla="*/ 630045 w 862610"/>
                <a:gd name="connsiteY12" fmla="*/ 165213 h 465409"/>
                <a:gd name="connsiteX13" fmla="*/ 539119 w 862610"/>
                <a:gd name="connsiteY13" fmla="*/ 233986 h 465409"/>
                <a:gd name="connsiteX14" fmla="*/ 601513 w 862610"/>
                <a:gd name="connsiteY14" fmla="*/ 228654 h 465409"/>
                <a:gd name="connsiteX15" fmla="*/ 598264 w 862610"/>
                <a:gd name="connsiteY15" fmla="*/ 280349 h 465409"/>
                <a:gd name="connsiteX16" fmla="*/ 697152 w 862610"/>
                <a:gd name="connsiteY16" fmla="*/ 236071 h 465409"/>
                <a:gd name="connsiteX17" fmla="*/ 707976 w 862610"/>
                <a:gd name="connsiteY17" fmla="*/ 280965 h 465409"/>
                <a:gd name="connsiteX18" fmla="*/ 773230 w 862610"/>
                <a:gd name="connsiteY18" fmla="*/ 282355 h 465409"/>
                <a:gd name="connsiteX19" fmla="*/ 733025 w 862610"/>
                <a:gd name="connsiteY19" fmla="*/ 331190 h 465409"/>
                <a:gd name="connsiteX20" fmla="*/ 853874 w 862610"/>
                <a:gd name="connsiteY20" fmla="*/ 281967 h 465409"/>
                <a:gd name="connsiteX21" fmla="*/ 862611 w 862610"/>
                <a:gd name="connsiteY21" fmla="*/ 288456 h 465409"/>
                <a:gd name="connsiteX22" fmla="*/ 689190 w 862610"/>
                <a:gd name="connsiteY22" fmla="*/ 404982 h 465409"/>
                <a:gd name="connsiteX23" fmla="*/ 638161 w 862610"/>
                <a:gd name="connsiteY23" fmla="*/ 405984 h 465409"/>
                <a:gd name="connsiteX24" fmla="*/ 640019 w 862610"/>
                <a:gd name="connsiteY24" fmla="*/ 349499 h 465409"/>
                <a:gd name="connsiteX25" fmla="*/ 589994 w 862610"/>
                <a:gd name="connsiteY25" fmla="*/ 350273 h 465409"/>
                <a:gd name="connsiteX26" fmla="*/ 552188 w 862610"/>
                <a:gd name="connsiteY26" fmla="*/ 387596 h 465409"/>
                <a:gd name="connsiteX27" fmla="*/ 539278 w 862610"/>
                <a:gd name="connsiteY27" fmla="*/ 318590 h 465409"/>
                <a:gd name="connsiteX28" fmla="*/ 420214 w 862610"/>
                <a:gd name="connsiteY28" fmla="*/ 348263 h 465409"/>
                <a:gd name="connsiteX29" fmla="*/ 416349 w 862610"/>
                <a:gd name="connsiteY29" fmla="*/ 318977 h 465409"/>
                <a:gd name="connsiteX30" fmla="*/ 345993 w 862610"/>
                <a:gd name="connsiteY30" fmla="*/ 331111 h 465409"/>
                <a:gd name="connsiteX31" fmla="*/ 254914 w 862610"/>
                <a:gd name="connsiteY31" fmla="*/ 465410 h 465409"/>
                <a:gd name="connsiteX32" fmla="*/ 263030 w 862610"/>
                <a:gd name="connsiteY32" fmla="*/ 303677 h 465409"/>
                <a:gd name="connsiteX33" fmla="*/ 149221 w 862610"/>
                <a:gd name="connsiteY33" fmla="*/ 401427 h 465409"/>
                <a:gd name="connsiteX34" fmla="*/ 196231 w 862610"/>
                <a:gd name="connsiteY34" fmla="*/ 316659 h 465409"/>
                <a:gd name="connsiteX35" fmla="*/ 80877 w 862610"/>
                <a:gd name="connsiteY35" fmla="*/ 338989 h 465409"/>
                <a:gd name="connsiteX36" fmla="*/ 152629 w 862610"/>
                <a:gd name="connsiteY36" fmla="*/ 215582 h 465409"/>
                <a:gd name="connsiteX37" fmla="*/ 57064 w 862610"/>
                <a:gd name="connsiteY37" fmla="*/ 247111 h 465409"/>
                <a:gd name="connsiteX38" fmla="*/ 106856 w 862610"/>
                <a:gd name="connsiteY38" fmla="*/ 134368 h 465409"/>
                <a:gd name="connsiteX39" fmla="*/ 4178 w 862610"/>
                <a:gd name="connsiteY39" fmla="*/ 187299 h 465409"/>
                <a:gd name="connsiteX40" fmla="*/ 0 w 862610"/>
                <a:gd name="connsiteY40" fmla="*/ 97660 h 465409"/>
                <a:gd name="connsiteX41" fmla="*/ 97343 w 862610"/>
                <a:gd name="connsiteY41" fmla="*/ 33137 h 465409"/>
                <a:gd name="connsiteX42" fmla="*/ 161276 w 862610"/>
                <a:gd name="connsiteY42" fmla="*/ 82683 h 46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2610" h="465409">
                  <a:moveTo>
                    <a:pt x="161276" y="82683"/>
                  </a:moveTo>
                  <a:cubicBezTo>
                    <a:pt x="178597" y="53552"/>
                    <a:pt x="194060" y="22256"/>
                    <a:pt x="220421" y="0"/>
                  </a:cubicBezTo>
                  <a:cubicBezTo>
                    <a:pt x="229620" y="39334"/>
                    <a:pt x="234955" y="79516"/>
                    <a:pt x="246861" y="118229"/>
                  </a:cubicBezTo>
                  <a:cubicBezTo>
                    <a:pt x="262091" y="110887"/>
                    <a:pt x="277400" y="103623"/>
                    <a:pt x="292709" y="96207"/>
                  </a:cubicBezTo>
                  <a:cubicBezTo>
                    <a:pt x="293250" y="114133"/>
                    <a:pt x="293792" y="132140"/>
                    <a:pt x="294487" y="150146"/>
                  </a:cubicBezTo>
                  <a:cubicBezTo>
                    <a:pt x="322786" y="152157"/>
                    <a:pt x="351312" y="152310"/>
                    <a:pt x="379765" y="150533"/>
                  </a:cubicBezTo>
                  <a:cubicBezTo>
                    <a:pt x="387032" y="103321"/>
                    <a:pt x="385795" y="54560"/>
                    <a:pt x="402420" y="9199"/>
                  </a:cubicBezTo>
                  <a:cubicBezTo>
                    <a:pt x="422061" y="8966"/>
                    <a:pt x="441776" y="8966"/>
                    <a:pt x="461491" y="9279"/>
                  </a:cubicBezTo>
                  <a:cubicBezTo>
                    <a:pt x="461953" y="30527"/>
                    <a:pt x="462574" y="51780"/>
                    <a:pt x="463423" y="73028"/>
                  </a:cubicBezTo>
                  <a:cubicBezTo>
                    <a:pt x="487082" y="53324"/>
                    <a:pt x="511590" y="31530"/>
                    <a:pt x="544295" y="30527"/>
                  </a:cubicBezTo>
                  <a:cubicBezTo>
                    <a:pt x="535637" y="58809"/>
                    <a:pt x="523805" y="85930"/>
                    <a:pt x="510046" y="112048"/>
                  </a:cubicBezTo>
                  <a:cubicBezTo>
                    <a:pt x="523810" y="111661"/>
                    <a:pt x="538806" y="107719"/>
                    <a:pt x="551567" y="115449"/>
                  </a:cubicBezTo>
                  <a:cubicBezTo>
                    <a:pt x="579324" y="129206"/>
                    <a:pt x="607155" y="143886"/>
                    <a:pt x="630045" y="165213"/>
                  </a:cubicBezTo>
                  <a:cubicBezTo>
                    <a:pt x="575927" y="183241"/>
                    <a:pt x="585678" y="168609"/>
                    <a:pt x="539119" y="233986"/>
                  </a:cubicBezTo>
                  <a:cubicBezTo>
                    <a:pt x="559843" y="231975"/>
                    <a:pt x="580640" y="230124"/>
                    <a:pt x="601513" y="228654"/>
                  </a:cubicBezTo>
                  <a:cubicBezTo>
                    <a:pt x="602442" y="245965"/>
                    <a:pt x="601279" y="263271"/>
                    <a:pt x="598264" y="280349"/>
                  </a:cubicBezTo>
                  <a:cubicBezTo>
                    <a:pt x="665759" y="253960"/>
                    <a:pt x="660679" y="254820"/>
                    <a:pt x="697152" y="236071"/>
                  </a:cubicBezTo>
                  <a:cubicBezTo>
                    <a:pt x="722510" y="239084"/>
                    <a:pt x="709754" y="264815"/>
                    <a:pt x="707976" y="280965"/>
                  </a:cubicBezTo>
                  <a:cubicBezTo>
                    <a:pt x="729702" y="281585"/>
                    <a:pt x="751429" y="282047"/>
                    <a:pt x="773230" y="282355"/>
                  </a:cubicBezTo>
                  <a:cubicBezTo>
                    <a:pt x="759238" y="298196"/>
                    <a:pt x="745707" y="314425"/>
                    <a:pt x="733025" y="331190"/>
                  </a:cubicBezTo>
                  <a:cubicBezTo>
                    <a:pt x="778024" y="328718"/>
                    <a:pt x="819545" y="310791"/>
                    <a:pt x="853874" y="281967"/>
                  </a:cubicBezTo>
                  <a:cubicBezTo>
                    <a:pt x="856039" y="283591"/>
                    <a:pt x="860445" y="286838"/>
                    <a:pt x="862611" y="288456"/>
                  </a:cubicBezTo>
                  <a:cubicBezTo>
                    <a:pt x="845014" y="304998"/>
                    <a:pt x="706165" y="396615"/>
                    <a:pt x="689190" y="404982"/>
                  </a:cubicBezTo>
                  <a:cubicBezTo>
                    <a:pt x="673105" y="413327"/>
                    <a:pt x="654861" y="407608"/>
                    <a:pt x="638161" y="405984"/>
                  </a:cubicBezTo>
                  <a:cubicBezTo>
                    <a:pt x="638395" y="387129"/>
                    <a:pt x="639090" y="368274"/>
                    <a:pt x="640019" y="349499"/>
                  </a:cubicBezTo>
                  <a:cubicBezTo>
                    <a:pt x="623473" y="348570"/>
                    <a:pt x="605536" y="342931"/>
                    <a:pt x="589994" y="350273"/>
                  </a:cubicBezTo>
                  <a:cubicBezTo>
                    <a:pt x="577004" y="362407"/>
                    <a:pt x="565485" y="375930"/>
                    <a:pt x="552188" y="387596"/>
                  </a:cubicBezTo>
                  <a:cubicBezTo>
                    <a:pt x="536725" y="367659"/>
                    <a:pt x="538503" y="342390"/>
                    <a:pt x="539278" y="318590"/>
                  </a:cubicBezTo>
                  <a:cubicBezTo>
                    <a:pt x="498224" y="303677"/>
                    <a:pt x="448279" y="313720"/>
                    <a:pt x="420214" y="348263"/>
                  </a:cubicBezTo>
                  <a:cubicBezTo>
                    <a:pt x="420060" y="338294"/>
                    <a:pt x="418823" y="328559"/>
                    <a:pt x="416349" y="318977"/>
                  </a:cubicBezTo>
                  <a:cubicBezTo>
                    <a:pt x="394623" y="303369"/>
                    <a:pt x="362693" y="311788"/>
                    <a:pt x="345993" y="331111"/>
                  </a:cubicBezTo>
                  <a:cubicBezTo>
                    <a:pt x="308575" y="371060"/>
                    <a:pt x="296897" y="429015"/>
                    <a:pt x="254914" y="465410"/>
                  </a:cubicBezTo>
                  <a:cubicBezTo>
                    <a:pt x="235857" y="438814"/>
                    <a:pt x="251188" y="429625"/>
                    <a:pt x="263030" y="303677"/>
                  </a:cubicBezTo>
                  <a:cubicBezTo>
                    <a:pt x="219348" y="328325"/>
                    <a:pt x="173655" y="355759"/>
                    <a:pt x="149221" y="401427"/>
                  </a:cubicBezTo>
                  <a:cubicBezTo>
                    <a:pt x="143732" y="364799"/>
                    <a:pt x="178215" y="343472"/>
                    <a:pt x="196231" y="316659"/>
                  </a:cubicBezTo>
                  <a:cubicBezTo>
                    <a:pt x="156026" y="310552"/>
                    <a:pt x="116984" y="322070"/>
                    <a:pt x="80877" y="338989"/>
                  </a:cubicBezTo>
                  <a:cubicBezTo>
                    <a:pt x="104382" y="297650"/>
                    <a:pt x="136778" y="260942"/>
                    <a:pt x="152629" y="215582"/>
                  </a:cubicBezTo>
                  <a:cubicBezTo>
                    <a:pt x="119383" y="220914"/>
                    <a:pt x="84125" y="225089"/>
                    <a:pt x="57064" y="247111"/>
                  </a:cubicBezTo>
                  <a:cubicBezTo>
                    <a:pt x="73148" y="209401"/>
                    <a:pt x="95798" y="174089"/>
                    <a:pt x="106856" y="134368"/>
                  </a:cubicBezTo>
                  <a:cubicBezTo>
                    <a:pt x="68275" y="142098"/>
                    <a:pt x="33946" y="162263"/>
                    <a:pt x="4178" y="187299"/>
                  </a:cubicBezTo>
                  <a:cubicBezTo>
                    <a:pt x="18558" y="158629"/>
                    <a:pt x="18711" y="124553"/>
                    <a:pt x="0" y="97660"/>
                  </a:cubicBezTo>
                  <a:cubicBezTo>
                    <a:pt x="32009" y="75558"/>
                    <a:pt x="63168" y="52066"/>
                    <a:pt x="97343" y="33137"/>
                  </a:cubicBezTo>
                  <a:cubicBezTo>
                    <a:pt x="114032" y="54868"/>
                    <a:pt x="133907" y="75187"/>
                    <a:pt x="161276" y="82683"/>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59990880-672E-D49C-8BD3-C493F9117A23}"/>
                </a:ext>
              </a:extLst>
            </p:cNvPr>
            <p:cNvSpPr/>
            <p:nvPr/>
          </p:nvSpPr>
          <p:spPr>
            <a:xfrm>
              <a:off x="3199973" y="1958429"/>
              <a:ext cx="1394616" cy="1379262"/>
            </a:xfrm>
            <a:custGeom>
              <a:avLst/>
              <a:gdLst>
                <a:gd name="connsiteX0" fmla="*/ 756291 w 1394616"/>
                <a:gd name="connsiteY0" fmla="*/ 0 h 1379262"/>
                <a:gd name="connsiteX1" fmla="*/ 773225 w 1394616"/>
                <a:gd name="connsiteY1" fmla="*/ 85230 h 1379262"/>
                <a:gd name="connsiteX2" fmla="*/ 729463 w 1394616"/>
                <a:gd name="connsiteY2" fmla="*/ 131360 h 1379262"/>
                <a:gd name="connsiteX3" fmla="*/ 728380 w 1394616"/>
                <a:gd name="connsiteY3" fmla="*/ 215974 h 1379262"/>
                <a:gd name="connsiteX4" fmla="*/ 773225 w 1394616"/>
                <a:gd name="connsiteY4" fmla="*/ 210950 h 1379262"/>
                <a:gd name="connsiteX5" fmla="*/ 743069 w 1394616"/>
                <a:gd name="connsiteY5" fmla="*/ 307926 h 1379262"/>
                <a:gd name="connsiteX6" fmla="*/ 825256 w 1394616"/>
                <a:gd name="connsiteY6" fmla="*/ 264189 h 1379262"/>
                <a:gd name="connsiteX7" fmla="*/ 831053 w 1394616"/>
                <a:gd name="connsiteY7" fmla="*/ 284668 h 1379262"/>
                <a:gd name="connsiteX8" fmla="*/ 934814 w 1394616"/>
                <a:gd name="connsiteY8" fmla="*/ 184058 h 1379262"/>
                <a:gd name="connsiteX9" fmla="*/ 932648 w 1394616"/>
                <a:gd name="connsiteY9" fmla="*/ 251207 h 1379262"/>
                <a:gd name="connsiteX10" fmla="*/ 973161 w 1394616"/>
                <a:gd name="connsiteY10" fmla="*/ 224935 h 1379262"/>
                <a:gd name="connsiteX11" fmla="*/ 975247 w 1394616"/>
                <a:gd name="connsiteY11" fmla="*/ 284742 h 1379262"/>
                <a:gd name="connsiteX12" fmla="*/ 1081402 w 1394616"/>
                <a:gd name="connsiteY12" fmla="*/ 286827 h 1379262"/>
                <a:gd name="connsiteX13" fmla="*/ 972928 w 1394616"/>
                <a:gd name="connsiteY13" fmla="*/ 417110 h 1379262"/>
                <a:gd name="connsiteX14" fmla="*/ 1080787 w 1394616"/>
                <a:gd name="connsiteY14" fmla="*/ 331800 h 1379262"/>
                <a:gd name="connsiteX15" fmla="*/ 1083414 w 1394616"/>
                <a:gd name="connsiteY15" fmla="*/ 393851 h 1379262"/>
                <a:gd name="connsiteX16" fmla="*/ 1194750 w 1394616"/>
                <a:gd name="connsiteY16" fmla="*/ 347255 h 1379262"/>
                <a:gd name="connsiteX17" fmla="*/ 1199081 w 1394616"/>
                <a:gd name="connsiteY17" fmla="*/ 379553 h 1379262"/>
                <a:gd name="connsiteX18" fmla="*/ 1283823 w 1394616"/>
                <a:gd name="connsiteY18" fmla="*/ 363637 h 1379262"/>
                <a:gd name="connsiteX19" fmla="*/ 1251967 w 1394616"/>
                <a:gd name="connsiteY19" fmla="*/ 486891 h 1379262"/>
                <a:gd name="connsiteX20" fmla="*/ 1333227 w 1394616"/>
                <a:gd name="connsiteY20" fmla="*/ 485655 h 1379262"/>
                <a:gd name="connsiteX21" fmla="*/ 1394617 w 1394616"/>
                <a:gd name="connsiteY21" fmla="*/ 556205 h 1379262"/>
                <a:gd name="connsiteX22" fmla="*/ 1204034 w 1394616"/>
                <a:gd name="connsiteY22" fmla="*/ 504356 h 1379262"/>
                <a:gd name="connsiteX23" fmla="*/ 1182000 w 1394616"/>
                <a:gd name="connsiteY23" fmla="*/ 414176 h 1379262"/>
                <a:gd name="connsiteX24" fmla="*/ 1091307 w 1394616"/>
                <a:gd name="connsiteY24" fmla="*/ 472826 h 1379262"/>
                <a:gd name="connsiteX25" fmla="*/ 1022650 w 1394616"/>
                <a:gd name="connsiteY25" fmla="*/ 567951 h 1379262"/>
                <a:gd name="connsiteX26" fmla="*/ 1079321 w 1394616"/>
                <a:gd name="connsiteY26" fmla="*/ 575060 h 1379262"/>
                <a:gd name="connsiteX27" fmla="*/ 1126252 w 1394616"/>
                <a:gd name="connsiteY27" fmla="*/ 628071 h 1379262"/>
                <a:gd name="connsiteX28" fmla="*/ 1197690 w 1394616"/>
                <a:gd name="connsiteY28" fmla="*/ 652799 h 1379262"/>
                <a:gd name="connsiteX29" fmla="*/ 1157486 w 1394616"/>
                <a:gd name="connsiteY29" fmla="*/ 687342 h 1379262"/>
                <a:gd name="connsiteX30" fmla="*/ 1280032 w 1394616"/>
                <a:gd name="connsiteY30" fmla="*/ 662847 h 1379262"/>
                <a:gd name="connsiteX31" fmla="*/ 1268126 w 1394616"/>
                <a:gd name="connsiteY31" fmla="*/ 696849 h 1379262"/>
                <a:gd name="connsiteX32" fmla="*/ 1375364 w 1394616"/>
                <a:gd name="connsiteY32" fmla="*/ 657287 h 1379262"/>
                <a:gd name="connsiteX33" fmla="*/ 1197537 w 1394616"/>
                <a:gd name="connsiteY33" fmla="*/ 792594 h 1379262"/>
                <a:gd name="connsiteX34" fmla="*/ 1231090 w 1394616"/>
                <a:gd name="connsiteY34" fmla="*/ 817710 h 1379262"/>
                <a:gd name="connsiteX35" fmla="*/ 1191888 w 1394616"/>
                <a:gd name="connsiteY35" fmla="*/ 819253 h 1379262"/>
                <a:gd name="connsiteX36" fmla="*/ 1174801 w 1394616"/>
                <a:gd name="connsiteY36" fmla="*/ 870253 h 1379262"/>
                <a:gd name="connsiteX37" fmla="*/ 1073052 w 1394616"/>
                <a:gd name="connsiteY37" fmla="*/ 946756 h 1379262"/>
                <a:gd name="connsiteX38" fmla="*/ 1029211 w 1394616"/>
                <a:gd name="connsiteY38" fmla="*/ 950698 h 1379262"/>
                <a:gd name="connsiteX39" fmla="*/ 1071274 w 1394616"/>
                <a:gd name="connsiteY39" fmla="*/ 999072 h 1379262"/>
                <a:gd name="connsiteX40" fmla="*/ 1151450 w 1394616"/>
                <a:gd name="connsiteY40" fmla="*/ 1109497 h 1379262"/>
                <a:gd name="connsiteX41" fmla="*/ 1058747 w 1394616"/>
                <a:gd name="connsiteY41" fmla="*/ 1147361 h 1379262"/>
                <a:gd name="connsiteX42" fmla="*/ 1163664 w 1394616"/>
                <a:gd name="connsiteY42" fmla="*/ 1190016 h 1379262"/>
                <a:gd name="connsiteX43" fmla="*/ 1097327 w 1394616"/>
                <a:gd name="connsiteY43" fmla="*/ 1255622 h 1379262"/>
                <a:gd name="connsiteX44" fmla="*/ 1129336 w 1394616"/>
                <a:gd name="connsiteY44" fmla="*/ 1273856 h 1379262"/>
                <a:gd name="connsiteX45" fmla="*/ 1001608 w 1394616"/>
                <a:gd name="connsiteY45" fmla="*/ 1267134 h 1379262"/>
                <a:gd name="connsiteX46" fmla="*/ 1096398 w 1394616"/>
                <a:gd name="connsiteY46" fmla="*/ 1341393 h 1379262"/>
                <a:gd name="connsiteX47" fmla="*/ 1087119 w 1394616"/>
                <a:gd name="connsiteY47" fmla="*/ 1359165 h 1379262"/>
                <a:gd name="connsiteX48" fmla="*/ 1065472 w 1394616"/>
                <a:gd name="connsiteY48" fmla="*/ 1331424 h 1379262"/>
                <a:gd name="connsiteX49" fmla="*/ 1005165 w 1394616"/>
                <a:gd name="connsiteY49" fmla="*/ 1377867 h 1379262"/>
                <a:gd name="connsiteX50" fmla="*/ 951662 w 1394616"/>
                <a:gd name="connsiteY50" fmla="*/ 1362646 h 1379262"/>
                <a:gd name="connsiteX51" fmla="*/ 918958 w 1394616"/>
                <a:gd name="connsiteY51" fmla="*/ 1379262 h 1379262"/>
                <a:gd name="connsiteX52" fmla="*/ 876513 w 1394616"/>
                <a:gd name="connsiteY52" fmla="*/ 1342401 h 1379262"/>
                <a:gd name="connsiteX53" fmla="*/ 895533 w 1394616"/>
                <a:gd name="connsiteY53" fmla="*/ 1316590 h 1379262"/>
                <a:gd name="connsiteX54" fmla="*/ 843575 w 1394616"/>
                <a:gd name="connsiteY54" fmla="*/ 1289236 h 1379262"/>
                <a:gd name="connsiteX55" fmla="*/ 881540 w 1394616"/>
                <a:gd name="connsiteY55" fmla="*/ 1245732 h 1379262"/>
                <a:gd name="connsiteX56" fmla="*/ 780566 w 1394616"/>
                <a:gd name="connsiteY56" fmla="*/ 1203157 h 1379262"/>
                <a:gd name="connsiteX57" fmla="*/ 689954 w 1394616"/>
                <a:gd name="connsiteY57" fmla="*/ 1235610 h 1379262"/>
                <a:gd name="connsiteX58" fmla="*/ 721347 w 1394616"/>
                <a:gd name="connsiteY58" fmla="*/ 1166296 h 1379262"/>
                <a:gd name="connsiteX59" fmla="*/ 661119 w 1394616"/>
                <a:gd name="connsiteY59" fmla="*/ 1117768 h 1379262"/>
                <a:gd name="connsiteX60" fmla="*/ 666996 w 1394616"/>
                <a:gd name="connsiteY60" fmla="*/ 1080832 h 1379262"/>
                <a:gd name="connsiteX61" fmla="*/ 607617 w 1394616"/>
                <a:gd name="connsiteY61" fmla="*/ 1077665 h 1379262"/>
                <a:gd name="connsiteX62" fmla="*/ 597255 w 1394616"/>
                <a:gd name="connsiteY62" fmla="*/ 1033387 h 1379262"/>
                <a:gd name="connsiteX63" fmla="*/ 675807 w 1394616"/>
                <a:gd name="connsiteY63" fmla="*/ 1043663 h 1379262"/>
                <a:gd name="connsiteX64" fmla="*/ 677973 w 1394616"/>
                <a:gd name="connsiteY64" fmla="*/ 1023339 h 1379262"/>
                <a:gd name="connsiteX65" fmla="*/ 693048 w 1394616"/>
                <a:gd name="connsiteY65" fmla="*/ 1008192 h 1379262"/>
                <a:gd name="connsiteX66" fmla="*/ 671168 w 1394616"/>
                <a:gd name="connsiteY66" fmla="*/ 902791 h 1379262"/>
                <a:gd name="connsiteX67" fmla="*/ 812734 w 1394616"/>
                <a:gd name="connsiteY67" fmla="*/ 1005953 h 1379262"/>
                <a:gd name="connsiteX68" fmla="*/ 817140 w 1394616"/>
                <a:gd name="connsiteY68" fmla="*/ 937875 h 1379262"/>
                <a:gd name="connsiteX69" fmla="*/ 890517 w 1394616"/>
                <a:gd name="connsiteY69" fmla="*/ 992276 h 1379262"/>
                <a:gd name="connsiteX70" fmla="*/ 888892 w 1394616"/>
                <a:gd name="connsiteY70" fmla="*/ 941042 h 1379262"/>
                <a:gd name="connsiteX71" fmla="*/ 960798 w 1394616"/>
                <a:gd name="connsiteY71" fmla="*/ 964996 h 1379262"/>
                <a:gd name="connsiteX72" fmla="*/ 895389 w 1394616"/>
                <a:gd name="connsiteY72" fmla="*/ 913147 h 1379262"/>
                <a:gd name="connsiteX73" fmla="*/ 864230 w 1394616"/>
                <a:gd name="connsiteY73" fmla="*/ 850167 h 1379262"/>
                <a:gd name="connsiteX74" fmla="*/ 951365 w 1394616"/>
                <a:gd name="connsiteY74" fmla="*/ 865855 h 1379262"/>
                <a:gd name="connsiteX75" fmla="*/ 936131 w 1394616"/>
                <a:gd name="connsiteY75" fmla="*/ 804345 h 1379262"/>
                <a:gd name="connsiteX76" fmla="*/ 1029530 w 1394616"/>
                <a:gd name="connsiteY76" fmla="*/ 832087 h 1379262"/>
                <a:gd name="connsiteX77" fmla="*/ 932728 w 1394616"/>
                <a:gd name="connsiteY77" fmla="*/ 701725 h 1379262"/>
                <a:gd name="connsiteX78" fmla="*/ 999299 w 1394616"/>
                <a:gd name="connsiteY78" fmla="*/ 703422 h 1379262"/>
                <a:gd name="connsiteX79" fmla="*/ 841882 w 1394616"/>
                <a:gd name="connsiteY79" fmla="*/ 644385 h 1379262"/>
                <a:gd name="connsiteX80" fmla="*/ 876598 w 1394616"/>
                <a:gd name="connsiteY80" fmla="*/ 673283 h 1379262"/>
                <a:gd name="connsiteX81" fmla="*/ 850232 w 1394616"/>
                <a:gd name="connsiteY81" fmla="*/ 682784 h 1379262"/>
                <a:gd name="connsiteX82" fmla="*/ 902964 w 1394616"/>
                <a:gd name="connsiteY82" fmla="*/ 750167 h 1379262"/>
                <a:gd name="connsiteX83" fmla="*/ 867165 w 1394616"/>
                <a:gd name="connsiteY83" fmla="*/ 812452 h 1379262"/>
                <a:gd name="connsiteX84" fmla="*/ 817761 w 1394616"/>
                <a:gd name="connsiteY84" fmla="*/ 872572 h 1379262"/>
                <a:gd name="connsiteX85" fmla="*/ 746476 w 1394616"/>
                <a:gd name="connsiteY85" fmla="*/ 808128 h 1379262"/>
                <a:gd name="connsiteX86" fmla="*/ 748642 w 1394616"/>
                <a:gd name="connsiteY86" fmla="*/ 844135 h 1379262"/>
                <a:gd name="connsiteX87" fmla="*/ 678053 w 1394616"/>
                <a:gd name="connsiteY87" fmla="*/ 804573 h 1379262"/>
                <a:gd name="connsiteX88" fmla="*/ 671020 w 1394616"/>
                <a:gd name="connsiteY88" fmla="*/ 827758 h 1379262"/>
                <a:gd name="connsiteX89" fmla="*/ 627104 w 1394616"/>
                <a:gd name="connsiteY89" fmla="*/ 811141 h 1379262"/>
                <a:gd name="connsiteX90" fmla="*/ 625251 w 1394616"/>
                <a:gd name="connsiteY90" fmla="*/ 874275 h 1379262"/>
                <a:gd name="connsiteX91" fmla="*/ 553733 w 1394616"/>
                <a:gd name="connsiteY91" fmla="*/ 856194 h 1379262"/>
                <a:gd name="connsiteX92" fmla="*/ 560150 w 1394616"/>
                <a:gd name="connsiteY92" fmla="*/ 941271 h 1379262"/>
                <a:gd name="connsiteX93" fmla="*/ 490256 w 1394616"/>
                <a:gd name="connsiteY93" fmla="*/ 898536 h 1379262"/>
                <a:gd name="connsiteX94" fmla="*/ 478583 w 1394616"/>
                <a:gd name="connsiteY94" fmla="*/ 951160 h 1379262"/>
                <a:gd name="connsiteX95" fmla="*/ 401114 w 1394616"/>
                <a:gd name="connsiteY95" fmla="*/ 926898 h 1379262"/>
                <a:gd name="connsiteX96" fmla="*/ 447583 w 1394616"/>
                <a:gd name="connsiteY96" fmla="*/ 819641 h 1379262"/>
                <a:gd name="connsiteX97" fmla="*/ 371967 w 1394616"/>
                <a:gd name="connsiteY97" fmla="*/ 820182 h 1379262"/>
                <a:gd name="connsiteX98" fmla="*/ 283749 w 1394616"/>
                <a:gd name="connsiteY98" fmla="*/ 916463 h 1379262"/>
                <a:gd name="connsiteX99" fmla="*/ 302073 w 1394616"/>
                <a:gd name="connsiteY99" fmla="*/ 846300 h 1379262"/>
                <a:gd name="connsiteX100" fmla="*/ 222204 w 1394616"/>
                <a:gd name="connsiteY100" fmla="*/ 925349 h 1379262"/>
                <a:gd name="connsiteX101" fmla="*/ 147751 w 1394616"/>
                <a:gd name="connsiteY101" fmla="*/ 904409 h 1379262"/>
                <a:gd name="connsiteX102" fmla="*/ 157645 w 1394616"/>
                <a:gd name="connsiteY102" fmla="*/ 865770 h 1379262"/>
                <a:gd name="connsiteX103" fmla="*/ 169090 w 1394616"/>
                <a:gd name="connsiteY103" fmla="*/ 852093 h 1379262"/>
                <a:gd name="connsiteX104" fmla="*/ 123396 w 1394616"/>
                <a:gd name="connsiteY104" fmla="*/ 840581 h 1379262"/>
                <a:gd name="connsiteX105" fmla="*/ 201253 w 1394616"/>
                <a:gd name="connsiteY105" fmla="*/ 794217 h 1379262"/>
                <a:gd name="connsiteX106" fmla="*/ 130355 w 1394616"/>
                <a:gd name="connsiteY106" fmla="*/ 753186 h 1379262"/>
                <a:gd name="connsiteX107" fmla="*/ 216333 w 1394616"/>
                <a:gd name="connsiteY107" fmla="*/ 710531 h 1379262"/>
                <a:gd name="connsiteX108" fmla="*/ 169865 w 1394616"/>
                <a:gd name="connsiteY108" fmla="*/ 633180 h 1379262"/>
                <a:gd name="connsiteX109" fmla="*/ 84508 w 1394616"/>
                <a:gd name="connsiteY109" fmla="*/ 632639 h 1379262"/>
                <a:gd name="connsiteX110" fmla="*/ 195148 w 1394616"/>
                <a:gd name="connsiteY110" fmla="*/ 564481 h 1379262"/>
                <a:gd name="connsiteX111" fmla="*/ 0 w 1394616"/>
                <a:gd name="connsiteY111" fmla="*/ 594541 h 1379262"/>
                <a:gd name="connsiteX112" fmla="*/ 148138 w 1394616"/>
                <a:gd name="connsiteY112" fmla="*/ 486434 h 1379262"/>
                <a:gd name="connsiteX113" fmla="*/ 100974 w 1394616"/>
                <a:gd name="connsiteY113" fmla="*/ 474842 h 1379262"/>
                <a:gd name="connsiteX114" fmla="*/ 116671 w 1394616"/>
                <a:gd name="connsiteY114" fmla="*/ 448337 h 1379262"/>
                <a:gd name="connsiteX115" fmla="*/ 45773 w 1394616"/>
                <a:gd name="connsiteY115" fmla="*/ 428553 h 1379262"/>
                <a:gd name="connsiteX116" fmla="*/ 109175 w 1394616"/>
                <a:gd name="connsiteY116" fmla="*/ 365420 h 1379262"/>
                <a:gd name="connsiteX117" fmla="*/ 32556 w 1394616"/>
                <a:gd name="connsiteY117" fmla="*/ 352438 h 1379262"/>
                <a:gd name="connsiteX118" fmla="*/ 28304 w 1394616"/>
                <a:gd name="connsiteY118" fmla="*/ 341774 h 1379262"/>
                <a:gd name="connsiteX119" fmla="*/ 114664 w 1394616"/>
                <a:gd name="connsiteY119" fmla="*/ 338761 h 1379262"/>
                <a:gd name="connsiteX120" fmla="*/ 99355 w 1394616"/>
                <a:gd name="connsiteY120" fmla="*/ 284206 h 1379262"/>
                <a:gd name="connsiteX121" fmla="*/ 201799 w 1394616"/>
                <a:gd name="connsiteY121" fmla="*/ 325471 h 1379262"/>
                <a:gd name="connsiteX122" fmla="*/ 211927 w 1394616"/>
                <a:gd name="connsiteY122" fmla="*/ 264656 h 1379262"/>
                <a:gd name="connsiteX123" fmla="*/ 292725 w 1394616"/>
                <a:gd name="connsiteY123" fmla="*/ 231736 h 1379262"/>
                <a:gd name="connsiteX124" fmla="*/ 378082 w 1394616"/>
                <a:gd name="connsiteY124" fmla="*/ 293941 h 1379262"/>
                <a:gd name="connsiteX125" fmla="*/ 453544 w 1394616"/>
                <a:gd name="connsiteY125" fmla="*/ 336984 h 1379262"/>
                <a:gd name="connsiteX126" fmla="*/ 484008 w 1394616"/>
                <a:gd name="connsiteY126" fmla="*/ 284593 h 1379262"/>
                <a:gd name="connsiteX127" fmla="*/ 490272 w 1394616"/>
                <a:gd name="connsiteY127" fmla="*/ 307852 h 1379262"/>
                <a:gd name="connsiteX128" fmla="*/ 565114 w 1394616"/>
                <a:gd name="connsiteY128" fmla="*/ 185299 h 1379262"/>
                <a:gd name="connsiteX129" fmla="*/ 633076 w 1394616"/>
                <a:gd name="connsiteY129" fmla="*/ 207629 h 1379262"/>
                <a:gd name="connsiteX130" fmla="*/ 634546 w 1394616"/>
                <a:gd name="connsiteY130" fmla="*/ 138936 h 1379262"/>
                <a:gd name="connsiteX131" fmla="*/ 756291 w 1394616"/>
                <a:gd name="connsiteY131" fmla="*/ 0 h 137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394616" h="1379262">
                  <a:moveTo>
                    <a:pt x="756291" y="0"/>
                  </a:moveTo>
                  <a:cubicBezTo>
                    <a:pt x="776627" y="22643"/>
                    <a:pt x="785827" y="56565"/>
                    <a:pt x="773225" y="85230"/>
                  </a:cubicBezTo>
                  <a:cubicBezTo>
                    <a:pt x="764487" y="105555"/>
                    <a:pt x="742840" y="114903"/>
                    <a:pt x="729463" y="131360"/>
                  </a:cubicBezTo>
                  <a:cubicBezTo>
                    <a:pt x="725673" y="159335"/>
                    <a:pt x="727919" y="187771"/>
                    <a:pt x="728380" y="215974"/>
                  </a:cubicBezTo>
                  <a:cubicBezTo>
                    <a:pt x="743302" y="215046"/>
                    <a:pt x="758303" y="213502"/>
                    <a:pt x="773225" y="210950"/>
                  </a:cubicBezTo>
                  <a:cubicBezTo>
                    <a:pt x="766887" y="244411"/>
                    <a:pt x="748249" y="274084"/>
                    <a:pt x="743069" y="307926"/>
                  </a:cubicBezTo>
                  <a:cubicBezTo>
                    <a:pt x="794012" y="313375"/>
                    <a:pt x="788836" y="318792"/>
                    <a:pt x="825256" y="264189"/>
                  </a:cubicBezTo>
                  <a:cubicBezTo>
                    <a:pt x="826727" y="269288"/>
                    <a:pt x="829588" y="279490"/>
                    <a:pt x="831053" y="284668"/>
                  </a:cubicBezTo>
                  <a:cubicBezTo>
                    <a:pt x="874581" y="261717"/>
                    <a:pt x="903421" y="220452"/>
                    <a:pt x="934814" y="184058"/>
                  </a:cubicBezTo>
                  <a:cubicBezTo>
                    <a:pt x="932648" y="206080"/>
                    <a:pt x="921745" y="229959"/>
                    <a:pt x="932648" y="251207"/>
                  </a:cubicBezTo>
                  <a:cubicBezTo>
                    <a:pt x="946099" y="242475"/>
                    <a:pt x="959630" y="233668"/>
                    <a:pt x="973161" y="224935"/>
                  </a:cubicBezTo>
                  <a:cubicBezTo>
                    <a:pt x="973703" y="244873"/>
                    <a:pt x="974398" y="264810"/>
                    <a:pt x="975247" y="284742"/>
                  </a:cubicBezTo>
                  <a:cubicBezTo>
                    <a:pt x="1010579" y="285363"/>
                    <a:pt x="1045990" y="284355"/>
                    <a:pt x="1081402" y="286827"/>
                  </a:cubicBezTo>
                  <a:cubicBezTo>
                    <a:pt x="1040735" y="326007"/>
                    <a:pt x="1001226" y="368120"/>
                    <a:pt x="972928" y="417110"/>
                  </a:cubicBezTo>
                  <a:cubicBezTo>
                    <a:pt x="992595" y="414065"/>
                    <a:pt x="988815" y="415746"/>
                    <a:pt x="1080787" y="331800"/>
                  </a:cubicBezTo>
                  <a:cubicBezTo>
                    <a:pt x="1081248" y="352507"/>
                    <a:pt x="1082097" y="373139"/>
                    <a:pt x="1083414" y="393851"/>
                  </a:cubicBezTo>
                  <a:cubicBezTo>
                    <a:pt x="1123386" y="385426"/>
                    <a:pt x="1156865" y="361011"/>
                    <a:pt x="1194750" y="347255"/>
                  </a:cubicBezTo>
                  <a:cubicBezTo>
                    <a:pt x="1196140" y="357998"/>
                    <a:pt x="1197531" y="368736"/>
                    <a:pt x="1199081" y="379553"/>
                  </a:cubicBezTo>
                  <a:cubicBezTo>
                    <a:pt x="1228155" y="380015"/>
                    <a:pt x="1255832" y="370126"/>
                    <a:pt x="1283823" y="363637"/>
                  </a:cubicBezTo>
                  <a:cubicBezTo>
                    <a:pt x="1285681" y="407608"/>
                    <a:pt x="1252897" y="443536"/>
                    <a:pt x="1251967" y="486891"/>
                  </a:cubicBezTo>
                  <a:cubicBezTo>
                    <a:pt x="1279029" y="488360"/>
                    <a:pt x="1306011" y="484265"/>
                    <a:pt x="1333227" y="485655"/>
                  </a:cubicBezTo>
                  <a:cubicBezTo>
                    <a:pt x="1334002" y="522516"/>
                    <a:pt x="1371733" y="534570"/>
                    <a:pt x="1394617" y="556205"/>
                  </a:cubicBezTo>
                  <a:cubicBezTo>
                    <a:pt x="1343254" y="623503"/>
                    <a:pt x="1240427" y="553727"/>
                    <a:pt x="1204034" y="504356"/>
                  </a:cubicBezTo>
                  <a:cubicBezTo>
                    <a:pt x="1184627" y="478392"/>
                    <a:pt x="1183390" y="445164"/>
                    <a:pt x="1182000" y="414176"/>
                  </a:cubicBezTo>
                  <a:cubicBezTo>
                    <a:pt x="1148520" y="428315"/>
                    <a:pt x="1122000" y="454051"/>
                    <a:pt x="1091307" y="472826"/>
                  </a:cubicBezTo>
                  <a:cubicBezTo>
                    <a:pt x="1059760" y="495469"/>
                    <a:pt x="1024582" y="526452"/>
                    <a:pt x="1022650" y="567951"/>
                  </a:cubicBezTo>
                  <a:cubicBezTo>
                    <a:pt x="1041436" y="569648"/>
                    <a:pt x="1060997" y="569033"/>
                    <a:pt x="1079321" y="575060"/>
                  </a:cubicBezTo>
                  <a:cubicBezTo>
                    <a:pt x="1099965" y="587655"/>
                    <a:pt x="1108623" y="612149"/>
                    <a:pt x="1126252" y="628071"/>
                  </a:cubicBezTo>
                  <a:cubicBezTo>
                    <a:pt x="1146741" y="643679"/>
                    <a:pt x="1173182" y="647234"/>
                    <a:pt x="1197690" y="652799"/>
                  </a:cubicBezTo>
                  <a:cubicBezTo>
                    <a:pt x="1183003" y="662767"/>
                    <a:pt x="1168776" y="673585"/>
                    <a:pt x="1157486" y="687342"/>
                  </a:cubicBezTo>
                  <a:cubicBezTo>
                    <a:pt x="1199777" y="688886"/>
                    <a:pt x="1240215" y="675362"/>
                    <a:pt x="1280032" y="662847"/>
                  </a:cubicBezTo>
                  <a:cubicBezTo>
                    <a:pt x="1276089" y="674206"/>
                    <a:pt x="1271991" y="685490"/>
                    <a:pt x="1268126" y="696849"/>
                  </a:cubicBezTo>
                  <a:cubicBezTo>
                    <a:pt x="1305549" y="688350"/>
                    <a:pt x="1338641" y="667871"/>
                    <a:pt x="1375364" y="657287"/>
                  </a:cubicBezTo>
                  <a:cubicBezTo>
                    <a:pt x="1313581" y="718627"/>
                    <a:pt x="1328683" y="766227"/>
                    <a:pt x="1197537" y="792594"/>
                  </a:cubicBezTo>
                  <a:cubicBezTo>
                    <a:pt x="1204416" y="805656"/>
                    <a:pt x="1218797" y="810754"/>
                    <a:pt x="1231090" y="817710"/>
                  </a:cubicBezTo>
                  <a:cubicBezTo>
                    <a:pt x="1217867" y="818097"/>
                    <a:pt x="1204803" y="818638"/>
                    <a:pt x="1191888" y="819253"/>
                  </a:cubicBezTo>
                  <a:cubicBezTo>
                    <a:pt x="1186474" y="836331"/>
                    <a:pt x="1180757" y="853329"/>
                    <a:pt x="1174801" y="870253"/>
                  </a:cubicBezTo>
                  <a:cubicBezTo>
                    <a:pt x="1092247" y="851945"/>
                    <a:pt x="1072834" y="876577"/>
                    <a:pt x="1073052" y="946756"/>
                  </a:cubicBezTo>
                  <a:cubicBezTo>
                    <a:pt x="1058364" y="947992"/>
                    <a:pt x="1043750" y="949229"/>
                    <a:pt x="1029211" y="950698"/>
                  </a:cubicBezTo>
                  <a:cubicBezTo>
                    <a:pt x="1032842" y="974652"/>
                    <a:pt x="1048926" y="990881"/>
                    <a:pt x="1071274" y="999072"/>
                  </a:cubicBezTo>
                  <a:cubicBezTo>
                    <a:pt x="1074432" y="1055436"/>
                    <a:pt x="1083165" y="1087575"/>
                    <a:pt x="1151450" y="1109497"/>
                  </a:cubicBezTo>
                  <a:cubicBezTo>
                    <a:pt x="1129108" y="1137472"/>
                    <a:pt x="1087586" y="1129281"/>
                    <a:pt x="1058747" y="1147361"/>
                  </a:cubicBezTo>
                  <a:cubicBezTo>
                    <a:pt x="1092380" y="1164672"/>
                    <a:pt x="1128720" y="1175490"/>
                    <a:pt x="1163664" y="1190016"/>
                  </a:cubicBezTo>
                  <a:cubicBezTo>
                    <a:pt x="1141009" y="1211343"/>
                    <a:pt x="1112328" y="1227493"/>
                    <a:pt x="1097327" y="1255622"/>
                  </a:cubicBezTo>
                  <a:cubicBezTo>
                    <a:pt x="1107917" y="1261728"/>
                    <a:pt x="1118587" y="1267829"/>
                    <a:pt x="1129336" y="1273856"/>
                  </a:cubicBezTo>
                  <a:cubicBezTo>
                    <a:pt x="1086811" y="1270068"/>
                    <a:pt x="1044212" y="1266980"/>
                    <a:pt x="1001608" y="1267134"/>
                  </a:cubicBezTo>
                  <a:cubicBezTo>
                    <a:pt x="1027661" y="1298123"/>
                    <a:pt x="1064389" y="1317285"/>
                    <a:pt x="1096398" y="1341393"/>
                  </a:cubicBezTo>
                  <a:cubicBezTo>
                    <a:pt x="1093229" y="1347266"/>
                    <a:pt x="1090060" y="1353139"/>
                    <a:pt x="1087119" y="1359165"/>
                  </a:cubicBezTo>
                  <a:cubicBezTo>
                    <a:pt x="1080240" y="1349584"/>
                    <a:pt x="1074671" y="1338841"/>
                    <a:pt x="1065472" y="1331424"/>
                  </a:cubicBezTo>
                  <a:cubicBezTo>
                    <a:pt x="1044053" y="1345181"/>
                    <a:pt x="1026583" y="1364190"/>
                    <a:pt x="1005165" y="1377867"/>
                  </a:cubicBezTo>
                  <a:cubicBezTo>
                    <a:pt x="987536" y="1372302"/>
                    <a:pt x="970374" y="1362800"/>
                    <a:pt x="951662" y="1362646"/>
                  </a:cubicBezTo>
                  <a:cubicBezTo>
                    <a:pt x="939989" y="1366662"/>
                    <a:pt x="929548" y="1373310"/>
                    <a:pt x="918958" y="1379262"/>
                  </a:cubicBezTo>
                  <a:cubicBezTo>
                    <a:pt x="903108" y="1368986"/>
                    <a:pt x="889115" y="1356311"/>
                    <a:pt x="876513" y="1342401"/>
                  </a:cubicBezTo>
                  <a:cubicBezTo>
                    <a:pt x="882777" y="1333822"/>
                    <a:pt x="889115" y="1325169"/>
                    <a:pt x="895533" y="1316590"/>
                  </a:cubicBezTo>
                  <a:cubicBezTo>
                    <a:pt x="878058" y="1307624"/>
                    <a:pt x="860742" y="1298510"/>
                    <a:pt x="843575" y="1289236"/>
                  </a:cubicBezTo>
                  <a:cubicBezTo>
                    <a:pt x="858576" y="1276949"/>
                    <a:pt x="873344" y="1263733"/>
                    <a:pt x="881540" y="1245732"/>
                  </a:cubicBezTo>
                  <a:cubicBezTo>
                    <a:pt x="850073" y="1227498"/>
                    <a:pt x="817676" y="1206170"/>
                    <a:pt x="780566" y="1203157"/>
                  </a:cubicBezTo>
                  <a:cubicBezTo>
                    <a:pt x="748865" y="1209571"/>
                    <a:pt x="720259" y="1225259"/>
                    <a:pt x="689954" y="1235610"/>
                  </a:cubicBezTo>
                  <a:cubicBezTo>
                    <a:pt x="699620" y="1212197"/>
                    <a:pt x="717015" y="1191565"/>
                    <a:pt x="721347" y="1166296"/>
                  </a:cubicBezTo>
                  <a:cubicBezTo>
                    <a:pt x="721735" y="1134071"/>
                    <a:pt x="684003" y="1128352"/>
                    <a:pt x="661119" y="1117768"/>
                  </a:cubicBezTo>
                  <a:cubicBezTo>
                    <a:pt x="663285" y="1105481"/>
                    <a:pt x="665138" y="1093120"/>
                    <a:pt x="666996" y="1080832"/>
                  </a:cubicBezTo>
                  <a:cubicBezTo>
                    <a:pt x="647201" y="1079750"/>
                    <a:pt x="627024" y="1081835"/>
                    <a:pt x="607617" y="1077665"/>
                  </a:cubicBezTo>
                  <a:cubicBezTo>
                    <a:pt x="599809" y="1064296"/>
                    <a:pt x="599575" y="1048226"/>
                    <a:pt x="597255" y="1033387"/>
                  </a:cubicBezTo>
                  <a:cubicBezTo>
                    <a:pt x="623080" y="1038952"/>
                    <a:pt x="649367" y="1041886"/>
                    <a:pt x="675807" y="1043663"/>
                  </a:cubicBezTo>
                  <a:cubicBezTo>
                    <a:pt x="676349" y="1036862"/>
                    <a:pt x="677124" y="1030066"/>
                    <a:pt x="677973" y="1023339"/>
                  </a:cubicBezTo>
                  <a:cubicBezTo>
                    <a:pt x="682920" y="1018314"/>
                    <a:pt x="687947" y="1013216"/>
                    <a:pt x="693048" y="1008192"/>
                  </a:cubicBezTo>
                  <a:cubicBezTo>
                    <a:pt x="684773" y="973267"/>
                    <a:pt x="674029" y="938724"/>
                    <a:pt x="671168" y="902791"/>
                  </a:cubicBezTo>
                  <a:cubicBezTo>
                    <a:pt x="720805" y="933779"/>
                    <a:pt x="764254" y="973341"/>
                    <a:pt x="812734" y="1005953"/>
                  </a:cubicBezTo>
                  <a:cubicBezTo>
                    <a:pt x="813971" y="983235"/>
                    <a:pt x="815288" y="960518"/>
                    <a:pt x="817140" y="937875"/>
                  </a:cubicBezTo>
                  <a:cubicBezTo>
                    <a:pt x="841728" y="955727"/>
                    <a:pt x="865615" y="974736"/>
                    <a:pt x="890517" y="992276"/>
                  </a:cubicBezTo>
                  <a:cubicBezTo>
                    <a:pt x="889975" y="975198"/>
                    <a:pt x="889513" y="958120"/>
                    <a:pt x="888892" y="941042"/>
                  </a:cubicBezTo>
                  <a:cubicBezTo>
                    <a:pt x="907758" y="961367"/>
                    <a:pt x="932807" y="972259"/>
                    <a:pt x="960798" y="964996"/>
                  </a:cubicBezTo>
                  <a:cubicBezTo>
                    <a:pt x="954614" y="932464"/>
                    <a:pt x="918119" y="929450"/>
                    <a:pt x="895389" y="913147"/>
                  </a:cubicBezTo>
                  <a:cubicBezTo>
                    <a:pt x="876062" y="897926"/>
                    <a:pt x="871189" y="872269"/>
                    <a:pt x="864230" y="850167"/>
                  </a:cubicBezTo>
                  <a:cubicBezTo>
                    <a:pt x="893298" y="855112"/>
                    <a:pt x="922292" y="860598"/>
                    <a:pt x="951365" y="865855"/>
                  </a:cubicBezTo>
                  <a:cubicBezTo>
                    <a:pt x="946105" y="845377"/>
                    <a:pt x="940929" y="824898"/>
                    <a:pt x="936131" y="804345"/>
                  </a:cubicBezTo>
                  <a:cubicBezTo>
                    <a:pt x="967524" y="812537"/>
                    <a:pt x="998450" y="822580"/>
                    <a:pt x="1029530" y="832087"/>
                  </a:cubicBezTo>
                  <a:cubicBezTo>
                    <a:pt x="949954" y="721291"/>
                    <a:pt x="967593" y="731673"/>
                    <a:pt x="932728" y="701725"/>
                  </a:cubicBezTo>
                  <a:cubicBezTo>
                    <a:pt x="954529" y="706595"/>
                    <a:pt x="977184" y="707985"/>
                    <a:pt x="999299" y="703422"/>
                  </a:cubicBezTo>
                  <a:cubicBezTo>
                    <a:pt x="976113" y="617131"/>
                    <a:pt x="917132" y="638904"/>
                    <a:pt x="841882" y="644385"/>
                  </a:cubicBezTo>
                  <a:cubicBezTo>
                    <a:pt x="853401" y="653966"/>
                    <a:pt x="864920" y="663627"/>
                    <a:pt x="876598" y="673283"/>
                  </a:cubicBezTo>
                  <a:cubicBezTo>
                    <a:pt x="867707" y="676450"/>
                    <a:pt x="858895" y="679617"/>
                    <a:pt x="850232" y="682784"/>
                  </a:cubicBezTo>
                  <a:cubicBezTo>
                    <a:pt x="867473" y="705502"/>
                    <a:pt x="885256" y="727837"/>
                    <a:pt x="902964" y="750167"/>
                  </a:cubicBezTo>
                  <a:cubicBezTo>
                    <a:pt x="886418" y="768020"/>
                    <a:pt x="873195" y="788652"/>
                    <a:pt x="867165" y="812452"/>
                  </a:cubicBezTo>
                  <a:cubicBezTo>
                    <a:pt x="860827" y="839265"/>
                    <a:pt x="836313" y="854566"/>
                    <a:pt x="817761" y="872572"/>
                  </a:cubicBezTo>
                  <a:cubicBezTo>
                    <a:pt x="796342" y="848693"/>
                    <a:pt x="776086" y="822346"/>
                    <a:pt x="746476" y="808128"/>
                  </a:cubicBezTo>
                  <a:cubicBezTo>
                    <a:pt x="747092" y="820107"/>
                    <a:pt x="747787" y="832082"/>
                    <a:pt x="748642" y="844135"/>
                  </a:cubicBezTo>
                  <a:cubicBezTo>
                    <a:pt x="723513" y="833933"/>
                    <a:pt x="700087" y="820256"/>
                    <a:pt x="678053" y="804573"/>
                  </a:cubicBezTo>
                  <a:cubicBezTo>
                    <a:pt x="676275" y="810367"/>
                    <a:pt x="672798" y="821959"/>
                    <a:pt x="671020" y="827758"/>
                  </a:cubicBezTo>
                  <a:cubicBezTo>
                    <a:pt x="656331" y="822193"/>
                    <a:pt x="641718" y="816707"/>
                    <a:pt x="627104" y="811141"/>
                  </a:cubicBezTo>
                  <a:cubicBezTo>
                    <a:pt x="626488" y="832161"/>
                    <a:pt x="625867" y="853176"/>
                    <a:pt x="625251" y="874275"/>
                  </a:cubicBezTo>
                  <a:cubicBezTo>
                    <a:pt x="601284" y="868481"/>
                    <a:pt x="577471" y="862295"/>
                    <a:pt x="553733" y="856194"/>
                  </a:cubicBezTo>
                  <a:cubicBezTo>
                    <a:pt x="556982" y="884397"/>
                    <a:pt x="562550" y="912680"/>
                    <a:pt x="560150" y="941271"/>
                  </a:cubicBezTo>
                  <a:cubicBezTo>
                    <a:pt x="535642" y="928909"/>
                    <a:pt x="512525" y="914378"/>
                    <a:pt x="490256" y="898536"/>
                  </a:cubicBezTo>
                  <a:cubicBezTo>
                    <a:pt x="486313" y="916001"/>
                    <a:pt x="482448" y="933620"/>
                    <a:pt x="478583" y="951160"/>
                  </a:cubicBezTo>
                  <a:cubicBezTo>
                    <a:pt x="452063" y="945287"/>
                    <a:pt x="426164" y="937021"/>
                    <a:pt x="401114" y="926898"/>
                  </a:cubicBezTo>
                  <a:cubicBezTo>
                    <a:pt x="397558" y="885018"/>
                    <a:pt x="424928" y="851711"/>
                    <a:pt x="447583" y="819641"/>
                  </a:cubicBezTo>
                  <a:cubicBezTo>
                    <a:pt x="422379" y="818792"/>
                    <a:pt x="396942" y="816086"/>
                    <a:pt x="371967" y="820182"/>
                  </a:cubicBezTo>
                  <a:cubicBezTo>
                    <a:pt x="341582" y="851324"/>
                    <a:pt x="321942" y="892817"/>
                    <a:pt x="283749" y="916463"/>
                  </a:cubicBezTo>
                  <a:cubicBezTo>
                    <a:pt x="288234" y="892663"/>
                    <a:pt x="294652" y="869325"/>
                    <a:pt x="302073" y="846300"/>
                  </a:cubicBezTo>
                  <a:cubicBezTo>
                    <a:pt x="275860" y="872805"/>
                    <a:pt x="257074" y="909046"/>
                    <a:pt x="222204" y="925349"/>
                  </a:cubicBezTo>
                  <a:cubicBezTo>
                    <a:pt x="195610" y="931376"/>
                    <a:pt x="170942" y="914919"/>
                    <a:pt x="147751" y="904409"/>
                  </a:cubicBezTo>
                  <a:cubicBezTo>
                    <a:pt x="150766" y="891507"/>
                    <a:pt x="153781" y="878524"/>
                    <a:pt x="157645" y="865770"/>
                  </a:cubicBezTo>
                  <a:cubicBezTo>
                    <a:pt x="161202" y="861059"/>
                    <a:pt x="164992" y="856497"/>
                    <a:pt x="169090" y="852093"/>
                  </a:cubicBezTo>
                  <a:cubicBezTo>
                    <a:pt x="153706" y="848693"/>
                    <a:pt x="138472" y="844905"/>
                    <a:pt x="123396" y="840581"/>
                  </a:cubicBezTo>
                  <a:cubicBezTo>
                    <a:pt x="149141" y="824739"/>
                    <a:pt x="176511" y="811603"/>
                    <a:pt x="201253" y="794217"/>
                  </a:cubicBezTo>
                  <a:cubicBezTo>
                    <a:pt x="184627" y="770264"/>
                    <a:pt x="156021" y="762847"/>
                    <a:pt x="130355" y="753186"/>
                  </a:cubicBezTo>
                  <a:cubicBezTo>
                    <a:pt x="160352" y="744146"/>
                    <a:pt x="201332" y="743064"/>
                    <a:pt x="216333" y="710531"/>
                  </a:cubicBezTo>
                  <a:cubicBezTo>
                    <a:pt x="222363" y="679002"/>
                    <a:pt x="203965" y="638899"/>
                    <a:pt x="169865" y="633180"/>
                  </a:cubicBezTo>
                  <a:cubicBezTo>
                    <a:pt x="141492" y="629471"/>
                    <a:pt x="112880" y="633721"/>
                    <a:pt x="84508" y="632639"/>
                  </a:cubicBezTo>
                  <a:cubicBezTo>
                    <a:pt x="119531" y="606908"/>
                    <a:pt x="165225" y="597013"/>
                    <a:pt x="195148" y="564481"/>
                  </a:cubicBezTo>
                  <a:cubicBezTo>
                    <a:pt x="129272" y="568577"/>
                    <a:pt x="66263" y="592997"/>
                    <a:pt x="0" y="594541"/>
                  </a:cubicBezTo>
                  <a:cubicBezTo>
                    <a:pt x="45232" y="553043"/>
                    <a:pt x="97264" y="520282"/>
                    <a:pt x="148138" y="486434"/>
                  </a:cubicBezTo>
                  <a:cubicBezTo>
                    <a:pt x="132908" y="480715"/>
                    <a:pt x="116904" y="477394"/>
                    <a:pt x="100974" y="474842"/>
                  </a:cubicBezTo>
                  <a:cubicBezTo>
                    <a:pt x="106155" y="466035"/>
                    <a:pt x="111336" y="457149"/>
                    <a:pt x="116671" y="448337"/>
                  </a:cubicBezTo>
                  <a:cubicBezTo>
                    <a:pt x="92932" y="441769"/>
                    <a:pt x="69278" y="435434"/>
                    <a:pt x="45773" y="428553"/>
                  </a:cubicBezTo>
                  <a:cubicBezTo>
                    <a:pt x="64405" y="404987"/>
                    <a:pt x="90150" y="388604"/>
                    <a:pt x="109175" y="365420"/>
                  </a:cubicBezTo>
                  <a:cubicBezTo>
                    <a:pt x="83738" y="360242"/>
                    <a:pt x="57759" y="358465"/>
                    <a:pt x="32556" y="352438"/>
                  </a:cubicBezTo>
                  <a:cubicBezTo>
                    <a:pt x="31552" y="349812"/>
                    <a:pt x="29386" y="344480"/>
                    <a:pt x="28304" y="341774"/>
                  </a:cubicBezTo>
                  <a:cubicBezTo>
                    <a:pt x="57064" y="344172"/>
                    <a:pt x="86137" y="345175"/>
                    <a:pt x="114664" y="338761"/>
                  </a:cubicBezTo>
                  <a:cubicBezTo>
                    <a:pt x="109250" y="320680"/>
                    <a:pt x="103994" y="302520"/>
                    <a:pt x="99355" y="284206"/>
                  </a:cubicBezTo>
                  <a:cubicBezTo>
                    <a:pt x="133837" y="297109"/>
                    <a:pt x="164997" y="318903"/>
                    <a:pt x="201799" y="325471"/>
                  </a:cubicBezTo>
                  <a:cubicBezTo>
                    <a:pt x="206439" y="305459"/>
                    <a:pt x="209608" y="285055"/>
                    <a:pt x="211927" y="264656"/>
                  </a:cubicBezTo>
                  <a:cubicBezTo>
                    <a:pt x="238448" y="252677"/>
                    <a:pt x="265430" y="241939"/>
                    <a:pt x="292725" y="231736"/>
                  </a:cubicBezTo>
                  <a:cubicBezTo>
                    <a:pt x="317079" y="257701"/>
                    <a:pt x="346922" y="277097"/>
                    <a:pt x="378082" y="293941"/>
                  </a:cubicBezTo>
                  <a:cubicBezTo>
                    <a:pt x="402670" y="308239"/>
                    <a:pt x="420760" y="346024"/>
                    <a:pt x="453544" y="336984"/>
                  </a:cubicBezTo>
                  <a:cubicBezTo>
                    <a:pt x="467691" y="322224"/>
                    <a:pt x="474576" y="302441"/>
                    <a:pt x="484008" y="284593"/>
                  </a:cubicBezTo>
                  <a:cubicBezTo>
                    <a:pt x="485553" y="290466"/>
                    <a:pt x="488722" y="302059"/>
                    <a:pt x="490272" y="307852"/>
                  </a:cubicBezTo>
                  <a:cubicBezTo>
                    <a:pt x="523200" y="304504"/>
                    <a:pt x="539432" y="336326"/>
                    <a:pt x="565114" y="185299"/>
                  </a:cubicBezTo>
                  <a:cubicBezTo>
                    <a:pt x="586453" y="196117"/>
                    <a:pt x="607793" y="210802"/>
                    <a:pt x="633076" y="207629"/>
                  </a:cubicBezTo>
                  <a:cubicBezTo>
                    <a:pt x="635162" y="184758"/>
                    <a:pt x="633925" y="161807"/>
                    <a:pt x="634546" y="138936"/>
                  </a:cubicBezTo>
                  <a:cubicBezTo>
                    <a:pt x="642922" y="117693"/>
                    <a:pt x="733195" y="18834"/>
                    <a:pt x="756291" y="0"/>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4FBFD18-430B-4EBF-16E0-38FACF009E40}"/>
                </a:ext>
              </a:extLst>
            </p:cNvPr>
            <p:cNvSpPr/>
            <p:nvPr/>
          </p:nvSpPr>
          <p:spPr>
            <a:xfrm>
              <a:off x="4708977" y="1955617"/>
              <a:ext cx="34351" cy="63982"/>
            </a:xfrm>
            <a:custGeom>
              <a:avLst/>
              <a:gdLst>
                <a:gd name="connsiteX0" fmla="*/ 0 w 34351"/>
                <a:gd name="connsiteY0" fmla="*/ 63982 h 63982"/>
                <a:gd name="connsiteX1" fmla="*/ 19407 w 34351"/>
                <a:gd name="connsiteY1" fmla="*/ 0 h 63982"/>
                <a:gd name="connsiteX2" fmla="*/ 0 w 34351"/>
                <a:gd name="connsiteY2" fmla="*/ 63982 h 63982"/>
              </a:gdLst>
              <a:ahLst/>
              <a:cxnLst>
                <a:cxn ang="0">
                  <a:pos x="connsiteX0" y="connsiteY0"/>
                </a:cxn>
                <a:cxn ang="0">
                  <a:pos x="connsiteX1" y="connsiteY1"/>
                </a:cxn>
                <a:cxn ang="0">
                  <a:pos x="connsiteX2" y="connsiteY2"/>
                </a:cxn>
              </a:cxnLst>
              <a:rect l="l" t="t" r="r" b="b"/>
              <a:pathLst>
                <a:path w="34351" h="63982">
                  <a:moveTo>
                    <a:pt x="0" y="63982"/>
                  </a:moveTo>
                  <a:cubicBezTo>
                    <a:pt x="4947" y="42347"/>
                    <a:pt x="5797" y="18547"/>
                    <a:pt x="19407" y="0"/>
                  </a:cubicBezTo>
                  <a:cubicBezTo>
                    <a:pt x="33071" y="34665"/>
                    <a:pt x="52064" y="26405"/>
                    <a:pt x="0" y="63982"/>
                  </a:cubicBezTo>
                  <a:close/>
                </a:path>
              </a:pathLst>
            </a:custGeom>
            <a:solidFill>
              <a:srgbClr val="6EC31A"/>
            </a:solidFill>
            <a:ln w="7728" cap="flat">
              <a:solidFill>
                <a:srgbClr val="6EC31A"/>
              </a:solid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5ECBF8F4-F6B9-4D65-9229-226F3AD45DDF}"/>
                </a:ext>
              </a:extLst>
            </p:cNvPr>
            <p:cNvSpPr/>
            <p:nvPr/>
          </p:nvSpPr>
          <p:spPr>
            <a:xfrm>
              <a:off x="3556982" y="2108411"/>
              <a:ext cx="68289" cy="136771"/>
            </a:xfrm>
            <a:custGeom>
              <a:avLst/>
              <a:gdLst>
                <a:gd name="connsiteX0" fmla="*/ 45220 w 68289"/>
                <a:gd name="connsiteY0" fmla="*/ 0 h 136771"/>
                <a:gd name="connsiteX1" fmla="*/ 24884 w 68289"/>
                <a:gd name="connsiteY1" fmla="*/ 136771 h 136771"/>
                <a:gd name="connsiteX2" fmla="*/ 45220 w 68289"/>
                <a:gd name="connsiteY2" fmla="*/ 0 h 136771"/>
              </a:gdLst>
              <a:ahLst/>
              <a:cxnLst>
                <a:cxn ang="0">
                  <a:pos x="connsiteX0" y="connsiteY0"/>
                </a:cxn>
                <a:cxn ang="0">
                  <a:pos x="connsiteX1" y="connsiteY1"/>
                </a:cxn>
                <a:cxn ang="0">
                  <a:pos x="connsiteX2" y="connsiteY2"/>
                </a:cxn>
              </a:cxnLst>
              <a:rect l="l" t="t" r="r" b="b"/>
              <a:pathLst>
                <a:path w="68289" h="136771">
                  <a:moveTo>
                    <a:pt x="45220" y="0"/>
                  </a:moveTo>
                  <a:cubicBezTo>
                    <a:pt x="81018" y="37710"/>
                    <a:pt x="75838" y="114441"/>
                    <a:pt x="24884" y="136771"/>
                  </a:cubicBezTo>
                  <a:cubicBezTo>
                    <a:pt x="-4402" y="57616"/>
                    <a:pt x="-18873" y="48448"/>
                    <a:pt x="45220" y="0"/>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8C5DE12-A622-C96F-0550-AEC39CB6C804}"/>
                </a:ext>
              </a:extLst>
            </p:cNvPr>
            <p:cNvSpPr/>
            <p:nvPr/>
          </p:nvSpPr>
          <p:spPr>
            <a:xfrm>
              <a:off x="-1493037" y="2138105"/>
              <a:ext cx="2534675" cy="3624453"/>
            </a:xfrm>
            <a:custGeom>
              <a:avLst/>
              <a:gdLst>
                <a:gd name="connsiteX0" fmla="*/ 1407102 w 2534675"/>
                <a:gd name="connsiteY0" fmla="*/ 75882 h 3624453"/>
                <a:gd name="connsiteX1" fmla="*/ 1443443 w 2534675"/>
                <a:gd name="connsiteY1" fmla="*/ 0 h 3624453"/>
                <a:gd name="connsiteX2" fmla="*/ 1576192 w 2534675"/>
                <a:gd name="connsiteY2" fmla="*/ 37169 h 3624453"/>
                <a:gd name="connsiteX3" fmla="*/ 1579749 w 2534675"/>
                <a:gd name="connsiteY3" fmla="*/ 90100 h 3624453"/>
                <a:gd name="connsiteX4" fmla="*/ 1614693 w 2534675"/>
                <a:gd name="connsiteY4" fmla="*/ 128352 h 3624453"/>
                <a:gd name="connsiteX5" fmla="*/ 1748605 w 2534675"/>
                <a:gd name="connsiteY5" fmla="*/ 2318 h 3624453"/>
                <a:gd name="connsiteX6" fmla="*/ 1832725 w 2534675"/>
                <a:gd name="connsiteY6" fmla="*/ 151531 h 3624453"/>
                <a:gd name="connsiteX7" fmla="*/ 1919627 w 2534675"/>
                <a:gd name="connsiteY7" fmla="*/ 144575 h 3624453"/>
                <a:gd name="connsiteX8" fmla="*/ 1872075 w 2534675"/>
                <a:gd name="connsiteY8" fmla="*/ 248820 h 3624453"/>
                <a:gd name="connsiteX9" fmla="*/ 1908028 w 2534675"/>
                <a:gd name="connsiteY9" fmla="*/ 247196 h 3624453"/>
                <a:gd name="connsiteX10" fmla="*/ 1921405 w 2534675"/>
                <a:gd name="connsiteY10" fmla="*/ 293098 h 3624453"/>
                <a:gd name="connsiteX11" fmla="*/ 1818961 w 2534675"/>
                <a:gd name="connsiteY11" fmla="*/ 347037 h 3624453"/>
                <a:gd name="connsiteX12" fmla="*/ 1839605 w 2534675"/>
                <a:gd name="connsiteY12" fmla="*/ 237620 h 3624453"/>
                <a:gd name="connsiteX13" fmla="*/ 1802415 w 2534675"/>
                <a:gd name="connsiteY13" fmla="*/ 269532 h 3624453"/>
                <a:gd name="connsiteX14" fmla="*/ 1768166 w 2534675"/>
                <a:gd name="connsiteY14" fmla="*/ 152151 h 3624453"/>
                <a:gd name="connsiteX15" fmla="*/ 1760745 w 2534675"/>
                <a:gd name="connsiteY15" fmla="*/ 190323 h 3624453"/>
                <a:gd name="connsiteX16" fmla="*/ 1724638 w 2534675"/>
                <a:gd name="connsiteY16" fmla="*/ 191867 h 3624453"/>
                <a:gd name="connsiteX17" fmla="*/ 1712578 w 2534675"/>
                <a:gd name="connsiteY17" fmla="*/ 160651 h 3624453"/>
                <a:gd name="connsiteX18" fmla="*/ 1695103 w 2534675"/>
                <a:gd name="connsiteY18" fmla="*/ 204621 h 3624453"/>
                <a:gd name="connsiteX19" fmla="*/ 1615388 w 2534675"/>
                <a:gd name="connsiteY19" fmla="*/ 152772 h 3624453"/>
                <a:gd name="connsiteX20" fmla="*/ 1627449 w 2534675"/>
                <a:gd name="connsiteY20" fmla="*/ 201761 h 3624453"/>
                <a:gd name="connsiteX21" fmla="*/ 1529336 w 2534675"/>
                <a:gd name="connsiteY21" fmla="*/ 83686 h 3624453"/>
                <a:gd name="connsiteX22" fmla="*/ 1490368 w 2534675"/>
                <a:gd name="connsiteY22" fmla="*/ 73717 h 3624453"/>
                <a:gd name="connsiteX23" fmla="*/ 1539464 w 2534675"/>
                <a:gd name="connsiteY23" fmla="*/ 146432 h 3624453"/>
                <a:gd name="connsiteX24" fmla="*/ 1482559 w 2534675"/>
                <a:gd name="connsiteY24" fmla="*/ 136156 h 3624453"/>
                <a:gd name="connsiteX25" fmla="*/ 1507917 w 2534675"/>
                <a:gd name="connsiteY25" fmla="*/ 210261 h 3624453"/>
                <a:gd name="connsiteX26" fmla="*/ 1415139 w 2534675"/>
                <a:gd name="connsiteY26" fmla="*/ 208096 h 3624453"/>
                <a:gd name="connsiteX27" fmla="*/ 1540393 w 2534675"/>
                <a:gd name="connsiteY27" fmla="*/ 344485 h 3624453"/>
                <a:gd name="connsiteX28" fmla="*/ 1438182 w 2534675"/>
                <a:gd name="connsiteY28" fmla="*/ 369134 h 3624453"/>
                <a:gd name="connsiteX29" fmla="*/ 1325456 w 2534675"/>
                <a:gd name="connsiteY29" fmla="*/ 527933 h 3624453"/>
                <a:gd name="connsiteX30" fmla="*/ 1204225 w 2534675"/>
                <a:gd name="connsiteY30" fmla="*/ 506605 h 3624453"/>
                <a:gd name="connsiteX31" fmla="*/ 1237317 w 2534675"/>
                <a:gd name="connsiteY31" fmla="*/ 545859 h 3624453"/>
                <a:gd name="connsiteX32" fmla="*/ 1115545 w 2534675"/>
                <a:gd name="connsiteY32" fmla="*/ 534655 h 3624453"/>
                <a:gd name="connsiteX33" fmla="*/ 1113071 w 2534675"/>
                <a:gd name="connsiteY33" fmla="*/ 577076 h 3624453"/>
                <a:gd name="connsiteX34" fmla="*/ 985190 w 2534675"/>
                <a:gd name="connsiteY34" fmla="*/ 524686 h 3624453"/>
                <a:gd name="connsiteX35" fmla="*/ 985731 w 2534675"/>
                <a:gd name="connsiteY35" fmla="*/ 560927 h 3624453"/>
                <a:gd name="connsiteX36" fmla="*/ 924649 w 2534675"/>
                <a:gd name="connsiteY36" fmla="*/ 547711 h 3624453"/>
                <a:gd name="connsiteX37" fmla="*/ 927584 w 2534675"/>
                <a:gd name="connsiteY37" fmla="*/ 613470 h 3624453"/>
                <a:gd name="connsiteX38" fmla="*/ 894800 w 2534675"/>
                <a:gd name="connsiteY38" fmla="*/ 620580 h 3624453"/>
                <a:gd name="connsiteX39" fmla="*/ 984563 w 2534675"/>
                <a:gd name="connsiteY39" fmla="*/ 662078 h 3624453"/>
                <a:gd name="connsiteX40" fmla="*/ 855678 w 2534675"/>
                <a:gd name="connsiteY40" fmla="*/ 673670 h 3624453"/>
                <a:gd name="connsiteX41" fmla="*/ 955723 w 2534675"/>
                <a:gd name="connsiteY41" fmla="*/ 712075 h 3624453"/>
                <a:gd name="connsiteX42" fmla="*/ 1087777 w 2534675"/>
                <a:gd name="connsiteY42" fmla="*/ 693146 h 3624453"/>
                <a:gd name="connsiteX43" fmla="*/ 1115073 w 2534675"/>
                <a:gd name="connsiteY43" fmla="*/ 755812 h 3624453"/>
                <a:gd name="connsiteX44" fmla="*/ 1198344 w 2534675"/>
                <a:gd name="connsiteY44" fmla="*/ 725365 h 3624453"/>
                <a:gd name="connsiteX45" fmla="*/ 1273339 w 2534675"/>
                <a:gd name="connsiteY45" fmla="*/ 822808 h 3624453"/>
                <a:gd name="connsiteX46" fmla="*/ 1246665 w 2534675"/>
                <a:gd name="connsiteY46" fmla="*/ 855727 h 3624453"/>
                <a:gd name="connsiteX47" fmla="*/ 1324601 w 2534675"/>
                <a:gd name="connsiteY47" fmla="*/ 856189 h 3624453"/>
                <a:gd name="connsiteX48" fmla="*/ 1304732 w 2534675"/>
                <a:gd name="connsiteY48" fmla="*/ 919322 h 3624453"/>
                <a:gd name="connsiteX49" fmla="*/ 1382896 w 2534675"/>
                <a:gd name="connsiteY49" fmla="*/ 971712 h 3624453"/>
                <a:gd name="connsiteX50" fmla="*/ 1287411 w 2534675"/>
                <a:gd name="connsiteY50" fmla="*/ 1004324 h 3624453"/>
                <a:gd name="connsiteX51" fmla="*/ 1327924 w 2534675"/>
                <a:gd name="connsiteY51" fmla="*/ 1058645 h 3624453"/>
                <a:gd name="connsiteX52" fmla="*/ 1323438 w 2534675"/>
                <a:gd name="connsiteY52" fmla="*/ 1095507 h 3624453"/>
                <a:gd name="connsiteX53" fmla="*/ 1384749 w 2534675"/>
                <a:gd name="connsiteY53" fmla="*/ 1051154 h 3624453"/>
                <a:gd name="connsiteX54" fmla="*/ 1560724 w 2534675"/>
                <a:gd name="connsiteY54" fmla="*/ 1076731 h 3624453"/>
                <a:gd name="connsiteX55" fmla="*/ 1475982 w 2534675"/>
                <a:gd name="connsiteY55" fmla="*/ 978827 h 3624453"/>
                <a:gd name="connsiteX56" fmla="*/ 1593040 w 2534675"/>
                <a:gd name="connsiteY56" fmla="*/ 1002165 h 3624453"/>
                <a:gd name="connsiteX57" fmla="*/ 1609279 w 2534675"/>
                <a:gd name="connsiteY57" fmla="*/ 915386 h 3624453"/>
                <a:gd name="connsiteX58" fmla="*/ 1706080 w 2534675"/>
                <a:gd name="connsiteY58" fmla="*/ 977898 h 3624453"/>
                <a:gd name="connsiteX59" fmla="*/ 1671672 w 2534675"/>
                <a:gd name="connsiteY59" fmla="*/ 800786 h 3624453"/>
                <a:gd name="connsiteX60" fmla="*/ 1871072 w 2534675"/>
                <a:gd name="connsiteY60" fmla="*/ 953552 h 3624453"/>
                <a:gd name="connsiteX61" fmla="*/ 1880967 w 2534675"/>
                <a:gd name="connsiteY61" fmla="*/ 855181 h 3624453"/>
                <a:gd name="connsiteX62" fmla="*/ 2009002 w 2534675"/>
                <a:gd name="connsiteY62" fmla="*/ 928670 h 3624453"/>
                <a:gd name="connsiteX63" fmla="*/ 2000031 w 2534675"/>
                <a:gd name="connsiteY63" fmla="*/ 862757 h 3624453"/>
                <a:gd name="connsiteX64" fmla="*/ 2006062 w 2534675"/>
                <a:gd name="connsiteY64" fmla="*/ 857966 h 3624453"/>
                <a:gd name="connsiteX65" fmla="*/ 2146933 w 2534675"/>
                <a:gd name="connsiteY65" fmla="*/ 981448 h 3624453"/>
                <a:gd name="connsiteX66" fmla="*/ 2180800 w 2534675"/>
                <a:gd name="connsiteY66" fmla="*/ 929599 h 3624453"/>
                <a:gd name="connsiteX67" fmla="*/ 2218993 w 2534675"/>
                <a:gd name="connsiteY67" fmla="*/ 982997 h 3624453"/>
                <a:gd name="connsiteX68" fmla="*/ 2232598 w 2534675"/>
                <a:gd name="connsiteY68" fmla="*/ 889883 h 3624453"/>
                <a:gd name="connsiteX69" fmla="*/ 2273418 w 2534675"/>
                <a:gd name="connsiteY69" fmla="*/ 1023333 h 3624453"/>
                <a:gd name="connsiteX70" fmla="*/ 2292284 w 2534675"/>
                <a:gd name="connsiteY70" fmla="*/ 923344 h 3624453"/>
                <a:gd name="connsiteX71" fmla="*/ 2366971 w 2534675"/>
                <a:gd name="connsiteY71" fmla="*/ 964529 h 3624453"/>
                <a:gd name="connsiteX72" fmla="*/ 2269941 w 2534675"/>
                <a:gd name="connsiteY72" fmla="*/ 1045669 h 3624453"/>
                <a:gd name="connsiteX73" fmla="*/ 2209326 w 2534675"/>
                <a:gd name="connsiteY73" fmla="*/ 1010744 h 3624453"/>
                <a:gd name="connsiteX74" fmla="*/ 2180178 w 2534675"/>
                <a:gd name="connsiteY74" fmla="*/ 1010510 h 3624453"/>
                <a:gd name="connsiteX75" fmla="*/ 2176006 w 2534675"/>
                <a:gd name="connsiteY75" fmla="*/ 1091263 h 3624453"/>
                <a:gd name="connsiteX76" fmla="*/ 2136730 w 2534675"/>
                <a:gd name="connsiteY76" fmla="*/ 1098218 h 3624453"/>
                <a:gd name="connsiteX77" fmla="*/ 2113613 w 2534675"/>
                <a:gd name="connsiteY77" fmla="*/ 1073877 h 3624453"/>
                <a:gd name="connsiteX78" fmla="*/ 2090108 w 2534675"/>
                <a:gd name="connsiteY78" fmla="*/ 1121710 h 3624453"/>
                <a:gd name="connsiteX79" fmla="*/ 2023536 w 2534675"/>
                <a:gd name="connsiteY79" fmla="*/ 1080753 h 3624453"/>
                <a:gd name="connsiteX80" fmla="*/ 2012633 w 2534675"/>
                <a:gd name="connsiteY80" fmla="*/ 1109964 h 3624453"/>
                <a:gd name="connsiteX81" fmla="*/ 1893027 w 2534675"/>
                <a:gd name="connsiteY81" fmla="*/ 1001857 h 3624453"/>
                <a:gd name="connsiteX82" fmla="*/ 1865424 w 2534675"/>
                <a:gd name="connsiteY82" fmla="*/ 1008659 h 3624453"/>
                <a:gd name="connsiteX83" fmla="*/ 1783236 w 2534675"/>
                <a:gd name="connsiteY83" fmla="*/ 938183 h 3624453"/>
                <a:gd name="connsiteX84" fmla="*/ 1846558 w 2534675"/>
                <a:gd name="connsiteY84" fmla="*/ 1111895 h 3624453"/>
                <a:gd name="connsiteX85" fmla="*/ 1687597 w 2534675"/>
                <a:gd name="connsiteY85" fmla="*/ 1055637 h 3624453"/>
                <a:gd name="connsiteX86" fmla="*/ 1710481 w 2534675"/>
                <a:gd name="connsiteY86" fmla="*/ 1123408 h 3624453"/>
                <a:gd name="connsiteX87" fmla="*/ 1659219 w 2534675"/>
                <a:gd name="connsiteY87" fmla="*/ 1127270 h 3624453"/>
                <a:gd name="connsiteX88" fmla="*/ 1751689 w 2534675"/>
                <a:gd name="connsiteY88" fmla="*/ 1206399 h 3624453"/>
                <a:gd name="connsiteX89" fmla="*/ 1752151 w 2534675"/>
                <a:gd name="connsiteY89" fmla="*/ 1271850 h 3624453"/>
                <a:gd name="connsiteX90" fmla="*/ 1632003 w 2534675"/>
                <a:gd name="connsiteY90" fmla="*/ 1234607 h 3624453"/>
                <a:gd name="connsiteX91" fmla="*/ 1621180 w 2534675"/>
                <a:gd name="connsiteY91" fmla="*/ 1304308 h 3624453"/>
                <a:gd name="connsiteX92" fmla="*/ 1711176 w 2534675"/>
                <a:gd name="connsiteY92" fmla="*/ 1360487 h 3624453"/>
                <a:gd name="connsiteX93" fmla="*/ 1638808 w 2534675"/>
                <a:gd name="connsiteY93" fmla="*/ 1414733 h 3624453"/>
                <a:gd name="connsiteX94" fmla="*/ 1569997 w 2534675"/>
                <a:gd name="connsiteY94" fmla="*/ 1385061 h 3624453"/>
                <a:gd name="connsiteX95" fmla="*/ 1546418 w 2534675"/>
                <a:gd name="connsiteY95" fmla="*/ 1394876 h 3624453"/>
                <a:gd name="connsiteX96" fmla="*/ 1463073 w 2534675"/>
                <a:gd name="connsiteY96" fmla="*/ 1340708 h 3624453"/>
                <a:gd name="connsiteX97" fmla="*/ 1479539 w 2534675"/>
                <a:gd name="connsiteY97" fmla="*/ 1406701 h 3624453"/>
                <a:gd name="connsiteX98" fmla="*/ 1333800 w 2534675"/>
                <a:gd name="connsiteY98" fmla="*/ 1322548 h 3624453"/>
                <a:gd name="connsiteX99" fmla="*/ 1293054 w 2534675"/>
                <a:gd name="connsiteY99" fmla="*/ 1370301 h 3624453"/>
                <a:gd name="connsiteX100" fmla="*/ 1333025 w 2534675"/>
                <a:gd name="connsiteY100" fmla="*/ 1489613 h 3624453"/>
                <a:gd name="connsiteX101" fmla="*/ 1380959 w 2534675"/>
                <a:gd name="connsiteY101" fmla="*/ 1411874 h 3624453"/>
                <a:gd name="connsiteX102" fmla="*/ 1400286 w 2534675"/>
                <a:gd name="connsiteY102" fmla="*/ 1567887 h 3624453"/>
                <a:gd name="connsiteX103" fmla="*/ 1462138 w 2534675"/>
                <a:gd name="connsiteY103" fmla="*/ 1510553 h 3624453"/>
                <a:gd name="connsiteX104" fmla="*/ 1422629 w 2534675"/>
                <a:gd name="connsiteY104" fmla="*/ 1690753 h 3624453"/>
                <a:gd name="connsiteX105" fmla="*/ 1429662 w 2534675"/>
                <a:gd name="connsiteY105" fmla="*/ 1708139 h 3624453"/>
                <a:gd name="connsiteX106" fmla="*/ 1395488 w 2534675"/>
                <a:gd name="connsiteY106" fmla="*/ 1698404 h 3624453"/>
                <a:gd name="connsiteX107" fmla="*/ 1442344 w 2534675"/>
                <a:gd name="connsiteY107" fmla="*/ 1570439 h 3624453"/>
                <a:gd name="connsiteX108" fmla="*/ 1262584 w 2534675"/>
                <a:gd name="connsiteY108" fmla="*/ 1736576 h 3624453"/>
                <a:gd name="connsiteX109" fmla="*/ 1261114 w 2534675"/>
                <a:gd name="connsiteY109" fmla="*/ 1627158 h 3624453"/>
                <a:gd name="connsiteX110" fmla="*/ 1103002 w 2534675"/>
                <a:gd name="connsiteY110" fmla="*/ 1631408 h 3624453"/>
                <a:gd name="connsiteX111" fmla="*/ 1020118 w 2534675"/>
                <a:gd name="connsiteY111" fmla="*/ 1632644 h 3624453"/>
                <a:gd name="connsiteX112" fmla="*/ 996847 w 2534675"/>
                <a:gd name="connsiteY112" fmla="*/ 1551738 h 3624453"/>
                <a:gd name="connsiteX113" fmla="*/ 1043931 w 2534675"/>
                <a:gd name="connsiteY113" fmla="*/ 1527243 h 3624453"/>
                <a:gd name="connsiteX114" fmla="*/ 924325 w 2534675"/>
                <a:gd name="connsiteY114" fmla="*/ 1397194 h 3624453"/>
                <a:gd name="connsiteX115" fmla="*/ 875229 w 2534675"/>
                <a:gd name="connsiteY115" fmla="*/ 1526395 h 3624453"/>
                <a:gd name="connsiteX116" fmla="*/ 785466 w 2534675"/>
                <a:gd name="connsiteY116" fmla="*/ 1466046 h 3624453"/>
                <a:gd name="connsiteX117" fmla="*/ 804873 w 2534675"/>
                <a:gd name="connsiteY117" fmla="*/ 1575697 h 3624453"/>
                <a:gd name="connsiteX118" fmla="*/ 763665 w 2534675"/>
                <a:gd name="connsiteY118" fmla="*/ 1575310 h 3624453"/>
                <a:gd name="connsiteX119" fmla="*/ 774101 w 2534675"/>
                <a:gd name="connsiteY119" fmla="*/ 1635817 h 3624453"/>
                <a:gd name="connsiteX120" fmla="*/ 635395 w 2534675"/>
                <a:gd name="connsiteY120" fmla="*/ 1606065 h 3624453"/>
                <a:gd name="connsiteX121" fmla="*/ 633697 w 2534675"/>
                <a:gd name="connsiteY121" fmla="*/ 1673835 h 3624453"/>
                <a:gd name="connsiteX122" fmla="*/ 589240 w 2534675"/>
                <a:gd name="connsiteY122" fmla="*/ 1626469 h 3624453"/>
                <a:gd name="connsiteX123" fmla="*/ 527388 w 2534675"/>
                <a:gd name="connsiteY123" fmla="*/ 1591539 h 3624453"/>
                <a:gd name="connsiteX124" fmla="*/ 587462 w 2534675"/>
                <a:gd name="connsiteY124" fmla="*/ 1689443 h 3624453"/>
                <a:gd name="connsiteX125" fmla="*/ 534655 w 2534675"/>
                <a:gd name="connsiteY125" fmla="*/ 1693613 h 3624453"/>
                <a:gd name="connsiteX126" fmla="*/ 642126 w 2534675"/>
                <a:gd name="connsiteY126" fmla="*/ 1775830 h 3624453"/>
                <a:gd name="connsiteX127" fmla="*/ 628903 w 2534675"/>
                <a:gd name="connsiteY127" fmla="*/ 1796849 h 3624453"/>
                <a:gd name="connsiteX128" fmla="*/ 655344 w 2534675"/>
                <a:gd name="connsiteY128" fmla="*/ 1809290 h 3624453"/>
                <a:gd name="connsiteX129" fmla="*/ 541381 w 2534675"/>
                <a:gd name="connsiteY129" fmla="*/ 1873506 h 3624453"/>
                <a:gd name="connsiteX130" fmla="*/ 665085 w 2534675"/>
                <a:gd name="connsiteY130" fmla="*/ 1873586 h 3624453"/>
                <a:gd name="connsiteX131" fmla="*/ 667946 w 2534675"/>
                <a:gd name="connsiteY131" fmla="*/ 1904494 h 3624453"/>
                <a:gd name="connsiteX132" fmla="*/ 741784 w 2534675"/>
                <a:gd name="connsiteY132" fmla="*/ 1922034 h 3624453"/>
                <a:gd name="connsiteX133" fmla="*/ 851034 w 2534675"/>
                <a:gd name="connsiteY133" fmla="*/ 1896844 h 3624453"/>
                <a:gd name="connsiteX134" fmla="*/ 923709 w 2534675"/>
                <a:gd name="connsiteY134" fmla="*/ 1960285 h 3624453"/>
                <a:gd name="connsiteX135" fmla="*/ 893399 w 2534675"/>
                <a:gd name="connsiteY135" fmla="*/ 2043356 h 3624453"/>
                <a:gd name="connsiteX136" fmla="*/ 946747 w 2534675"/>
                <a:gd name="connsiteY136" fmla="*/ 2025737 h 3624453"/>
                <a:gd name="connsiteX137" fmla="*/ 948446 w 2534675"/>
                <a:gd name="connsiteY137" fmla="*/ 2107031 h 3624453"/>
                <a:gd name="connsiteX138" fmla="*/ 1077331 w 2534675"/>
                <a:gd name="connsiteY138" fmla="*/ 2046603 h 3624453"/>
                <a:gd name="connsiteX139" fmla="*/ 1081891 w 2534675"/>
                <a:gd name="connsiteY139" fmla="*/ 2104946 h 3624453"/>
                <a:gd name="connsiteX140" fmla="*/ 1105550 w 2534675"/>
                <a:gd name="connsiteY140" fmla="*/ 2036788 h 3624453"/>
                <a:gd name="connsiteX141" fmla="*/ 1152788 w 2534675"/>
                <a:gd name="connsiteY141" fmla="*/ 2137552 h 3624453"/>
                <a:gd name="connsiteX142" fmla="*/ 1189357 w 2534675"/>
                <a:gd name="connsiteY142" fmla="*/ 2122792 h 3624453"/>
                <a:gd name="connsiteX143" fmla="*/ 1213791 w 2534675"/>
                <a:gd name="connsiteY143" fmla="*/ 2191024 h 3624453"/>
                <a:gd name="connsiteX144" fmla="*/ 1057611 w 2534675"/>
                <a:gd name="connsiteY144" fmla="*/ 2161118 h 3624453"/>
                <a:gd name="connsiteX145" fmla="*/ 1011296 w 2534675"/>
                <a:gd name="connsiteY145" fmla="*/ 2229430 h 3624453"/>
                <a:gd name="connsiteX146" fmla="*/ 978204 w 2534675"/>
                <a:gd name="connsiteY146" fmla="*/ 2245966 h 3624453"/>
                <a:gd name="connsiteX147" fmla="*/ 968617 w 2534675"/>
                <a:gd name="connsiteY147" fmla="*/ 2228347 h 3624453"/>
                <a:gd name="connsiteX148" fmla="*/ 903978 w 2534675"/>
                <a:gd name="connsiteY148" fmla="*/ 2289237 h 3624453"/>
                <a:gd name="connsiteX149" fmla="*/ 825501 w 2534675"/>
                <a:gd name="connsiteY149" fmla="*/ 2129976 h 3624453"/>
                <a:gd name="connsiteX150" fmla="*/ 776712 w 2534675"/>
                <a:gd name="connsiteY150" fmla="*/ 2169925 h 3624453"/>
                <a:gd name="connsiteX151" fmla="*/ 785604 w 2534675"/>
                <a:gd name="connsiteY151" fmla="*/ 2116299 h 3624453"/>
                <a:gd name="connsiteX152" fmla="*/ 665297 w 2534675"/>
                <a:gd name="connsiteY152" fmla="*/ 2061203 h 3624453"/>
                <a:gd name="connsiteX153" fmla="*/ 695682 w 2534675"/>
                <a:gd name="connsiteY153" fmla="*/ 1977129 h 3624453"/>
                <a:gd name="connsiteX154" fmla="*/ 532776 w 2534675"/>
                <a:gd name="connsiteY154" fmla="*/ 2064063 h 3624453"/>
                <a:gd name="connsiteX155" fmla="*/ 499068 w 2534675"/>
                <a:gd name="connsiteY155" fmla="*/ 2100457 h 3624453"/>
                <a:gd name="connsiteX156" fmla="*/ 521644 w 2534675"/>
                <a:gd name="connsiteY156" fmla="*/ 2147054 h 3624453"/>
                <a:gd name="connsiteX157" fmla="*/ 455540 w 2534675"/>
                <a:gd name="connsiteY157" fmla="*/ 2177347 h 3624453"/>
                <a:gd name="connsiteX158" fmla="*/ 490798 w 2534675"/>
                <a:gd name="connsiteY158" fmla="*/ 2215519 h 3624453"/>
                <a:gd name="connsiteX159" fmla="*/ 461884 w 2534675"/>
                <a:gd name="connsiteY159" fmla="*/ 2238082 h 3624453"/>
                <a:gd name="connsiteX160" fmla="*/ 543223 w 2534675"/>
                <a:gd name="connsiteY160" fmla="*/ 2279655 h 3624453"/>
                <a:gd name="connsiteX161" fmla="*/ 442944 w 2534675"/>
                <a:gd name="connsiteY161" fmla="*/ 2322156 h 3624453"/>
                <a:gd name="connsiteX162" fmla="*/ 596109 w 2534675"/>
                <a:gd name="connsiteY162" fmla="*/ 2375320 h 3624453"/>
                <a:gd name="connsiteX163" fmla="*/ 485856 w 2534675"/>
                <a:gd name="connsiteY163" fmla="*/ 2453288 h 3624453"/>
                <a:gd name="connsiteX164" fmla="*/ 609486 w 2534675"/>
                <a:gd name="connsiteY164" fmla="*/ 2463797 h 3624453"/>
                <a:gd name="connsiteX165" fmla="*/ 547480 w 2534675"/>
                <a:gd name="connsiteY165" fmla="*/ 2530485 h 3624453"/>
                <a:gd name="connsiteX166" fmla="*/ 597192 w 2534675"/>
                <a:gd name="connsiteY166" fmla="*/ 2541383 h 3624453"/>
                <a:gd name="connsiteX167" fmla="*/ 582886 w 2534675"/>
                <a:gd name="connsiteY167" fmla="*/ 2638131 h 3624453"/>
                <a:gd name="connsiteX168" fmla="*/ 656570 w 2534675"/>
                <a:gd name="connsiteY168" fmla="*/ 2618272 h 3624453"/>
                <a:gd name="connsiteX169" fmla="*/ 582270 w 2534675"/>
                <a:gd name="connsiteY169" fmla="*/ 2704044 h 3624453"/>
                <a:gd name="connsiteX170" fmla="*/ 676981 w 2534675"/>
                <a:gd name="connsiteY170" fmla="*/ 2660694 h 3624453"/>
                <a:gd name="connsiteX171" fmla="*/ 644892 w 2534675"/>
                <a:gd name="connsiteY171" fmla="*/ 2763543 h 3624453"/>
                <a:gd name="connsiteX172" fmla="*/ 765040 w 2534675"/>
                <a:gd name="connsiteY172" fmla="*/ 2671586 h 3624453"/>
                <a:gd name="connsiteX173" fmla="*/ 766897 w 2534675"/>
                <a:gd name="connsiteY173" fmla="*/ 2769878 h 3624453"/>
                <a:gd name="connsiteX174" fmla="*/ 825347 w 2534675"/>
                <a:gd name="connsiteY174" fmla="*/ 2705975 h 3624453"/>
                <a:gd name="connsiteX175" fmla="*/ 837795 w 2534675"/>
                <a:gd name="connsiteY175" fmla="*/ 2747086 h 3624453"/>
                <a:gd name="connsiteX176" fmla="*/ 867718 w 2534675"/>
                <a:gd name="connsiteY176" fmla="*/ 2702808 h 3624453"/>
                <a:gd name="connsiteX177" fmla="*/ 927871 w 2534675"/>
                <a:gd name="connsiteY177" fmla="*/ 2761538 h 3624453"/>
                <a:gd name="connsiteX178" fmla="*/ 914574 w 2534675"/>
                <a:gd name="connsiteY178" fmla="*/ 2793141 h 3624453"/>
                <a:gd name="connsiteX179" fmla="*/ 958181 w 2534675"/>
                <a:gd name="connsiteY179" fmla="*/ 2788197 h 3624453"/>
                <a:gd name="connsiteX180" fmla="*/ 961817 w 2534675"/>
                <a:gd name="connsiteY180" fmla="*/ 2837419 h 3624453"/>
                <a:gd name="connsiteX181" fmla="*/ 997229 w 2534675"/>
                <a:gd name="connsiteY181" fmla="*/ 2809986 h 3624453"/>
                <a:gd name="connsiteX182" fmla="*/ 1009215 w 2534675"/>
                <a:gd name="connsiteY182" fmla="*/ 2903407 h 3624453"/>
                <a:gd name="connsiteX183" fmla="*/ 1077097 w 2534675"/>
                <a:gd name="connsiteY183" fmla="*/ 2811222 h 3624453"/>
                <a:gd name="connsiteX184" fmla="*/ 1081811 w 2534675"/>
                <a:gd name="connsiteY184" fmla="*/ 2834868 h 3624453"/>
                <a:gd name="connsiteX185" fmla="*/ 1213249 w 2534675"/>
                <a:gd name="connsiteY185" fmla="*/ 2810914 h 3624453"/>
                <a:gd name="connsiteX186" fmla="*/ 1230724 w 2534675"/>
                <a:gd name="connsiteY186" fmla="*/ 2772435 h 3624453"/>
                <a:gd name="connsiteX187" fmla="*/ 1306802 w 2534675"/>
                <a:gd name="connsiteY187" fmla="*/ 2718729 h 3624453"/>
                <a:gd name="connsiteX188" fmla="*/ 1353579 w 2534675"/>
                <a:gd name="connsiteY188" fmla="*/ 2826294 h 3624453"/>
                <a:gd name="connsiteX189" fmla="*/ 1376696 w 2534675"/>
                <a:gd name="connsiteY189" fmla="*/ 2798012 h 3624453"/>
                <a:gd name="connsiteX190" fmla="*/ 1432056 w 2534675"/>
                <a:gd name="connsiteY190" fmla="*/ 2880000 h 3624453"/>
                <a:gd name="connsiteX191" fmla="*/ 1445821 w 2534675"/>
                <a:gd name="connsiteY191" fmla="*/ 2830082 h 3624453"/>
                <a:gd name="connsiteX192" fmla="*/ 1476205 w 2534675"/>
                <a:gd name="connsiteY192" fmla="*/ 2873586 h 3624453"/>
                <a:gd name="connsiteX193" fmla="*/ 1468705 w 2534675"/>
                <a:gd name="connsiteY193" fmla="*/ 2792606 h 3624453"/>
                <a:gd name="connsiteX194" fmla="*/ 1613053 w 2534675"/>
                <a:gd name="connsiteY194" fmla="*/ 2825525 h 3624453"/>
                <a:gd name="connsiteX195" fmla="*/ 1627900 w 2534675"/>
                <a:gd name="connsiteY195" fmla="*/ 2628167 h 3624453"/>
                <a:gd name="connsiteX196" fmla="*/ 1686042 w 2534675"/>
                <a:gd name="connsiteY196" fmla="*/ 2640688 h 3624453"/>
                <a:gd name="connsiteX197" fmla="*/ 1671194 w 2534675"/>
                <a:gd name="connsiteY197" fmla="*/ 2601200 h 3624453"/>
                <a:gd name="connsiteX198" fmla="*/ 1694699 w 2534675"/>
                <a:gd name="connsiteY198" fmla="*/ 2612405 h 3624453"/>
                <a:gd name="connsiteX199" fmla="*/ 1739002 w 2534675"/>
                <a:gd name="connsiteY199" fmla="*/ 2581417 h 3624453"/>
                <a:gd name="connsiteX200" fmla="*/ 1810054 w 2534675"/>
                <a:gd name="connsiteY200" fmla="*/ 2605216 h 3624453"/>
                <a:gd name="connsiteX201" fmla="*/ 1868121 w 2534675"/>
                <a:gd name="connsiteY201" fmla="*/ 2606760 h 3624453"/>
                <a:gd name="connsiteX202" fmla="*/ 1829774 w 2534675"/>
                <a:gd name="connsiteY202" fmla="*/ 2530029 h 3624453"/>
                <a:gd name="connsiteX203" fmla="*/ 2002420 w 2534675"/>
                <a:gd name="connsiteY203" fmla="*/ 2584663 h 3624453"/>
                <a:gd name="connsiteX204" fmla="*/ 1901213 w 2534675"/>
                <a:gd name="connsiteY204" fmla="*/ 2571761 h 3624453"/>
                <a:gd name="connsiteX205" fmla="*/ 1980773 w 2534675"/>
                <a:gd name="connsiteY205" fmla="*/ 2628634 h 3624453"/>
                <a:gd name="connsiteX206" fmla="*/ 1857531 w 2534675"/>
                <a:gd name="connsiteY206" fmla="*/ 2630024 h 3624453"/>
                <a:gd name="connsiteX207" fmla="*/ 1979228 w 2534675"/>
                <a:gd name="connsiteY207" fmla="*/ 2772673 h 3624453"/>
                <a:gd name="connsiteX208" fmla="*/ 1822278 w 2534675"/>
                <a:gd name="connsiteY208" fmla="*/ 2697333 h 3624453"/>
                <a:gd name="connsiteX209" fmla="*/ 1847562 w 2534675"/>
                <a:gd name="connsiteY209" fmla="*/ 2772827 h 3624453"/>
                <a:gd name="connsiteX210" fmla="*/ 1759344 w 2534675"/>
                <a:gd name="connsiteY210" fmla="*/ 2729090 h 3624453"/>
                <a:gd name="connsiteX211" fmla="*/ 1759344 w 2534675"/>
                <a:gd name="connsiteY211" fmla="*/ 2815482 h 3624453"/>
                <a:gd name="connsiteX212" fmla="*/ 1672516 w 2534675"/>
                <a:gd name="connsiteY212" fmla="*/ 2805593 h 3624453"/>
                <a:gd name="connsiteX213" fmla="*/ 1693314 w 2534675"/>
                <a:gd name="connsiteY213" fmla="*/ 2857214 h 3624453"/>
                <a:gd name="connsiteX214" fmla="*/ 1619401 w 2534675"/>
                <a:gd name="connsiteY214" fmla="*/ 2828236 h 3624453"/>
                <a:gd name="connsiteX215" fmla="*/ 1622804 w 2534675"/>
                <a:gd name="connsiteY215" fmla="*/ 2965395 h 3624453"/>
                <a:gd name="connsiteX216" fmla="*/ 1531263 w 2534675"/>
                <a:gd name="connsiteY216" fmla="*/ 2936417 h 3624453"/>
                <a:gd name="connsiteX217" fmla="*/ 1445672 w 2534675"/>
                <a:gd name="connsiteY217" fmla="*/ 3143356 h 3624453"/>
                <a:gd name="connsiteX218" fmla="*/ 1535823 w 2534675"/>
                <a:gd name="connsiteY218" fmla="*/ 3106113 h 3624453"/>
                <a:gd name="connsiteX219" fmla="*/ 1540000 w 2534675"/>
                <a:gd name="connsiteY219" fmla="*/ 3218777 h 3624453"/>
                <a:gd name="connsiteX220" fmla="*/ 1608350 w 2534675"/>
                <a:gd name="connsiteY220" fmla="*/ 3198606 h 3624453"/>
                <a:gd name="connsiteX221" fmla="*/ 1748987 w 2534675"/>
                <a:gd name="connsiteY221" fmla="*/ 3144513 h 3624453"/>
                <a:gd name="connsiteX222" fmla="*/ 1749449 w 2534675"/>
                <a:gd name="connsiteY222" fmla="*/ 3237860 h 3624453"/>
                <a:gd name="connsiteX223" fmla="*/ 1872691 w 2534675"/>
                <a:gd name="connsiteY223" fmla="*/ 3152704 h 3624453"/>
                <a:gd name="connsiteX224" fmla="*/ 1893951 w 2534675"/>
                <a:gd name="connsiteY224" fmla="*/ 3252153 h 3624453"/>
                <a:gd name="connsiteX225" fmla="*/ 1978379 w 2534675"/>
                <a:gd name="connsiteY225" fmla="*/ 3174801 h 3624453"/>
                <a:gd name="connsiteX226" fmla="*/ 1979154 w 2534675"/>
                <a:gd name="connsiteY226" fmla="*/ 3305391 h 3624453"/>
                <a:gd name="connsiteX227" fmla="*/ 2074873 w 2534675"/>
                <a:gd name="connsiteY227" fmla="*/ 3284685 h 3624453"/>
                <a:gd name="connsiteX228" fmla="*/ 2081598 w 2534675"/>
                <a:gd name="connsiteY228" fmla="*/ 3364742 h 3624453"/>
                <a:gd name="connsiteX229" fmla="*/ 2166494 w 2534675"/>
                <a:gd name="connsiteY229" fmla="*/ 3368912 h 3624453"/>
                <a:gd name="connsiteX230" fmla="*/ 2196109 w 2534675"/>
                <a:gd name="connsiteY230" fmla="*/ 3287003 h 3624453"/>
                <a:gd name="connsiteX231" fmla="*/ 2280616 w 2534675"/>
                <a:gd name="connsiteY231" fmla="*/ 3373315 h 3624453"/>
                <a:gd name="connsiteX232" fmla="*/ 2318268 w 2534675"/>
                <a:gd name="connsiteY232" fmla="*/ 3285767 h 3624453"/>
                <a:gd name="connsiteX233" fmla="*/ 2397287 w 2534675"/>
                <a:gd name="connsiteY233" fmla="*/ 3360721 h 3624453"/>
                <a:gd name="connsiteX234" fmla="*/ 2401539 w 2534675"/>
                <a:gd name="connsiteY234" fmla="*/ 3265055 h 3624453"/>
                <a:gd name="connsiteX235" fmla="*/ 2534676 w 2534675"/>
                <a:gd name="connsiteY235" fmla="*/ 3349749 h 3624453"/>
                <a:gd name="connsiteX236" fmla="*/ 2511638 w 2534675"/>
                <a:gd name="connsiteY236" fmla="*/ 3427642 h 3624453"/>
                <a:gd name="connsiteX237" fmla="*/ 2473599 w 2534675"/>
                <a:gd name="connsiteY237" fmla="*/ 3427409 h 3624453"/>
                <a:gd name="connsiteX238" fmla="*/ 2463317 w 2534675"/>
                <a:gd name="connsiteY238" fmla="*/ 3344110 h 3624453"/>
                <a:gd name="connsiteX239" fmla="*/ 2425893 w 2534675"/>
                <a:gd name="connsiteY239" fmla="*/ 3436990 h 3624453"/>
                <a:gd name="connsiteX240" fmla="*/ 2369063 w 2534675"/>
                <a:gd name="connsiteY240" fmla="*/ 3426019 h 3624453"/>
                <a:gd name="connsiteX241" fmla="*/ 2379966 w 2534675"/>
                <a:gd name="connsiteY241" fmla="*/ 3482350 h 3624453"/>
                <a:gd name="connsiteX242" fmla="*/ 2296308 w 2534675"/>
                <a:gd name="connsiteY242" fmla="*/ 3443558 h 3624453"/>
                <a:gd name="connsiteX243" fmla="*/ 2306669 w 2534675"/>
                <a:gd name="connsiteY243" fmla="*/ 3547182 h 3624453"/>
                <a:gd name="connsiteX244" fmla="*/ 2208169 w 2534675"/>
                <a:gd name="connsiteY244" fmla="*/ 3471374 h 3624453"/>
                <a:gd name="connsiteX245" fmla="*/ 2207628 w 2534675"/>
                <a:gd name="connsiteY245" fmla="*/ 3558922 h 3624453"/>
                <a:gd name="connsiteX246" fmla="*/ 2148403 w 2534675"/>
                <a:gd name="connsiteY246" fmla="*/ 3507461 h 3624453"/>
                <a:gd name="connsiteX247" fmla="*/ 2117939 w 2534675"/>
                <a:gd name="connsiteY247" fmla="*/ 3624454 h 3624453"/>
                <a:gd name="connsiteX248" fmla="*/ 2058481 w 2534675"/>
                <a:gd name="connsiteY248" fmla="*/ 3554599 h 3624453"/>
                <a:gd name="connsiteX249" fmla="*/ 2026780 w 2534675"/>
                <a:gd name="connsiteY249" fmla="*/ 3590685 h 3624453"/>
                <a:gd name="connsiteX250" fmla="*/ 1989978 w 2534675"/>
                <a:gd name="connsiteY250" fmla="*/ 3590531 h 3624453"/>
                <a:gd name="connsiteX251" fmla="*/ 2025156 w 2534675"/>
                <a:gd name="connsiteY251" fmla="*/ 3439075 h 3624453"/>
                <a:gd name="connsiteX252" fmla="*/ 1942352 w 2534675"/>
                <a:gd name="connsiteY252" fmla="*/ 3491852 h 3624453"/>
                <a:gd name="connsiteX253" fmla="*/ 1987196 w 2534675"/>
                <a:gd name="connsiteY253" fmla="*/ 3366440 h 3624453"/>
                <a:gd name="connsiteX254" fmla="*/ 1914908 w 2534675"/>
                <a:gd name="connsiteY254" fmla="*/ 3416283 h 3624453"/>
                <a:gd name="connsiteX255" fmla="*/ 1916299 w 2534675"/>
                <a:gd name="connsiteY255" fmla="*/ 3340014 h 3624453"/>
                <a:gd name="connsiteX256" fmla="*/ 1842307 w 2534675"/>
                <a:gd name="connsiteY256" fmla="*/ 3392017 h 3624453"/>
                <a:gd name="connsiteX257" fmla="*/ 1817644 w 2534675"/>
                <a:gd name="connsiteY257" fmla="*/ 3446418 h 3624453"/>
                <a:gd name="connsiteX258" fmla="*/ 1782159 w 2534675"/>
                <a:gd name="connsiteY258" fmla="*/ 3358482 h 3624453"/>
                <a:gd name="connsiteX259" fmla="*/ 1764450 w 2534675"/>
                <a:gd name="connsiteY259" fmla="*/ 3459325 h 3624453"/>
                <a:gd name="connsiteX260" fmla="*/ 1746280 w 2534675"/>
                <a:gd name="connsiteY260" fmla="*/ 3468753 h 3624453"/>
                <a:gd name="connsiteX261" fmla="*/ 1699349 w 2534675"/>
                <a:gd name="connsiteY261" fmla="*/ 3409174 h 3624453"/>
                <a:gd name="connsiteX262" fmla="*/ 1669894 w 2534675"/>
                <a:gd name="connsiteY262" fmla="*/ 3499662 h 3624453"/>
                <a:gd name="connsiteX263" fmla="*/ 1556005 w 2534675"/>
                <a:gd name="connsiteY263" fmla="*/ 3494717 h 3624453"/>
                <a:gd name="connsiteX264" fmla="*/ 1582217 w 2534675"/>
                <a:gd name="connsiteY264" fmla="*/ 3398824 h 3624453"/>
                <a:gd name="connsiteX265" fmla="*/ 1553069 w 2534675"/>
                <a:gd name="connsiteY265" fmla="*/ 3448895 h 3624453"/>
                <a:gd name="connsiteX266" fmla="*/ 1530414 w 2534675"/>
                <a:gd name="connsiteY266" fmla="*/ 3448662 h 3624453"/>
                <a:gd name="connsiteX267" fmla="*/ 1553223 w 2534675"/>
                <a:gd name="connsiteY267" fmla="*/ 3342412 h 3624453"/>
                <a:gd name="connsiteX268" fmla="*/ 1423951 w 2534675"/>
                <a:gd name="connsiteY268" fmla="*/ 3451829 h 3624453"/>
                <a:gd name="connsiteX269" fmla="*/ 1460365 w 2534675"/>
                <a:gd name="connsiteY269" fmla="*/ 3327573 h 3624453"/>
                <a:gd name="connsiteX270" fmla="*/ 1347172 w 2534675"/>
                <a:gd name="connsiteY270" fmla="*/ 3416591 h 3624453"/>
                <a:gd name="connsiteX271" fmla="*/ 1347480 w 2534675"/>
                <a:gd name="connsiteY271" fmla="*/ 3329425 h 3624453"/>
                <a:gd name="connsiteX272" fmla="*/ 1251686 w 2534675"/>
                <a:gd name="connsiteY272" fmla="*/ 3373623 h 3624453"/>
                <a:gd name="connsiteX273" fmla="*/ 1301940 w 2534675"/>
                <a:gd name="connsiteY273" fmla="*/ 3260339 h 3624453"/>
                <a:gd name="connsiteX274" fmla="*/ 1201199 w 2534675"/>
                <a:gd name="connsiteY274" fmla="*/ 3309641 h 3624453"/>
                <a:gd name="connsiteX275" fmla="*/ 1226791 w 2534675"/>
                <a:gd name="connsiteY275" fmla="*/ 3218225 h 3624453"/>
                <a:gd name="connsiteX276" fmla="*/ 1162927 w 2534675"/>
                <a:gd name="connsiteY276" fmla="*/ 3229584 h 3624453"/>
                <a:gd name="connsiteX277" fmla="*/ 1173209 w 2534675"/>
                <a:gd name="connsiteY277" fmla="*/ 3183608 h 3624453"/>
                <a:gd name="connsiteX278" fmla="*/ 1160761 w 2534675"/>
                <a:gd name="connsiteY278" fmla="*/ 3158646 h 3624453"/>
                <a:gd name="connsiteX279" fmla="*/ 1116378 w 2534675"/>
                <a:gd name="connsiteY279" fmla="*/ 3163437 h 3624453"/>
                <a:gd name="connsiteX280" fmla="*/ 1260031 w 2534675"/>
                <a:gd name="connsiteY280" fmla="*/ 3020406 h 3624453"/>
                <a:gd name="connsiteX281" fmla="*/ 1128051 w 2534675"/>
                <a:gd name="connsiteY281" fmla="*/ 3065999 h 3624453"/>
                <a:gd name="connsiteX282" fmla="*/ 1182790 w 2534675"/>
                <a:gd name="connsiteY282" fmla="*/ 2994600 h 3624453"/>
                <a:gd name="connsiteX283" fmla="*/ 1123412 w 2534675"/>
                <a:gd name="connsiteY283" fmla="*/ 3032772 h 3624453"/>
                <a:gd name="connsiteX284" fmla="*/ 1065812 w 2534675"/>
                <a:gd name="connsiteY284" fmla="*/ 2950089 h 3624453"/>
                <a:gd name="connsiteX285" fmla="*/ 1027847 w 2534675"/>
                <a:gd name="connsiteY285" fmla="*/ 3042895 h 3624453"/>
                <a:gd name="connsiteX286" fmla="*/ 979372 w 2534675"/>
                <a:gd name="connsiteY286" fmla="*/ 2940199 h 3624453"/>
                <a:gd name="connsiteX287" fmla="*/ 922775 w 2534675"/>
                <a:gd name="connsiteY287" fmla="*/ 2980536 h 3624453"/>
                <a:gd name="connsiteX288" fmla="*/ 922621 w 2534675"/>
                <a:gd name="connsiteY288" fmla="*/ 2916092 h 3624453"/>
                <a:gd name="connsiteX289" fmla="*/ 825973 w 2534675"/>
                <a:gd name="connsiteY289" fmla="*/ 2945998 h 3624453"/>
                <a:gd name="connsiteX290" fmla="*/ 850949 w 2534675"/>
                <a:gd name="connsiteY290" fmla="*/ 2882865 h 3624453"/>
                <a:gd name="connsiteX291" fmla="*/ 777111 w 2534675"/>
                <a:gd name="connsiteY291" fmla="*/ 2902648 h 3624453"/>
                <a:gd name="connsiteX292" fmla="*/ 785922 w 2534675"/>
                <a:gd name="connsiteY292" fmla="*/ 2847786 h 3624453"/>
                <a:gd name="connsiteX293" fmla="*/ 605154 w 2534675"/>
                <a:gd name="connsiteY293" fmla="*/ 2923514 h 3624453"/>
                <a:gd name="connsiteX294" fmla="*/ 617061 w 2534675"/>
                <a:gd name="connsiteY294" fmla="*/ 2871819 h 3624453"/>
                <a:gd name="connsiteX295" fmla="*/ 516161 w 2534675"/>
                <a:gd name="connsiteY295" fmla="*/ 2941521 h 3624453"/>
                <a:gd name="connsiteX296" fmla="*/ 425857 w 2534675"/>
                <a:gd name="connsiteY296" fmla="*/ 3022581 h 3624453"/>
                <a:gd name="connsiteX297" fmla="*/ 400881 w 2534675"/>
                <a:gd name="connsiteY297" fmla="*/ 3021732 h 3624453"/>
                <a:gd name="connsiteX298" fmla="*/ 455620 w 2534675"/>
                <a:gd name="connsiteY298" fmla="*/ 2887279 h 3624453"/>
                <a:gd name="connsiteX299" fmla="*/ 387425 w 2534675"/>
                <a:gd name="connsiteY299" fmla="*/ 2938433 h 3624453"/>
                <a:gd name="connsiteX300" fmla="*/ 493346 w 2534675"/>
                <a:gd name="connsiteY300" fmla="*/ 2785894 h 3624453"/>
                <a:gd name="connsiteX301" fmla="*/ 400568 w 2534675"/>
                <a:gd name="connsiteY301" fmla="*/ 2828241 h 3624453"/>
                <a:gd name="connsiteX302" fmla="*/ 422910 w 2534675"/>
                <a:gd name="connsiteY302" fmla="*/ 2788679 h 3624453"/>
                <a:gd name="connsiteX303" fmla="*/ 204570 w 2534675"/>
                <a:gd name="connsiteY303" fmla="*/ 2879321 h 3624453"/>
                <a:gd name="connsiteX304" fmla="*/ 266890 w 2534675"/>
                <a:gd name="connsiteY304" fmla="*/ 2704373 h 3624453"/>
                <a:gd name="connsiteX305" fmla="*/ 181453 w 2534675"/>
                <a:gd name="connsiteY305" fmla="*/ 2760784 h 3624453"/>
                <a:gd name="connsiteX306" fmla="*/ 237662 w 2534675"/>
                <a:gd name="connsiteY306" fmla="*/ 2687067 h 3624453"/>
                <a:gd name="connsiteX307" fmla="*/ 157873 w 2534675"/>
                <a:gd name="connsiteY307" fmla="*/ 2683745 h 3624453"/>
                <a:gd name="connsiteX308" fmla="*/ 206120 w 2534675"/>
                <a:gd name="connsiteY308" fmla="*/ 2617753 h 3624453"/>
                <a:gd name="connsiteX309" fmla="*/ 125403 w 2534675"/>
                <a:gd name="connsiteY309" fmla="*/ 2640470 h 3624453"/>
                <a:gd name="connsiteX310" fmla="*/ 126719 w 2534675"/>
                <a:gd name="connsiteY310" fmla="*/ 2580276 h 3624453"/>
                <a:gd name="connsiteX311" fmla="*/ 0 w 2534675"/>
                <a:gd name="connsiteY311" fmla="*/ 2563124 h 3624453"/>
                <a:gd name="connsiteX312" fmla="*/ 92624 w 2534675"/>
                <a:gd name="connsiteY312" fmla="*/ 2467845 h 3624453"/>
                <a:gd name="connsiteX313" fmla="*/ 72214 w 2534675"/>
                <a:gd name="connsiteY313" fmla="*/ 2422485 h 3624453"/>
                <a:gd name="connsiteX314" fmla="*/ 125642 w 2534675"/>
                <a:gd name="connsiteY314" fmla="*/ 2394977 h 3624453"/>
                <a:gd name="connsiteX315" fmla="*/ 58763 w 2534675"/>
                <a:gd name="connsiteY315" fmla="*/ 2356184 h 3624453"/>
                <a:gd name="connsiteX316" fmla="*/ 86132 w 2534675"/>
                <a:gd name="connsiteY316" fmla="*/ 2278063 h 3624453"/>
                <a:gd name="connsiteX317" fmla="*/ 139714 w 2534675"/>
                <a:gd name="connsiteY317" fmla="*/ 2255266 h 3624453"/>
                <a:gd name="connsiteX318" fmla="*/ 95645 w 2534675"/>
                <a:gd name="connsiteY318" fmla="*/ 2207359 h 3624453"/>
                <a:gd name="connsiteX319" fmla="*/ 116288 w 2534675"/>
                <a:gd name="connsiteY319" fmla="*/ 2191672 h 3624453"/>
                <a:gd name="connsiteX320" fmla="*/ 75155 w 2534675"/>
                <a:gd name="connsiteY320" fmla="*/ 2138432 h 3624453"/>
                <a:gd name="connsiteX321" fmla="*/ 208987 w 2534675"/>
                <a:gd name="connsiteY321" fmla="*/ 2105280 h 3624453"/>
                <a:gd name="connsiteX322" fmla="*/ 139868 w 2534675"/>
                <a:gd name="connsiteY322" fmla="*/ 2073676 h 3624453"/>
                <a:gd name="connsiteX323" fmla="*/ 140563 w 2534675"/>
                <a:gd name="connsiteY323" fmla="*/ 2066954 h 3624453"/>
                <a:gd name="connsiteX324" fmla="*/ 213085 w 2534675"/>
                <a:gd name="connsiteY324" fmla="*/ 2037355 h 3624453"/>
                <a:gd name="connsiteX325" fmla="*/ 146132 w 2534675"/>
                <a:gd name="connsiteY325" fmla="*/ 1972986 h 3624453"/>
                <a:gd name="connsiteX326" fmla="*/ 254840 w 2534675"/>
                <a:gd name="connsiteY326" fmla="*/ 1972524 h 3624453"/>
                <a:gd name="connsiteX327" fmla="*/ 204586 w 2534675"/>
                <a:gd name="connsiteY327" fmla="*/ 1940613 h 3624453"/>
                <a:gd name="connsiteX328" fmla="*/ 343753 w 2534675"/>
                <a:gd name="connsiteY328" fmla="*/ 1976620 h 3624453"/>
                <a:gd name="connsiteX329" fmla="*/ 256077 w 2534675"/>
                <a:gd name="connsiteY329" fmla="*/ 1885745 h 3624453"/>
                <a:gd name="connsiteX330" fmla="*/ 392462 w 2534675"/>
                <a:gd name="connsiteY330" fmla="*/ 1904908 h 3624453"/>
                <a:gd name="connsiteX331" fmla="*/ 435762 w 2534675"/>
                <a:gd name="connsiteY331" fmla="*/ 1844868 h 3624453"/>
                <a:gd name="connsiteX332" fmla="*/ 292109 w 2534675"/>
                <a:gd name="connsiteY332" fmla="*/ 1818596 h 3624453"/>
                <a:gd name="connsiteX333" fmla="*/ 379866 w 2534675"/>
                <a:gd name="connsiteY333" fmla="*/ 1758630 h 3624453"/>
                <a:gd name="connsiteX334" fmla="*/ 291340 w 2534675"/>
                <a:gd name="connsiteY334" fmla="*/ 1720766 h 3624453"/>
                <a:gd name="connsiteX335" fmla="*/ 348090 w 2534675"/>
                <a:gd name="connsiteY335" fmla="*/ 1667527 h 3624453"/>
                <a:gd name="connsiteX336" fmla="*/ 482002 w 2534675"/>
                <a:gd name="connsiteY336" fmla="*/ 1567845 h 3624453"/>
                <a:gd name="connsiteX337" fmla="*/ 439016 w 2534675"/>
                <a:gd name="connsiteY337" fmla="*/ 1524034 h 3624453"/>
                <a:gd name="connsiteX338" fmla="*/ 566202 w 2534675"/>
                <a:gd name="connsiteY338" fmla="*/ 1491114 h 3624453"/>
                <a:gd name="connsiteX339" fmla="*/ 537983 w 2534675"/>
                <a:gd name="connsiteY339" fmla="*/ 1481145 h 3624453"/>
                <a:gd name="connsiteX340" fmla="*/ 535356 w 2534675"/>
                <a:gd name="connsiteY340" fmla="*/ 1438565 h 3624453"/>
                <a:gd name="connsiteX341" fmla="*/ 634551 w 2534675"/>
                <a:gd name="connsiteY341" fmla="*/ 1436326 h 3624453"/>
                <a:gd name="connsiteX342" fmla="*/ 566823 w 2534675"/>
                <a:gd name="connsiteY342" fmla="*/ 1423498 h 3624453"/>
                <a:gd name="connsiteX343" fmla="*/ 587467 w 2534675"/>
                <a:gd name="connsiteY343" fmla="*/ 1378445 h 3624453"/>
                <a:gd name="connsiteX344" fmla="*/ 485256 w 2534675"/>
                <a:gd name="connsiteY344" fmla="*/ 1364768 h 3624453"/>
                <a:gd name="connsiteX345" fmla="*/ 528476 w 2534675"/>
                <a:gd name="connsiteY345" fmla="*/ 1306351 h 3624453"/>
                <a:gd name="connsiteX346" fmla="*/ 520434 w 2534675"/>
                <a:gd name="connsiteY346" fmla="*/ 1289968 h 3624453"/>
                <a:gd name="connsiteX347" fmla="*/ 433532 w 2534675"/>
                <a:gd name="connsiteY347" fmla="*/ 1311757 h 3624453"/>
                <a:gd name="connsiteX348" fmla="*/ 400594 w 2534675"/>
                <a:gd name="connsiteY348" fmla="*/ 1271728 h 3624453"/>
                <a:gd name="connsiteX349" fmla="*/ 506288 w 2534675"/>
                <a:gd name="connsiteY349" fmla="*/ 1268094 h 3624453"/>
                <a:gd name="connsiteX350" fmla="*/ 511081 w 2534675"/>
                <a:gd name="connsiteY350" fmla="*/ 1258974 h 3624453"/>
                <a:gd name="connsiteX351" fmla="*/ 413042 w 2534675"/>
                <a:gd name="connsiteY351" fmla="*/ 1253181 h 3624453"/>
                <a:gd name="connsiteX352" fmla="*/ 416291 w 2534675"/>
                <a:gd name="connsiteY352" fmla="*/ 1194610 h 3624453"/>
                <a:gd name="connsiteX353" fmla="*/ 582520 w 2534675"/>
                <a:gd name="connsiteY353" fmla="*/ 1152109 h 3624453"/>
                <a:gd name="connsiteX354" fmla="*/ 570921 w 2534675"/>
                <a:gd name="connsiteY354" fmla="*/ 1053043 h 3624453"/>
                <a:gd name="connsiteX355" fmla="*/ 351190 w 2534675"/>
                <a:gd name="connsiteY355" fmla="*/ 1076455 h 3624453"/>
                <a:gd name="connsiteX356" fmla="*/ 481312 w 2534675"/>
                <a:gd name="connsiteY356" fmla="*/ 1035344 h 3624453"/>
                <a:gd name="connsiteX357" fmla="*/ 307816 w 2534675"/>
                <a:gd name="connsiteY357" fmla="*/ 1009534 h 3624453"/>
                <a:gd name="connsiteX358" fmla="*/ 378714 w 2534675"/>
                <a:gd name="connsiteY358" fmla="*/ 986817 h 3624453"/>
                <a:gd name="connsiteX359" fmla="*/ 291732 w 2534675"/>
                <a:gd name="connsiteY359" fmla="*/ 933111 h 3624453"/>
                <a:gd name="connsiteX360" fmla="*/ 435772 w 2534675"/>
                <a:gd name="connsiteY360" fmla="*/ 913020 h 3624453"/>
                <a:gd name="connsiteX361" fmla="*/ 338663 w 2534675"/>
                <a:gd name="connsiteY361" fmla="*/ 857616 h 3624453"/>
                <a:gd name="connsiteX362" fmla="*/ 487188 w 2534675"/>
                <a:gd name="connsiteY362" fmla="*/ 876933 h 3624453"/>
                <a:gd name="connsiteX363" fmla="*/ 375853 w 2534675"/>
                <a:gd name="connsiteY363" fmla="*/ 812330 h 3624453"/>
                <a:gd name="connsiteX364" fmla="*/ 376394 w 2534675"/>
                <a:gd name="connsiteY364" fmla="*/ 759011 h 3624453"/>
                <a:gd name="connsiteX365" fmla="*/ 700348 w 2534675"/>
                <a:gd name="connsiteY365" fmla="*/ 796796 h 3624453"/>
                <a:gd name="connsiteX366" fmla="*/ 701276 w 2534675"/>
                <a:gd name="connsiteY366" fmla="*/ 771527 h 3624453"/>
                <a:gd name="connsiteX367" fmla="*/ 510152 w 2534675"/>
                <a:gd name="connsiteY367" fmla="*/ 705459 h 3624453"/>
                <a:gd name="connsiteX368" fmla="*/ 594039 w 2534675"/>
                <a:gd name="connsiteY368" fmla="*/ 705226 h 3624453"/>
                <a:gd name="connsiteX369" fmla="*/ 510072 w 2534675"/>
                <a:gd name="connsiteY369" fmla="*/ 605778 h 3624453"/>
                <a:gd name="connsiteX370" fmla="*/ 650248 w 2534675"/>
                <a:gd name="connsiteY370" fmla="*/ 596812 h 3624453"/>
                <a:gd name="connsiteX371" fmla="*/ 630687 w 2534675"/>
                <a:gd name="connsiteY371" fmla="*/ 588466 h 3624453"/>
                <a:gd name="connsiteX372" fmla="*/ 655503 w 2534675"/>
                <a:gd name="connsiteY372" fmla="*/ 547822 h 3624453"/>
                <a:gd name="connsiteX373" fmla="*/ 604167 w 2534675"/>
                <a:gd name="connsiteY373" fmla="*/ 473484 h 3624453"/>
                <a:gd name="connsiteX374" fmla="*/ 727643 w 2534675"/>
                <a:gd name="connsiteY374" fmla="*/ 495660 h 3624453"/>
                <a:gd name="connsiteX375" fmla="*/ 691456 w 2534675"/>
                <a:gd name="connsiteY375" fmla="*/ 463436 h 3624453"/>
                <a:gd name="connsiteX376" fmla="*/ 691764 w 2534675"/>
                <a:gd name="connsiteY376" fmla="*/ 407104 h 3624453"/>
                <a:gd name="connsiteX377" fmla="*/ 787870 w 2534675"/>
                <a:gd name="connsiteY377" fmla="*/ 428973 h 3624453"/>
                <a:gd name="connsiteX378" fmla="*/ 787717 w 2534675"/>
                <a:gd name="connsiteY378" fmla="*/ 387167 h 3624453"/>
                <a:gd name="connsiteX379" fmla="*/ 861247 w 2534675"/>
                <a:gd name="connsiteY379" fmla="*/ 439710 h 3624453"/>
                <a:gd name="connsiteX380" fmla="*/ 861555 w 2534675"/>
                <a:gd name="connsiteY380" fmla="*/ 387007 h 3624453"/>
                <a:gd name="connsiteX381" fmla="*/ 956886 w 2534675"/>
                <a:gd name="connsiteY381" fmla="*/ 420388 h 3624453"/>
                <a:gd name="connsiteX382" fmla="*/ 930599 w 2534675"/>
                <a:gd name="connsiteY382" fmla="*/ 392801 h 3624453"/>
                <a:gd name="connsiteX383" fmla="*/ 993534 w 2534675"/>
                <a:gd name="connsiteY383" fmla="*/ 330596 h 3624453"/>
                <a:gd name="connsiteX384" fmla="*/ 1193938 w 2534675"/>
                <a:gd name="connsiteY384" fmla="*/ 446040 h 3624453"/>
                <a:gd name="connsiteX385" fmla="*/ 1187366 w 2534675"/>
                <a:gd name="connsiteY385" fmla="*/ 356942 h 3624453"/>
                <a:gd name="connsiteX386" fmla="*/ 1316018 w 2534675"/>
                <a:gd name="connsiteY386" fmla="*/ 376031 h 3624453"/>
                <a:gd name="connsiteX387" fmla="*/ 1214348 w 2534675"/>
                <a:gd name="connsiteY387" fmla="*/ 290801 h 3624453"/>
                <a:gd name="connsiteX388" fmla="*/ 1246898 w 2534675"/>
                <a:gd name="connsiteY388" fmla="*/ 188413 h 3624453"/>
                <a:gd name="connsiteX389" fmla="*/ 1335271 w 2534675"/>
                <a:gd name="connsiteY389" fmla="*/ 223725 h 3624453"/>
                <a:gd name="connsiteX390" fmla="*/ 1359551 w 2534675"/>
                <a:gd name="connsiteY390" fmla="*/ 57202 h 3624453"/>
                <a:gd name="connsiteX391" fmla="*/ 1407102 w 2534675"/>
                <a:gd name="connsiteY391" fmla="*/ 75882 h 3624453"/>
                <a:gd name="connsiteX392" fmla="*/ 611498 w 2534675"/>
                <a:gd name="connsiteY392" fmla="*/ 959802 h 3624453"/>
                <a:gd name="connsiteX393" fmla="*/ 673196 w 2534675"/>
                <a:gd name="connsiteY393" fmla="*/ 1001841 h 3624453"/>
                <a:gd name="connsiteX394" fmla="*/ 610027 w 2534675"/>
                <a:gd name="connsiteY394" fmla="*/ 1006478 h 3624453"/>
                <a:gd name="connsiteX395" fmla="*/ 835788 w 2534675"/>
                <a:gd name="connsiteY395" fmla="*/ 1066057 h 3624453"/>
                <a:gd name="connsiteX396" fmla="*/ 806487 w 2534675"/>
                <a:gd name="connsiteY396" fmla="*/ 1089082 h 3624453"/>
                <a:gd name="connsiteX397" fmla="*/ 811206 w 2534675"/>
                <a:gd name="connsiteY397" fmla="*/ 1147345 h 3624453"/>
                <a:gd name="connsiteX398" fmla="*/ 727239 w 2534675"/>
                <a:gd name="connsiteY398" fmla="*/ 1187294 h 3624453"/>
                <a:gd name="connsiteX399" fmla="*/ 826748 w 2534675"/>
                <a:gd name="connsiteY399" fmla="*/ 1173697 h 3624453"/>
                <a:gd name="connsiteX400" fmla="*/ 786002 w 2534675"/>
                <a:gd name="connsiteY400" fmla="*/ 1230723 h 3624453"/>
                <a:gd name="connsiteX401" fmla="*/ 874995 w 2534675"/>
                <a:gd name="connsiteY401" fmla="*/ 1196106 h 3624453"/>
                <a:gd name="connsiteX402" fmla="*/ 780826 w 2534675"/>
                <a:gd name="connsiteY402" fmla="*/ 1266349 h 3624453"/>
                <a:gd name="connsiteX403" fmla="*/ 896027 w 2534675"/>
                <a:gd name="connsiteY403" fmla="*/ 1296175 h 3624453"/>
                <a:gd name="connsiteX404" fmla="*/ 895177 w 2534675"/>
                <a:gd name="connsiteY404" fmla="*/ 1327084 h 3624453"/>
                <a:gd name="connsiteX405" fmla="*/ 933991 w 2534675"/>
                <a:gd name="connsiteY405" fmla="*/ 1252438 h 3624453"/>
                <a:gd name="connsiteX406" fmla="*/ 1001799 w 2534675"/>
                <a:gd name="connsiteY406" fmla="*/ 1315184 h 3624453"/>
                <a:gd name="connsiteX407" fmla="*/ 1023139 w 2534675"/>
                <a:gd name="connsiteY407" fmla="*/ 1319588 h 3624453"/>
                <a:gd name="connsiteX408" fmla="*/ 1100146 w 2534675"/>
                <a:gd name="connsiteY408" fmla="*/ 1453505 h 3624453"/>
                <a:gd name="connsiteX409" fmla="*/ 1105868 w 2534675"/>
                <a:gd name="connsiteY409" fmla="*/ 1398255 h 3624453"/>
                <a:gd name="connsiteX410" fmla="*/ 1055769 w 2534675"/>
                <a:gd name="connsiteY410" fmla="*/ 1381331 h 3624453"/>
                <a:gd name="connsiteX411" fmla="*/ 1066826 w 2534675"/>
                <a:gd name="connsiteY411" fmla="*/ 1340915 h 3624453"/>
                <a:gd name="connsiteX412" fmla="*/ 1152491 w 2534675"/>
                <a:gd name="connsiteY412" fmla="*/ 1346868 h 3624453"/>
                <a:gd name="connsiteX413" fmla="*/ 1123263 w 2534675"/>
                <a:gd name="connsiteY413" fmla="*/ 1302589 h 3624453"/>
                <a:gd name="connsiteX414" fmla="*/ 1207230 w 2534675"/>
                <a:gd name="connsiteY414" fmla="*/ 1306606 h 3624453"/>
                <a:gd name="connsiteX415" fmla="*/ 1137415 w 2534675"/>
                <a:gd name="connsiteY415" fmla="*/ 1257463 h 3624453"/>
                <a:gd name="connsiteX416" fmla="*/ 1114606 w 2534675"/>
                <a:gd name="connsiteY416" fmla="*/ 1166434 h 3624453"/>
                <a:gd name="connsiteX417" fmla="*/ 1240475 w 2534675"/>
                <a:gd name="connsiteY417" fmla="*/ 1155308 h 3624453"/>
                <a:gd name="connsiteX418" fmla="*/ 1223542 w 2534675"/>
                <a:gd name="connsiteY418" fmla="*/ 981135 h 3624453"/>
                <a:gd name="connsiteX419" fmla="*/ 1112594 w 2534675"/>
                <a:gd name="connsiteY419" fmla="*/ 1034840 h 3624453"/>
                <a:gd name="connsiteX420" fmla="*/ 1102158 w 2534675"/>
                <a:gd name="connsiteY420" fmla="*/ 1007099 h 3624453"/>
                <a:gd name="connsiteX421" fmla="*/ 1102779 w 2534675"/>
                <a:gd name="connsiteY421" fmla="*/ 972482 h 3624453"/>
                <a:gd name="connsiteX422" fmla="*/ 1042705 w 2534675"/>
                <a:gd name="connsiteY422" fmla="*/ 988710 h 3624453"/>
                <a:gd name="connsiteX423" fmla="*/ 1049123 w 2534675"/>
                <a:gd name="connsiteY423" fmla="*/ 907571 h 3624453"/>
                <a:gd name="connsiteX424" fmla="*/ 935233 w 2534675"/>
                <a:gd name="connsiteY424" fmla="*/ 957876 h 3624453"/>
                <a:gd name="connsiteX425" fmla="*/ 920386 w 2534675"/>
                <a:gd name="connsiteY425" fmla="*/ 862364 h 3624453"/>
                <a:gd name="connsiteX426" fmla="*/ 611498 w 2534675"/>
                <a:gd name="connsiteY426" fmla="*/ 959802 h 362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Lst>
              <a:rect l="l" t="t" r="r" b="b"/>
              <a:pathLst>
                <a:path w="2534675" h="3624453">
                  <a:moveTo>
                    <a:pt x="1407102" y="75882"/>
                  </a:moveTo>
                  <a:cubicBezTo>
                    <a:pt x="1420713" y="51308"/>
                    <a:pt x="1430841" y="25036"/>
                    <a:pt x="1443443" y="0"/>
                  </a:cubicBezTo>
                  <a:cubicBezTo>
                    <a:pt x="1486817" y="15454"/>
                    <a:pt x="1530578" y="29752"/>
                    <a:pt x="1576192" y="37169"/>
                  </a:cubicBezTo>
                  <a:cubicBezTo>
                    <a:pt x="1577195" y="54788"/>
                    <a:pt x="1578358" y="72407"/>
                    <a:pt x="1579749" y="90100"/>
                  </a:cubicBezTo>
                  <a:cubicBezTo>
                    <a:pt x="1594437" y="99761"/>
                    <a:pt x="1604878" y="113980"/>
                    <a:pt x="1614693" y="128352"/>
                  </a:cubicBezTo>
                  <a:cubicBezTo>
                    <a:pt x="1656522" y="83532"/>
                    <a:pt x="1699047" y="38946"/>
                    <a:pt x="1748605" y="2318"/>
                  </a:cubicBezTo>
                  <a:cubicBezTo>
                    <a:pt x="1802229" y="63712"/>
                    <a:pt x="1774244" y="128017"/>
                    <a:pt x="1832725" y="151531"/>
                  </a:cubicBezTo>
                  <a:cubicBezTo>
                    <a:pt x="1861719" y="156629"/>
                    <a:pt x="1890713" y="146586"/>
                    <a:pt x="1919627" y="144575"/>
                  </a:cubicBezTo>
                  <a:cubicBezTo>
                    <a:pt x="1900761" y="208149"/>
                    <a:pt x="1891180" y="196949"/>
                    <a:pt x="1872075" y="248820"/>
                  </a:cubicBezTo>
                  <a:cubicBezTo>
                    <a:pt x="1883982" y="248358"/>
                    <a:pt x="1896042" y="247817"/>
                    <a:pt x="1908028" y="247196"/>
                  </a:cubicBezTo>
                  <a:cubicBezTo>
                    <a:pt x="1912360" y="262497"/>
                    <a:pt x="1916766" y="277797"/>
                    <a:pt x="1921405" y="293098"/>
                  </a:cubicBezTo>
                  <a:cubicBezTo>
                    <a:pt x="1895734" y="323853"/>
                    <a:pt x="1858003" y="341084"/>
                    <a:pt x="1818961" y="347037"/>
                  </a:cubicBezTo>
                  <a:cubicBezTo>
                    <a:pt x="1824529" y="310335"/>
                    <a:pt x="1832184" y="274015"/>
                    <a:pt x="1839605" y="237620"/>
                  </a:cubicBezTo>
                  <a:cubicBezTo>
                    <a:pt x="1827231" y="248284"/>
                    <a:pt x="1814863" y="258947"/>
                    <a:pt x="1802415" y="269532"/>
                  </a:cubicBezTo>
                  <a:cubicBezTo>
                    <a:pt x="1772492" y="237848"/>
                    <a:pt x="1769785" y="193342"/>
                    <a:pt x="1768166" y="152151"/>
                  </a:cubicBezTo>
                  <a:cubicBezTo>
                    <a:pt x="1765692" y="164900"/>
                    <a:pt x="1763139" y="177575"/>
                    <a:pt x="1760745" y="190323"/>
                  </a:cubicBezTo>
                  <a:cubicBezTo>
                    <a:pt x="1748685" y="190785"/>
                    <a:pt x="1736624" y="191326"/>
                    <a:pt x="1724638" y="191867"/>
                  </a:cubicBezTo>
                  <a:cubicBezTo>
                    <a:pt x="1720460" y="181437"/>
                    <a:pt x="1716442" y="171081"/>
                    <a:pt x="1712578" y="160651"/>
                  </a:cubicBezTo>
                  <a:cubicBezTo>
                    <a:pt x="1708092" y="175797"/>
                    <a:pt x="1702603" y="190710"/>
                    <a:pt x="1695103" y="204621"/>
                  </a:cubicBezTo>
                  <a:cubicBezTo>
                    <a:pt x="1666496" y="190710"/>
                    <a:pt x="1640518" y="172089"/>
                    <a:pt x="1615388" y="152772"/>
                  </a:cubicBezTo>
                  <a:cubicBezTo>
                    <a:pt x="1619561" y="169075"/>
                    <a:pt x="1623659" y="185384"/>
                    <a:pt x="1627449" y="201761"/>
                  </a:cubicBezTo>
                  <a:cubicBezTo>
                    <a:pt x="1579435" y="178349"/>
                    <a:pt x="1557093" y="126187"/>
                    <a:pt x="1529336" y="83686"/>
                  </a:cubicBezTo>
                  <a:cubicBezTo>
                    <a:pt x="1522223" y="68773"/>
                    <a:pt x="1503203" y="76344"/>
                    <a:pt x="1490368" y="73717"/>
                  </a:cubicBezTo>
                  <a:cubicBezTo>
                    <a:pt x="1504748" y="99220"/>
                    <a:pt x="1522069" y="122940"/>
                    <a:pt x="1539464" y="146432"/>
                  </a:cubicBezTo>
                  <a:cubicBezTo>
                    <a:pt x="1520444" y="143265"/>
                    <a:pt x="1501425" y="139944"/>
                    <a:pt x="1482559" y="136156"/>
                  </a:cubicBezTo>
                  <a:cubicBezTo>
                    <a:pt x="1493691" y="159881"/>
                    <a:pt x="1502816" y="184530"/>
                    <a:pt x="1507917" y="210261"/>
                  </a:cubicBezTo>
                  <a:cubicBezTo>
                    <a:pt x="1476991" y="213895"/>
                    <a:pt x="1445831" y="212192"/>
                    <a:pt x="1415139" y="208096"/>
                  </a:cubicBezTo>
                  <a:cubicBezTo>
                    <a:pt x="1447997" y="261181"/>
                    <a:pt x="1498638" y="299045"/>
                    <a:pt x="1540393" y="344485"/>
                  </a:cubicBezTo>
                  <a:cubicBezTo>
                    <a:pt x="1505135" y="344947"/>
                    <a:pt x="1466401" y="344406"/>
                    <a:pt x="1438182" y="369134"/>
                  </a:cubicBezTo>
                  <a:cubicBezTo>
                    <a:pt x="1315269" y="471882"/>
                    <a:pt x="1400722" y="479331"/>
                    <a:pt x="1325456" y="527933"/>
                  </a:cubicBezTo>
                  <a:cubicBezTo>
                    <a:pt x="1283934" y="541376"/>
                    <a:pt x="1242880" y="519508"/>
                    <a:pt x="1204225" y="506605"/>
                  </a:cubicBezTo>
                  <a:cubicBezTo>
                    <a:pt x="1215203" y="519667"/>
                    <a:pt x="1226260" y="532723"/>
                    <a:pt x="1237317" y="545859"/>
                  </a:cubicBezTo>
                  <a:cubicBezTo>
                    <a:pt x="1196263" y="556603"/>
                    <a:pt x="1154821" y="547557"/>
                    <a:pt x="1115545" y="534655"/>
                  </a:cubicBezTo>
                  <a:cubicBezTo>
                    <a:pt x="1114696" y="548793"/>
                    <a:pt x="1113846" y="562937"/>
                    <a:pt x="1113071" y="577076"/>
                  </a:cubicBezTo>
                  <a:cubicBezTo>
                    <a:pt x="1035082" y="570089"/>
                    <a:pt x="1032486" y="565314"/>
                    <a:pt x="985190" y="524686"/>
                  </a:cubicBezTo>
                  <a:cubicBezTo>
                    <a:pt x="985423" y="536739"/>
                    <a:pt x="985577" y="548873"/>
                    <a:pt x="985731" y="560927"/>
                  </a:cubicBezTo>
                  <a:cubicBezTo>
                    <a:pt x="964700" y="560152"/>
                    <a:pt x="944289" y="554974"/>
                    <a:pt x="924649" y="547711"/>
                  </a:cubicBezTo>
                  <a:cubicBezTo>
                    <a:pt x="929055" y="569346"/>
                    <a:pt x="930138" y="591448"/>
                    <a:pt x="927584" y="613470"/>
                  </a:cubicBezTo>
                  <a:cubicBezTo>
                    <a:pt x="916607" y="615709"/>
                    <a:pt x="905704" y="618107"/>
                    <a:pt x="894800" y="620580"/>
                  </a:cubicBezTo>
                  <a:cubicBezTo>
                    <a:pt x="923019" y="637811"/>
                    <a:pt x="954566" y="648321"/>
                    <a:pt x="984563" y="662078"/>
                  </a:cubicBezTo>
                  <a:cubicBezTo>
                    <a:pt x="942888" y="676063"/>
                    <a:pt x="898585" y="668800"/>
                    <a:pt x="855678" y="673670"/>
                  </a:cubicBezTo>
                  <a:cubicBezTo>
                    <a:pt x="887767" y="689512"/>
                    <a:pt x="922637" y="698472"/>
                    <a:pt x="955723" y="712075"/>
                  </a:cubicBezTo>
                  <a:cubicBezTo>
                    <a:pt x="1017077" y="734103"/>
                    <a:pt x="998949" y="728309"/>
                    <a:pt x="1087777" y="693146"/>
                  </a:cubicBezTo>
                  <a:cubicBezTo>
                    <a:pt x="1093574" y="715322"/>
                    <a:pt x="1102625" y="736496"/>
                    <a:pt x="1115073" y="755812"/>
                  </a:cubicBezTo>
                  <a:cubicBezTo>
                    <a:pt x="1143063" y="746385"/>
                    <a:pt x="1170661" y="735875"/>
                    <a:pt x="1198344" y="725365"/>
                  </a:cubicBezTo>
                  <a:cubicBezTo>
                    <a:pt x="1250386" y="772535"/>
                    <a:pt x="1286726" y="767304"/>
                    <a:pt x="1273339" y="822808"/>
                  </a:cubicBezTo>
                  <a:cubicBezTo>
                    <a:pt x="1266146" y="835015"/>
                    <a:pt x="1256018" y="845138"/>
                    <a:pt x="1246665" y="855727"/>
                  </a:cubicBezTo>
                  <a:cubicBezTo>
                    <a:pt x="1272643" y="855266"/>
                    <a:pt x="1298622" y="855494"/>
                    <a:pt x="1324601" y="856189"/>
                  </a:cubicBezTo>
                  <a:cubicBezTo>
                    <a:pt x="1319341" y="877670"/>
                    <a:pt x="1312694" y="898764"/>
                    <a:pt x="1304732" y="919322"/>
                  </a:cubicBezTo>
                  <a:cubicBezTo>
                    <a:pt x="1332255" y="934390"/>
                    <a:pt x="1361175" y="948300"/>
                    <a:pt x="1382896" y="971712"/>
                  </a:cubicBezTo>
                  <a:cubicBezTo>
                    <a:pt x="1366584" y="1009964"/>
                    <a:pt x="1320737" y="1001077"/>
                    <a:pt x="1287411" y="1004324"/>
                  </a:cubicBezTo>
                  <a:cubicBezTo>
                    <a:pt x="1298235" y="1024336"/>
                    <a:pt x="1314165" y="1040719"/>
                    <a:pt x="1327924" y="1058645"/>
                  </a:cubicBezTo>
                  <a:cubicBezTo>
                    <a:pt x="1329623" y="1071007"/>
                    <a:pt x="1325063" y="1083294"/>
                    <a:pt x="1323438" y="1095507"/>
                  </a:cubicBezTo>
                  <a:cubicBezTo>
                    <a:pt x="1358781" y="1098064"/>
                    <a:pt x="1350941" y="1116367"/>
                    <a:pt x="1384749" y="1051154"/>
                  </a:cubicBezTo>
                  <a:cubicBezTo>
                    <a:pt x="1506112" y="1085459"/>
                    <a:pt x="1463428" y="1090127"/>
                    <a:pt x="1560724" y="1076731"/>
                  </a:cubicBezTo>
                  <a:cubicBezTo>
                    <a:pt x="1532892" y="1043737"/>
                    <a:pt x="1501653" y="1013678"/>
                    <a:pt x="1475982" y="978827"/>
                  </a:cubicBezTo>
                  <a:cubicBezTo>
                    <a:pt x="1516267" y="978906"/>
                    <a:pt x="1554306" y="992812"/>
                    <a:pt x="1593040" y="1002165"/>
                  </a:cubicBezTo>
                  <a:cubicBezTo>
                    <a:pt x="1579595" y="969558"/>
                    <a:pt x="1525594" y="903327"/>
                    <a:pt x="1609279" y="915386"/>
                  </a:cubicBezTo>
                  <a:cubicBezTo>
                    <a:pt x="1634795" y="945058"/>
                    <a:pt x="1672139" y="960205"/>
                    <a:pt x="1706080" y="977898"/>
                  </a:cubicBezTo>
                  <a:cubicBezTo>
                    <a:pt x="1668774" y="913014"/>
                    <a:pt x="1651092" y="894207"/>
                    <a:pt x="1671672" y="800786"/>
                  </a:cubicBezTo>
                  <a:cubicBezTo>
                    <a:pt x="1754540" y="820558"/>
                    <a:pt x="1794935" y="894520"/>
                    <a:pt x="1871072" y="953552"/>
                  </a:cubicBezTo>
                  <a:cubicBezTo>
                    <a:pt x="1885452" y="922564"/>
                    <a:pt x="1882050" y="888180"/>
                    <a:pt x="1880967" y="855181"/>
                  </a:cubicBezTo>
                  <a:cubicBezTo>
                    <a:pt x="1926199" y="874964"/>
                    <a:pt x="1967019" y="902934"/>
                    <a:pt x="2009002" y="928670"/>
                  </a:cubicBezTo>
                  <a:cubicBezTo>
                    <a:pt x="2005138" y="906802"/>
                    <a:pt x="2000419" y="885013"/>
                    <a:pt x="2000031" y="862757"/>
                  </a:cubicBezTo>
                  <a:cubicBezTo>
                    <a:pt x="2001502" y="861600"/>
                    <a:pt x="2004591" y="859202"/>
                    <a:pt x="2006062" y="857966"/>
                  </a:cubicBezTo>
                  <a:cubicBezTo>
                    <a:pt x="2059330" y="891501"/>
                    <a:pt x="2097836" y="942735"/>
                    <a:pt x="2146933" y="981448"/>
                  </a:cubicBezTo>
                  <a:cubicBezTo>
                    <a:pt x="2157682" y="963829"/>
                    <a:pt x="2168967" y="946517"/>
                    <a:pt x="2180800" y="929599"/>
                  </a:cubicBezTo>
                  <a:cubicBezTo>
                    <a:pt x="2192085" y="948220"/>
                    <a:pt x="2198890" y="971559"/>
                    <a:pt x="2218993" y="982997"/>
                  </a:cubicBezTo>
                  <a:cubicBezTo>
                    <a:pt x="2221233" y="951626"/>
                    <a:pt x="2223866" y="920171"/>
                    <a:pt x="2232598" y="889883"/>
                  </a:cubicBezTo>
                  <a:cubicBezTo>
                    <a:pt x="2299917" y="944788"/>
                    <a:pt x="2274878" y="945250"/>
                    <a:pt x="2273418" y="1023333"/>
                  </a:cubicBezTo>
                  <a:cubicBezTo>
                    <a:pt x="2289189" y="992424"/>
                    <a:pt x="2286328" y="956725"/>
                    <a:pt x="2292284" y="923344"/>
                  </a:cubicBezTo>
                  <a:cubicBezTo>
                    <a:pt x="2318650" y="934161"/>
                    <a:pt x="2343158" y="948921"/>
                    <a:pt x="2366971" y="964529"/>
                  </a:cubicBezTo>
                  <a:cubicBezTo>
                    <a:pt x="2313671" y="1017805"/>
                    <a:pt x="2292082" y="1035233"/>
                    <a:pt x="2269941" y="1045669"/>
                  </a:cubicBezTo>
                  <a:cubicBezTo>
                    <a:pt x="2244584" y="1047059"/>
                    <a:pt x="2226568" y="1026118"/>
                    <a:pt x="2209326" y="1010744"/>
                  </a:cubicBezTo>
                  <a:cubicBezTo>
                    <a:pt x="2199586" y="1010590"/>
                    <a:pt x="2189845" y="1010510"/>
                    <a:pt x="2180178" y="1010510"/>
                  </a:cubicBezTo>
                  <a:cubicBezTo>
                    <a:pt x="2179016" y="1037477"/>
                    <a:pt x="2177551" y="1064370"/>
                    <a:pt x="2176006" y="1091263"/>
                  </a:cubicBezTo>
                  <a:cubicBezTo>
                    <a:pt x="2163017" y="1093735"/>
                    <a:pt x="2150027" y="1099454"/>
                    <a:pt x="2136730" y="1098218"/>
                  </a:cubicBezTo>
                  <a:cubicBezTo>
                    <a:pt x="2128072" y="1090955"/>
                    <a:pt x="2121034" y="1082222"/>
                    <a:pt x="2113613" y="1073877"/>
                  </a:cubicBezTo>
                  <a:cubicBezTo>
                    <a:pt x="2108512" y="1090647"/>
                    <a:pt x="2112296" y="1117153"/>
                    <a:pt x="2090108" y="1121710"/>
                  </a:cubicBezTo>
                  <a:cubicBezTo>
                    <a:pt x="2061193" y="1125805"/>
                    <a:pt x="2041940" y="1098451"/>
                    <a:pt x="2023536" y="1080753"/>
                  </a:cubicBezTo>
                  <a:cubicBezTo>
                    <a:pt x="2019826" y="1090414"/>
                    <a:pt x="2016269" y="1100223"/>
                    <a:pt x="2012633" y="1109964"/>
                  </a:cubicBezTo>
                  <a:cubicBezTo>
                    <a:pt x="1971345" y="1075575"/>
                    <a:pt x="1929054" y="1041965"/>
                    <a:pt x="1893027" y="1001857"/>
                  </a:cubicBezTo>
                  <a:cubicBezTo>
                    <a:pt x="1883902" y="1004483"/>
                    <a:pt x="1874857" y="1007651"/>
                    <a:pt x="1865424" y="1008659"/>
                  </a:cubicBezTo>
                  <a:cubicBezTo>
                    <a:pt x="1833336" y="991193"/>
                    <a:pt x="1811455" y="960672"/>
                    <a:pt x="1783236" y="938183"/>
                  </a:cubicBezTo>
                  <a:cubicBezTo>
                    <a:pt x="1788337" y="1001162"/>
                    <a:pt x="1823133" y="1054868"/>
                    <a:pt x="1846558" y="1111895"/>
                  </a:cubicBezTo>
                  <a:cubicBezTo>
                    <a:pt x="1786793" y="1118850"/>
                    <a:pt x="1738084" y="1080365"/>
                    <a:pt x="1687597" y="1055637"/>
                  </a:cubicBezTo>
                  <a:cubicBezTo>
                    <a:pt x="1697571" y="1077352"/>
                    <a:pt x="1707545" y="1099449"/>
                    <a:pt x="1710481" y="1123408"/>
                  </a:cubicBezTo>
                  <a:cubicBezTo>
                    <a:pt x="1693319" y="1124564"/>
                    <a:pt x="1676232" y="1125800"/>
                    <a:pt x="1659219" y="1127270"/>
                  </a:cubicBezTo>
                  <a:cubicBezTo>
                    <a:pt x="1686896" y="1157176"/>
                    <a:pt x="1720763" y="1180127"/>
                    <a:pt x="1751689" y="1206399"/>
                  </a:cubicBezTo>
                  <a:cubicBezTo>
                    <a:pt x="1752077" y="1228188"/>
                    <a:pt x="1752305" y="1249982"/>
                    <a:pt x="1752151" y="1271850"/>
                  </a:cubicBezTo>
                  <a:cubicBezTo>
                    <a:pt x="1678122" y="1274965"/>
                    <a:pt x="1692502" y="1280222"/>
                    <a:pt x="1632003" y="1234607"/>
                  </a:cubicBezTo>
                  <a:cubicBezTo>
                    <a:pt x="1631000" y="1258099"/>
                    <a:pt x="1628293" y="1281745"/>
                    <a:pt x="1621180" y="1304308"/>
                  </a:cubicBezTo>
                  <a:cubicBezTo>
                    <a:pt x="1649866" y="1325095"/>
                    <a:pt x="1680404" y="1343021"/>
                    <a:pt x="1711176" y="1360487"/>
                  </a:cubicBezTo>
                  <a:cubicBezTo>
                    <a:pt x="1698962" y="1390313"/>
                    <a:pt x="1672516" y="1414808"/>
                    <a:pt x="1638808" y="1414733"/>
                  </a:cubicBezTo>
                  <a:cubicBezTo>
                    <a:pt x="1611051" y="1422304"/>
                    <a:pt x="1589017" y="1401831"/>
                    <a:pt x="1569997" y="1385061"/>
                  </a:cubicBezTo>
                  <a:cubicBezTo>
                    <a:pt x="1562109" y="1388308"/>
                    <a:pt x="1554226" y="1391554"/>
                    <a:pt x="1546418" y="1394876"/>
                  </a:cubicBezTo>
                  <a:cubicBezTo>
                    <a:pt x="1520593" y="1373935"/>
                    <a:pt x="1497014" y="1347738"/>
                    <a:pt x="1463073" y="1340708"/>
                  </a:cubicBezTo>
                  <a:cubicBezTo>
                    <a:pt x="1470961" y="1362036"/>
                    <a:pt x="1476837" y="1384058"/>
                    <a:pt x="1479539" y="1406701"/>
                  </a:cubicBezTo>
                  <a:cubicBezTo>
                    <a:pt x="1427889" y="1384445"/>
                    <a:pt x="1379494" y="1355160"/>
                    <a:pt x="1333800" y="1322548"/>
                  </a:cubicBezTo>
                  <a:cubicBezTo>
                    <a:pt x="1319186" y="1337541"/>
                    <a:pt x="1305502" y="1353457"/>
                    <a:pt x="1293054" y="1370301"/>
                  </a:cubicBezTo>
                  <a:cubicBezTo>
                    <a:pt x="1346413" y="1433138"/>
                    <a:pt x="1338402" y="1426846"/>
                    <a:pt x="1333025" y="1489613"/>
                  </a:cubicBezTo>
                  <a:cubicBezTo>
                    <a:pt x="1350113" y="1464423"/>
                    <a:pt x="1365729" y="1438225"/>
                    <a:pt x="1380959" y="1411874"/>
                  </a:cubicBezTo>
                  <a:cubicBezTo>
                    <a:pt x="1416832" y="1455690"/>
                    <a:pt x="1409491" y="1516038"/>
                    <a:pt x="1400286" y="1567887"/>
                  </a:cubicBezTo>
                  <a:cubicBezTo>
                    <a:pt x="1418531" y="1546327"/>
                    <a:pt x="1438713" y="1526395"/>
                    <a:pt x="1462138" y="1510553"/>
                  </a:cubicBezTo>
                  <a:cubicBezTo>
                    <a:pt x="1474586" y="1573532"/>
                    <a:pt x="1453788" y="1636507"/>
                    <a:pt x="1422629" y="1690753"/>
                  </a:cubicBezTo>
                  <a:cubicBezTo>
                    <a:pt x="1424407" y="1695083"/>
                    <a:pt x="1427884" y="1703815"/>
                    <a:pt x="1429662" y="1708139"/>
                  </a:cubicBezTo>
                  <a:cubicBezTo>
                    <a:pt x="1418297" y="1704505"/>
                    <a:pt x="1406853" y="1701492"/>
                    <a:pt x="1395488" y="1698404"/>
                  </a:cubicBezTo>
                  <a:cubicBezTo>
                    <a:pt x="1392780" y="1650184"/>
                    <a:pt x="1433065" y="1615800"/>
                    <a:pt x="1442344" y="1570439"/>
                  </a:cubicBezTo>
                  <a:cubicBezTo>
                    <a:pt x="1355214" y="1613641"/>
                    <a:pt x="1348817" y="1707975"/>
                    <a:pt x="1262584" y="1736576"/>
                  </a:cubicBezTo>
                  <a:cubicBezTo>
                    <a:pt x="1260806" y="1700101"/>
                    <a:pt x="1261114" y="1663553"/>
                    <a:pt x="1261114" y="1627158"/>
                  </a:cubicBezTo>
                  <a:cubicBezTo>
                    <a:pt x="1210006" y="1639679"/>
                    <a:pt x="1153335" y="1654980"/>
                    <a:pt x="1103002" y="1631408"/>
                  </a:cubicBezTo>
                  <a:cubicBezTo>
                    <a:pt x="1076407" y="1618039"/>
                    <a:pt x="1047642" y="1631328"/>
                    <a:pt x="1020118" y="1632644"/>
                  </a:cubicBezTo>
                  <a:cubicBezTo>
                    <a:pt x="989580" y="1620744"/>
                    <a:pt x="991512" y="1578477"/>
                    <a:pt x="996847" y="1551738"/>
                  </a:cubicBezTo>
                  <a:cubicBezTo>
                    <a:pt x="1001099" y="1529482"/>
                    <a:pt x="1026690" y="1530872"/>
                    <a:pt x="1043931" y="1527243"/>
                  </a:cubicBezTo>
                  <a:cubicBezTo>
                    <a:pt x="1012458" y="1510224"/>
                    <a:pt x="1016625" y="1500844"/>
                    <a:pt x="924325" y="1397194"/>
                  </a:cubicBezTo>
                  <a:cubicBezTo>
                    <a:pt x="921862" y="1470317"/>
                    <a:pt x="927966" y="1481851"/>
                    <a:pt x="875229" y="1526395"/>
                  </a:cubicBezTo>
                  <a:cubicBezTo>
                    <a:pt x="844377" y="1507693"/>
                    <a:pt x="815229" y="1486366"/>
                    <a:pt x="785466" y="1466046"/>
                  </a:cubicBezTo>
                  <a:cubicBezTo>
                    <a:pt x="800541" y="1500356"/>
                    <a:pt x="825209" y="1537987"/>
                    <a:pt x="804873" y="1575697"/>
                  </a:cubicBezTo>
                  <a:cubicBezTo>
                    <a:pt x="791108" y="1575543"/>
                    <a:pt x="777349" y="1575389"/>
                    <a:pt x="763665" y="1575310"/>
                  </a:cubicBezTo>
                  <a:cubicBezTo>
                    <a:pt x="767455" y="1594780"/>
                    <a:pt x="783847" y="1617115"/>
                    <a:pt x="774101" y="1635817"/>
                  </a:cubicBezTo>
                  <a:cubicBezTo>
                    <a:pt x="715731" y="1656242"/>
                    <a:pt x="700624" y="1635493"/>
                    <a:pt x="635395" y="1606065"/>
                  </a:cubicBezTo>
                  <a:cubicBezTo>
                    <a:pt x="635088" y="1628628"/>
                    <a:pt x="634700" y="1651192"/>
                    <a:pt x="633697" y="1673835"/>
                  </a:cubicBezTo>
                  <a:cubicBezTo>
                    <a:pt x="615914" y="1660932"/>
                    <a:pt x="601921" y="1644162"/>
                    <a:pt x="589240" y="1626469"/>
                  </a:cubicBezTo>
                  <a:cubicBezTo>
                    <a:pt x="575247" y="1605683"/>
                    <a:pt x="548955" y="1600892"/>
                    <a:pt x="527388" y="1591539"/>
                  </a:cubicBezTo>
                  <a:cubicBezTo>
                    <a:pt x="559243" y="1615646"/>
                    <a:pt x="579579" y="1650497"/>
                    <a:pt x="587462" y="1689443"/>
                  </a:cubicBezTo>
                  <a:cubicBezTo>
                    <a:pt x="569833" y="1691141"/>
                    <a:pt x="552204" y="1692457"/>
                    <a:pt x="534655" y="1693613"/>
                  </a:cubicBezTo>
                  <a:cubicBezTo>
                    <a:pt x="559938" y="1732793"/>
                    <a:pt x="599989" y="1757903"/>
                    <a:pt x="642126" y="1775830"/>
                  </a:cubicBezTo>
                  <a:cubicBezTo>
                    <a:pt x="637641" y="1782785"/>
                    <a:pt x="633235" y="1789814"/>
                    <a:pt x="628903" y="1796849"/>
                  </a:cubicBezTo>
                  <a:cubicBezTo>
                    <a:pt x="637641" y="1800945"/>
                    <a:pt x="646453" y="1805115"/>
                    <a:pt x="655344" y="1809290"/>
                  </a:cubicBezTo>
                  <a:cubicBezTo>
                    <a:pt x="619858" y="1834947"/>
                    <a:pt x="581893" y="1857043"/>
                    <a:pt x="541381" y="1873506"/>
                  </a:cubicBezTo>
                  <a:cubicBezTo>
                    <a:pt x="582589" y="1872965"/>
                    <a:pt x="623877" y="1872885"/>
                    <a:pt x="665085" y="1873586"/>
                  </a:cubicBezTo>
                  <a:cubicBezTo>
                    <a:pt x="666014" y="1883788"/>
                    <a:pt x="666943" y="1894138"/>
                    <a:pt x="667946" y="1904494"/>
                  </a:cubicBezTo>
                  <a:cubicBezTo>
                    <a:pt x="692380" y="1910908"/>
                    <a:pt x="716421" y="1920103"/>
                    <a:pt x="741784" y="1922034"/>
                  </a:cubicBezTo>
                  <a:cubicBezTo>
                    <a:pt x="779669" y="1920410"/>
                    <a:pt x="813148" y="1897231"/>
                    <a:pt x="851034" y="1896844"/>
                  </a:cubicBezTo>
                  <a:cubicBezTo>
                    <a:pt x="883738" y="1901868"/>
                    <a:pt x="920232" y="1924665"/>
                    <a:pt x="923709" y="1960285"/>
                  </a:cubicBezTo>
                  <a:cubicBezTo>
                    <a:pt x="920928" y="1990112"/>
                    <a:pt x="905693" y="2016617"/>
                    <a:pt x="893399" y="2043356"/>
                  </a:cubicBezTo>
                  <a:cubicBezTo>
                    <a:pt x="911102" y="2037403"/>
                    <a:pt x="928885" y="2031530"/>
                    <a:pt x="946747" y="2025737"/>
                  </a:cubicBezTo>
                  <a:cubicBezTo>
                    <a:pt x="952082" y="2052550"/>
                    <a:pt x="951694" y="2079984"/>
                    <a:pt x="948446" y="2107031"/>
                  </a:cubicBezTo>
                  <a:cubicBezTo>
                    <a:pt x="985094" y="2076121"/>
                    <a:pt x="1026610" y="2044438"/>
                    <a:pt x="1077331" y="2046603"/>
                  </a:cubicBezTo>
                  <a:cubicBezTo>
                    <a:pt x="1078334" y="2066073"/>
                    <a:pt x="1079730" y="2085470"/>
                    <a:pt x="1081891" y="2104946"/>
                  </a:cubicBezTo>
                  <a:cubicBezTo>
                    <a:pt x="1091939" y="2082997"/>
                    <a:pt x="1099052" y="2059972"/>
                    <a:pt x="1105550" y="2036788"/>
                  </a:cubicBezTo>
                  <a:cubicBezTo>
                    <a:pt x="1133073" y="2063755"/>
                    <a:pt x="1142814" y="2101699"/>
                    <a:pt x="1152788" y="2137552"/>
                  </a:cubicBezTo>
                  <a:cubicBezTo>
                    <a:pt x="1164928" y="2132528"/>
                    <a:pt x="1177142" y="2127663"/>
                    <a:pt x="1189357" y="2122792"/>
                  </a:cubicBezTo>
                  <a:cubicBezTo>
                    <a:pt x="1197940" y="2145356"/>
                    <a:pt x="1206136" y="2168074"/>
                    <a:pt x="1213791" y="2191024"/>
                  </a:cubicBezTo>
                  <a:cubicBezTo>
                    <a:pt x="1088701" y="2188573"/>
                    <a:pt x="1139873" y="2196521"/>
                    <a:pt x="1057611" y="2161118"/>
                  </a:cubicBezTo>
                  <a:cubicBezTo>
                    <a:pt x="1045396" y="2185846"/>
                    <a:pt x="1031170" y="2209954"/>
                    <a:pt x="1011296" y="2229430"/>
                  </a:cubicBezTo>
                  <a:cubicBezTo>
                    <a:pt x="1000472" y="2235223"/>
                    <a:pt x="989181" y="2240401"/>
                    <a:pt x="978204" y="2245966"/>
                  </a:cubicBezTo>
                  <a:cubicBezTo>
                    <a:pt x="974955" y="2240014"/>
                    <a:pt x="971712" y="2234141"/>
                    <a:pt x="968617" y="2228347"/>
                  </a:cubicBezTo>
                  <a:cubicBezTo>
                    <a:pt x="950293" y="2251452"/>
                    <a:pt x="931895" y="2277029"/>
                    <a:pt x="903978" y="2289237"/>
                  </a:cubicBezTo>
                  <a:cubicBezTo>
                    <a:pt x="842811" y="2302622"/>
                    <a:pt x="834785" y="2190722"/>
                    <a:pt x="825501" y="2129976"/>
                  </a:cubicBezTo>
                  <a:cubicBezTo>
                    <a:pt x="809650" y="2143733"/>
                    <a:pt x="793412" y="2157176"/>
                    <a:pt x="776712" y="2169925"/>
                  </a:cubicBezTo>
                  <a:cubicBezTo>
                    <a:pt x="779494" y="2151998"/>
                    <a:pt x="782509" y="2134146"/>
                    <a:pt x="785604" y="2116299"/>
                  </a:cubicBezTo>
                  <a:cubicBezTo>
                    <a:pt x="737559" y="2107577"/>
                    <a:pt x="654935" y="2108129"/>
                    <a:pt x="665297" y="2061203"/>
                  </a:cubicBezTo>
                  <a:cubicBezTo>
                    <a:pt x="671635" y="2031918"/>
                    <a:pt x="686482" y="2005487"/>
                    <a:pt x="695682" y="1977129"/>
                  </a:cubicBezTo>
                  <a:cubicBezTo>
                    <a:pt x="588837" y="2115413"/>
                    <a:pt x="586214" y="2075888"/>
                    <a:pt x="532776" y="2064063"/>
                  </a:cubicBezTo>
                  <a:cubicBezTo>
                    <a:pt x="513448" y="2062980"/>
                    <a:pt x="501462" y="2083692"/>
                    <a:pt x="499068" y="2100457"/>
                  </a:cubicBezTo>
                  <a:cubicBezTo>
                    <a:pt x="494275" y="2119700"/>
                    <a:pt x="512366" y="2132682"/>
                    <a:pt x="521644" y="2147054"/>
                  </a:cubicBezTo>
                  <a:cubicBezTo>
                    <a:pt x="498989" y="2155632"/>
                    <a:pt x="475022" y="2162428"/>
                    <a:pt x="455540" y="2177347"/>
                  </a:cubicBezTo>
                  <a:cubicBezTo>
                    <a:pt x="461571" y="2193964"/>
                    <a:pt x="478892" y="2203232"/>
                    <a:pt x="490798" y="2215519"/>
                  </a:cubicBezTo>
                  <a:cubicBezTo>
                    <a:pt x="481132" y="2222936"/>
                    <a:pt x="471471" y="2230512"/>
                    <a:pt x="461884" y="2238082"/>
                  </a:cubicBezTo>
                  <a:cubicBezTo>
                    <a:pt x="488250" y="2253383"/>
                    <a:pt x="516623" y="2264662"/>
                    <a:pt x="543223" y="2279655"/>
                  </a:cubicBezTo>
                  <a:cubicBezTo>
                    <a:pt x="506654" y="2284679"/>
                    <a:pt x="468381" y="2293024"/>
                    <a:pt x="442944" y="2322156"/>
                  </a:cubicBezTo>
                  <a:cubicBezTo>
                    <a:pt x="494280" y="2339000"/>
                    <a:pt x="545468" y="2356312"/>
                    <a:pt x="596109" y="2375320"/>
                  </a:cubicBezTo>
                  <a:cubicBezTo>
                    <a:pt x="553818" y="2392011"/>
                    <a:pt x="507195" y="2409630"/>
                    <a:pt x="485856" y="2453288"/>
                  </a:cubicBezTo>
                  <a:cubicBezTo>
                    <a:pt x="524978" y="2469591"/>
                    <a:pt x="568432" y="2481029"/>
                    <a:pt x="609486" y="2463797"/>
                  </a:cubicBezTo>
                  <a:cubicBezTo>
                    <a:pt x="584977" y="2482111"/>
                    <a:pt x="561934" y="2503052"/>
                    <a:pt x="547480" y="2530485"/>
                  </a:cubicBezTo>
                  <a:cubicBezTo>
                    <a:pt x="563946" y="2534348"/>
                    <a:pt x="580492" y="2537982"/>
                    <a:pt x="597192" y="2541383"/>
                  </a:cubicBezTo>
                  <a:cubicBezTo>
                    <a:pt x="555787" y="2574488"/>
                    <a:pt x="542092" y="2593735"/>
                    <a:pt x="582886" y="2638131"/>
                  </a:cubicBezTo>
                  <a:cubicBezTo>
                    <a:pt x="609327" y="2644932"/>
                    <a:pt x="633527" y="2628782"/>
                    <a:pt x="656570" y="2618272"/>
                  </a:cubicBezTo>
                  <a:cubicBezTo>
                    <a:pt x="628967" y="2644237"/>
                    <a:pt x="599512" y="2669506"/>
                    <a:pt x="582270" y="2704044"/>
                  </a:cubicBezTo>
                  <a:cubicBezTo>
                    <a:pt x="621849" y="2723053"/>
                    <a:pt x="609656" y="2728273"/>
                    <a:pt x="676981" y="2660694"/>
                  </a:cubicBezTo>
                  <a:cubicBezTo>
                    <a:pt x="665074" y="2694542"/>
                    <a:pt x="652626" y="2728384"/>
                    <a:pt x="644892" y="2763543"/>
                  </a:cubicBezTo>
                  <a:cubicBezTo>
                    <a:pt x="699243" y="2757750"/>
                    <a:pt x="735584" y="2713004"/>
                    <a:pt x="765040" y="2671586"/>
                  </a:cubicBezTo>
                  <a:cubicBezTo>
                    <a:pt x="766043" y="2704352"/>
                    <a:pt x="766197" y="2737112"/>
                    <a:pt x="766897" y="2769878"/>
                  </a:cubicBezTo>
                  <a:cubicBezTo>
                    <a:pt x="789474" y="2751643"/>
                    <a:pt x="808801" y="2729695"/>
                    <a:pt x="825347" y="2705975"/>
                  </a:cubicBezTo>
                  <a:cubicBezTo>
                    <a:pt x="828983" y="2719732"/>
                    <a:pt x="832922" y="2733563"/>
                    <a:pt x="837795" y="2747086"/>
                  </a:cubicBezTo>
                  <a:cubicBezTo>
                    <a:pt x="848231" y="2732634"/>
                    <a:pt x="858285" y="2717875"/>
                    <a:pt x="867718" y="2702808"/>
                  </a:cubicBezTo>
                  <a:cubicBezTo>
                    <a:pt x="886408" y="2765172"/>
                    <a:pt x="892396" y="2753633"/>
                    <a:pt x="927871" y="2761538"/>
                  </a:cubicBezTo>
                  <a:cubicBezTo>
                    <a:pt x="923385" y="2772047"/>
                    <a:pt x="918900" y="2782403"/>
                    <a:pt x="914574" y="2793141"/>
                  </a:cubicBezTo>
                  <a:cubicBezTo>
                    <a:pt x="929033" y="2791443"/>
                    <a:pt x="943568" y="2789820"/>
                    <a:pt x="958181" y="2788197"/>
                  </a:cubicBezTo>
                  <a:cubicBezTo>
                    <a:pt x="959264" y="2804580"/>
                    <a:pt x="960421" y="2820962"/>
                    <a:pt x="961817" y="2837419"/>
                  </a:cubicBezTo>
                  <a:cubicBezTo>
                    <a:pt x="974419" y="2829382"/>
                    <a:pt x="986326" y="2820188"/>
                    <a:pt x="997229" y="2809986"/>
                  </a:cubicBezTo>
                  <a:cubicBezTo>
                    <a:pt x="997537" y="2841515"/>
                    <a:pt x="1001401" y="2872811"/>
                    <a:pt x="1009215" y="2903407"/>
                  </a:cubicBezTo>
                  <a:cubicBezTo>
                    <a:pt x="1043390" y="2882621"/>
                    <a:pt x="1063184" y="2847462"/>
                    <a:pt x="1077097" y="2811222"/>
                  </a:cubicBezTo>
                  <a:cubicBezTo>
                    <a:pt x="1078254" y="2817174"/>
                    <a:pt x="1080654" y="2828920"/>
                    <a:pt x="1081811" y="2834868"/>
                  </a:cubicBezTo>
                  <a:cubicBezTo>
                    <a:pt x="1208371" y="2785459"/>
                    <a:pt x="1157114" y="2788780"/>
                    <a:pt x="1213249" y="2810914"/>
                  </a:cubicBezTo>
                  <a:cubicBezTo>
                    <a:pt x="1218892" y="2798012"/>
                    <a:pt x="1224694" y="2785183"/>
                    <a:pt x="1230724" y="2772435"/>
                  </a:cubicBezTo>
                  <a:cubicBezTo>
                    <a:pt x="1265982" y="2772668"/>
                    <a:pt x="1282682" y="2738433"/>
                    <a:pt x="1306802" y="2718729"/>
                  </a:cubicBezTo>
                  <a:cubicBezTo>
                    <a:pt x="1313682" y="2757368"/>
                    <a:pt x="1317626" y="2802415"/>
                    <a:pt x="1353579" y="2826294"/>
                  </a:cubicBezTo>
                  <a:cubicBezTo>
                    <a:pt x="1361233" y="2816867"/>
                    <a:pt x="1368962" y="2807365"/>
                    <a:pt x="1376696" y="2798012"/>
                  </a:cubicBezTo>
                  <a:cubicBezTo>
                    <a:pt x="1389606" y="2828687"/>
                    <a:pt x="1406619" y="2857978"/>
                    <a:pt x="1432056" y="2880000"/>
                  </a:cubicBezTo>
                  <a:cubicBezTo>
                    <a:pt x="1437237" y="2863543"/>
                    <a:pt x="1441797" y="2846847"/>
                    <a:pt x="1445821" y="2830082"/>
                  </a:cubicBezTo>
                  <a:cubicBezTo>
                    <a:pt x="1455715" y="2844688"/>
                    <a:pt x="1465844" y="2859214"/>
                    <a:pt x="1476205" y="2873586"/>
                  </a:cubicBezTo>
                  <a:cubicBezTo>
                    <a:pt x="1474040" y="2846539"/>
                    <a:pt x="1471492" y="2819572"/>
                    <a:pt x="1468705" y="2792606"/>
                  </a:cubicBezTo>
                  <a:cubicBezTo>
                    <a:pt x="1517801" y="2798940"/>
                    <a:pt x="1565039" y="2813933"/>
                    <a:pt x="1613053" y="2825525"/>
                  </a:cubicBezTo>
                  <a:cubicBezTo>
                    <a:pt x="1618775" y="2759766"/>
                    <a:pt x="1619003" y="2693619"/>
                    <a:pt x="1627900" y="2628167"/>
                  </a:cubicBezTo>
                  <a:cubicBezTo>
                    <a:pt x="1647153" y="2632570"/>
                    <a:pt x="1666560" y="2636900"/>
                    <a:pt x="1686042" y="2640688"/>
                  </a:cubicBezTo>
                  <a:cubicBezTo>
                    <a:pt x="1681094" y="2627472"/>
                    <a:pt x="1676147" y="2614336"/>
                    <a:pt x="1671194" y="2601200"/>
                  </a:cubicBezTo>
                  <a:cubicBezTo>
                    <a:pt x="1678929" y="2604834"/>
                    <a:pt x="1686811" y="2608543"/>
                    <a:pt x="1694699" y="2612405"/>
                  </a:cubicBezTo>
                  <a:cubicBezTo>
                    <a:pt x="1711633" y="2605370"/>
                    <a:pt x="1726788" y="2595094"/>
                    <a:pt x="1739002" y="2581417"/>
                  </a:cubicBezTo>
                  <a:cubicBezTo>
                    <a:pt x="1765830" y="2563028"/>
                    <a:pt x="1787403" y="2595019"/>
                    <a:pt x="1810054" y="2605216"/>
                  </a:cubicBezTo>
                  <a:cubicBezTo>
                    <a:pt x="1829227" y="2608076"/>
                    <a:pt x="1848714" y="2606686"/>
                    <a:pt x="1868121" y="2606760"/>
                  </a:cubicBezTo>
                  <a:cubicBezTo>
                    <a:pt x="1852350" y="2582727"/>
                    <a:pt x="1839514" y="2556996"/>
                    <a:pt x="1829774" y="2530029"/>
                  </a:cubicBezTo>
                  <a:cubicBezTo>
                    <a:pt x="1958197" y="2560609"/>
                    <a:pt x="1886360" y="2515370"/>
                    <a:pt x="2002420" y="2584663"/>
                  </a:cubicBezTo>
                  <a:cubicBezTo>
                    <a:pt x="1968553" y="2581188"/>
                    <a:pt x="1934925" y="2576010"/>
                    <a:pt x="1901213" y="2571761"/>
                  </a:cubicBezTo>
                  <a:cubicBezTo>
                    <a:pt x="1929973" y="2587369"/>
                    <a:pt x="1957188" y="2605837"/>
                    <a:pt x="1980773" y="2628634"/>
                  </a:cubicBezTo>
                  <a:cubicBezTo>
                    <a:pt x="1939873" y="2635356"/>
                    <a:pt x="1898511" y="2634045"/>
                    <a:pt x="1857531" y="2630024"/>
                  </a:cubicBezTo>
                  <a:cubicBezTo>
                    <a:pt x="1899360" y="2676467"/>
                    <a:pt x="1941417" y="2722830"/>
                    <a:pt x="1979228" y="2772673"/>
                  </a:cubicBezTo>
                  <a:cubicBezTo>
                    <a:pt x="1918146" y="2771979"/>
                    <a:pt x="1872298" y="2726077"/>
                    <a:pt x="1822278" y="2697333"/>
                  </a:cubicBezTo>
                  <a:cubicBezTo>
                    <a:pt x="1831324" y="2722215"/>
                    <a:pt x="1840523" y="2747176"/>
                    <a:pt x="1847562" y="2772827"/>
                  </a:cubicBezTo>
                  <a:cubicBezTo>
                    <a:pt x="1814778" y="2766026"/>
                    <a:pt x="1786713" y="2747250"/>
                    <a:pt x="1759344" y="2729090"/>
                  </a:cubicBezTo>
                  <a:cubicBezTo>
                    <a:pt x="1759497" y="2757834"/>
                    <a:pt x="1759497" y="2786658"/>
                    <a:pt x="1759344" y="2815482"/>
                  </a:cubicBezTo>
                  <a:cubicBezTo>
                    <a:pt x="1730504" y="2811386"/>
                    <a:pt x="1701510" y="2807986"/>
                    <a:pt x="1672516" y="2805593"/>
                  </a:cubicBezTo>
                  <a:cubicBezTo>
                    <a:pt x="1679008" y="2822904"/>
                    <a:pt x="1685967" y="2840136"/>
                    <a:pt x="1693314" y="2857214"/>
                  </a:cubicBezTo>
                  <a:cubicBezTo>
                    <a:pt x="1666719" y="2853272"/>
                    <a:pt x="1643756" y="2838438"/>
                    <a:pt x="1619401" y="2828236"/>
                  </a:cubicBezTo>
                  <a:cubicBezTo>
                    <a:pt x="1621764" y="2833637"/>
                    <a:pt x="1687485" y="2944757"/>
                    <a:pt x="1622804" y="2965395"/>
                  </a:cubicBezTo>
                  <a:cubicBezTo>
                    <a:pt x="1589250" y="2979072"/>
                    <a:pt x="1559561" y="2950094"/>
                    <a:pt x="1531263" y="2936417"/>
                  </a:cubicBezTo>
                  <a:cubicBezTo>
                    <a:pt x="1523300" y="3014076"/>
                    <a:pt x="1441654" y="3062524"/>
                    <a:pt x="1445672" y="3143356"/>
                  </a:cubicBezTo>
                  <a:cubicBezTo>
                    <a:pt x="1480001" y="3144131"/>
                    <a:pt x="1509302" y="3125737"/>
                    <a:pt x="1535823" y="3106113"/>
                  </a:cubicBezTo>
                  <a:cubicBezTo>
                    <a:pt x="1514770" y="3160970"/>
                    <a:pt x="1511309" y="3155946"/>
                    <a:pt x="1540000" y="3218777"/>
                  </a:cubicBezTo>
                  <a:cubicBezTo>
                    <a:pt x="1562810" y="3212055"/>
                    <a:pt x="1584999" y="3203089"/>
                    <a:pt x="1608350" y="3198606"/>
                  </a:cubicBezTo>
                  <a:cubicBezTo>
                    <a:pt x="1655583" y="3192102"/>
                    <a:pt x="1631234" y="3268567"/>
                    <a:pt x="1748987" y="3144513"/>
                  </a:cubicBezTo>
                  <a:cubicBezTo>
                    <a:pt x="1749762" y="3175576"/>
                    <a:pt x="1749608" y="3206718"/>
                    <a:pt x="1749449" y="3237860"/>
                  </a:cubicBezTo>
                  <a:cubicBezTo>
                    <a:pt x="1799161" y="3224183"/>
                    <a:pt x="1834572" y="3184775"/>
                    <a:pt x="1872691" y="3152704"/>
                  </a:cubicBezTo>
                  <a:cubicBezTo>
                    <a:pt x="1886838" y="3184000"/>
                    <a:pt x="1886763" y="3219005"/>
                    <a:pt x="1893951" y="3252153"/>
                  </a:cubicBezTo>
                  <a:cubicBezTo>
                    <a:pt x="1928125" y="3233605"/>
                    <a:pt x="1953409" y="3203704"/>
                    <a:pt x="1978379" y="3174801"/>
                  </a:cubicBezTo>
                  <a:cubicBezTo>
                    <a:pt x="1972582" y="3218076"/>
                    <a:pt x="1969100" y="3262350"/>
                    <a:pt x="1979154" y="3305391"/>
                  </a:cubicBezTo>
                  <a:cubicBezTo>
                    <a:pt x="2012246" y="3305391"/>
                    <a:pt x="2044021" y="3295731"/>
                    <a:pt x="2074873" y="3284685"/>
                  </a:cubicBezTo>
                  <a:cubicBezTo>
                    <a:pt x="2076885" y="3311036"/>
                    <a:pt x="2071237" y="3339701"/>
                    <a:pt x="2081598" y="3364742"/>
                  </a:cubicBezTo>
                  <a:cubicBezTo>
                    <a:pt x="2101467" y="3388468"/>
                    <a:pt x="2143604" y="3388154"/>
                    <a:pt x="2166494" y="3368912"/>
                  </a:cubicBezTo>
                  <a:cubicBezTo>
                    <a:pt x="2182732" y="3344492"/>
                    <a:pt x="2187058" y="3314437"/>
                    <a:pt x="2196109" y="3287003"/>
                  </a:cubicBezTo>
                  <a:cubicBezTo>
                    <a:pt x="2219147" y="3319923"/>
                    <a:pt x="2243580" y="3355002"/>
                    <a:pt x="2280616" y="3373315"/>
                  </a:cubicBezTo>
                  <a:cubicBezTo>
                    <a:pt x="2323666" y="3368944"/>
                    <a:pt x="2316601" y="3335727"/>
                    <a:pt x="2318268" y="3285767"/>
                  </a:cubicBezTo>
                  <a:cubicBezTo>
                    <a:pt x="2343164" y="3312119"/>
                    <a:pt x="2364423" y="3343335"/>
                    <a:pt x="2397287" y="3360721"/>
                  </a:cubicBezTo>
                  <a:cubicBezTo>
                    <a:pt x="2402855" y="3329117"/>
                    <a:pt x="2401847" y="3296972"/>
                    <a:pt x="2401539" y="3265055"/>
                  </a:cubicBezTo>
                  <a:cubicBezTo>
                    <a:pt x="2502555" y="3327700"/>
                    <a:pt x="2534676" y="3349749"/>
                    <a:pt x="2534676" y="3349749"/>
                  </a:cubicBezTo>
                  <a:cubicBezTo>
                    <a:pt x="2527101" y="3375714"/>
                    <a:pt x="2519292" y="3401678"/>
                    <a:pt x="2511638" y="3427642"/>
                  </a:cubicBezTo>
                  <a:cubicBezTo>
                    <a:pt x="2498882" y="3427563"/>
                    <a:pt x="2486201" y="3427409"/>
                    <a:pt x="2473599" y="3427409"/>
                  </a:cubicBezTo>
                  <a:cubicBezTo>
                    <a:pt x="2470663" y="3399513"/>
                    <a:pt x="2470663" y="3371231"/>
                    <a:pt x="2463317" y="3344110"/>
                  </a:cubicBezTo>
                  <a:cubicBezTo>
                    <a:pt x="2426976" y="3354694"/>
                    <a:pt x="2421795" y="3404230"/>
                    <a:pt x="2425893" y="3436990"/>
                  </a:cubicBezTo>
                  <a:cubicBezTo>
                    <a:pt x="2406412" y="3436295"/>
                    <a:pt x="2387005" y="3433823"/>
                    <a:pt x="2369063" y="3426019"/>
                  </a:cubicBezTo>
                  <a:cubicBezTo>
                    <a:pt x="2373856" y="3444487"/>
                    <a:pt x="2377413" y="3463262"/>
                    <a:pt x="2379966" y="3482350"/>
                  </a:cubicBezTo>
                  <a:cubicBezTo>
                    <a:pt x="2349582" y="3475316"/>
                    <a:pt x="2321363" y="3461798"/>
                    <a:pt x="2296308" y="3443558"/>
                  </a:cubicBezTo>
                  <a:cubicBezTo>
                    <a:pt x="2300406" y="3478021"/>
                    <a:pt x="2305661" y="3512410"/>
                    <a:pt x="2306669" y="3547182"/>
                  </a:cubicBezTo>
                  <a:cubicBezTo>
                    <a:pt x="2272107" y="3524231"/>
                    <a:pt x="2240719" y="3496956"/>
                    <a:pt x="2208169" y="3471374"/>
                  </a:cubicBezTo>
                  <a:cubicBezTo>
                    <a:pt x="2207861" y="3500505"/>
                    <a:pt x="2207935" y="3529717"/>
                    <a:pt x="2207628" y="3558922"/>
                  </a:cubicBezTo>
                  <a:cubicBezTo>
                    <a:pt x="2187446" y="3542232"/>
                    <a:pt x="2163712" y="3529170"/>
                    <a:pt x="2148403" y="3507461"/>
                  </a:cubicBezTo>
                  <a:cubicBezTo>
                    <a:pt x="2138901" y="3578037"/>
                    <a:pt x="2152108" y="3611466"/>
                    <a:pt x="2117939" y="3624454"/>
                  </a:cubicBezTo>
                  <a:cubicBezTo>
                    <a:pt x="2043718" y="3607609"/>
                    <a:pt x="2059102" y="3577459"/>
                    <a:pt x="2058481" y="3554599"/>
                  </a:cubicBezTo>
                  <a:cubicBezTo>
                    <a:pt x="2048507" y="3567119"/>
                    <a:pt x="2037917" y="3579093"/>
                    <a:pt x="2026780" y="3590685"/>
                  </a:cubicBezTo>
                  <a:cubicBezTo>
                    <a:pt x="2014486" y="3590531"/>
                    <a:pt x="2002192" y="3590452"/>
                    <a:pt x="1989978" y="3590531"/>
                  </a:cubicBezTo>
                  <a:cubicBezTo>
                    <a:pt x="2001035" y="3539839"/>
                    <a:pt x="2014252" y="3489688"/>
                    <a:pt x="2025156" y="3439075"/>
                  </a:cubicBezTo>
                  <a:cubicBezTo>
                    <a:pt x="2001263" y="3461872"/>
                    <a:pt x="1972269" y="3478255"/>
                    <a:pt x="1942352" y="3491852"/>
                  </a:cubicBezTo>
                  <a:cubicBezTo>
                    <a:pt x="1954879" y="3449198"/>
                    <a:pt x="1972890" y="3408474"/>
                    <a:pt x="1987196" y="3366440"/>
                  </a:cubicBezTo>
                  <a:cubicBezTo>
                    <a:pt x="1973899" y="3395338"/>
                    <a:pt x="1944056" y="3408941"/>
                    <a:pt x="1914908" y="3416283"/>
                  </a:cubicBezTo>
                  <a:cubicBezTo>
                    <a:pt x="1910656" y="3390940"/>
                    <a:pt x="1912509" y="3365283"/>
                    <a:pt x="1916299" y="3340014"/>
                  </a:cubicBezTo>
                  <a:cubicBezTo>
                    <a:pt x="1891557" y="3357171"/>
                    <a:pt x="1861560" y="3368143"/>
                    <a:pt x="1842307" y="3392017"/>
                  </a:cubicBezTo>
                  <a:cubicBezTo>
                    <a:pt x="1828542" y="3407625"/>
                    <a:pt x="1835114" y="3433435"/>
                    <a:pt x="1817644" y="3446418"/>
                  </a:cubicBezTo>
                  <a:cubicBezTo>
                    <a:pt x="1803031" y="3418289"/>
                    <a:pt x="1791124" y="3388850"/>
                    <a:pt x="1782159" y="3358482"/>
                  </a:cubicBezTo>
                  <a:cubicBezTo>
                    <a:pt x="1760363" y="3364763"/>
                    <a:pt x="1772954" y="3388855"/>
                    <a:pt x="1764450" y="3459325"/>
                  </a:cubicBezTo>
                  <a:cubicBezTo>
                    <a:pt x="1759890" y="3461644"/>
                    <a:pt x="1750845" y="3466434"/>
                    <a:pt x="1746280" y="3468753"/>
                  </a:cubicBezTo>
                  <a:cubicBezTo>
                    <a:pt x="1730583" y="3448969"/>
                    <a:pt x="1715508" y="3428571"/>
                    <a:pt x="1699349" y="3409174"/>
                  </a:cubicBezTo>
                  <a:cubicBezTo>
                    <a:pt x="1695872" y="3439308"/>
                    <a:pt x="1707312" y="3486987"/>
                    <a:pt x="1669894" y="3499662"/>
                  </a:cubicBezTo>
                  <a:cubicBezTo>
                    <a:pt x="1632242" y="3504299"/>
                    <a:pt x="1593040" y="3503524"/>
                    <a:pt x="1556005" y="3494717"/>
                  </a:cubicBezTo>
                  <a:cubicBezTo>
                    <a:pt x="1557242" y="3461103"/>
                    <a:pt x="1574175" y="3430968"/>
                    <a:pt x="1582217" y="3398824"/>
                  </a:cubicBezTo>
                  <a:cubicBezTo>
                    <a:pt x="1572630" y="3415594"/>
                    <a:pt x="1563043" y="3432358"/>
                    <a:pt x="1553069" y="3448895"/>
                  </a:cubicBezTo>
                  <a:cubicBezTo>
                    <a:pt x="1547427" y="3448816"/>
                    <a:pt x="1536062" y="3448741"/>
                    <a:pt x="1530414" y="3448662"/>
                  </a:cubicBezTo>
                  <a:cubicBezTo>
                    <a:pt x="1534745" y="3412575"/>
                    <a:pt x="1546726" y="3378112"/>
                    <a:pt x="1553223" y="3342412"/>
                  </a:cubicBezTo>
                  <a:cubicBezTo>
                    <a:pt x="1513947" y="3382674"/>
                    <a:pt x="1474438" y="3425711"/>
                    <a:pt x="1423951" y="3451829"/>
                  </a:cubicBezTo>
                  <a:cubicBezTo>
                    <a:pt x="1412278" y="3406776"/>
                    <a:pt x="1450704" y="3369687"/>
                    <a:pt x="1460365" y="3327573"/>
                  </a:cubicBezTo>
                  <a:cubicBezTo>
                    <a:pt x="1436860" y="3370461"/>
                    <a:pt x="1400753" y="3415976"/>
                    <a:pt x="1347172" y="3416591"/>
                  </a:cubicBezTo>
                  <a:cubicBezTo>
                    <a:pt x="1347713" y="3387534"/>
                    <a:pt x="1347559" y="3358402"/>
                    <a:pt x="1347480" y="3329425"/>
                  </a:cubicBezTo>
                  <a:cubicBezTo>
                    <a:pt x="1318098" y="3349054"/>
                    <a:pt x="1286015" y="3364816"/>
                    <a:pt x="1251686" y="3373623"/>
                  </a:cubicBezTo>
                  <a:cubicBezTo>
                    <a:pt x="1261815" y="3333133"/>
                    <a:pt x="1285086" y="3298049"/>
                    <a:pt x="1301940" y="3260339"/>
                  </a:cubicBezTo>
                  <a:cubicBezTo>
                    <a:pt x="1271863" y="3283056"/>
                    <a:pt x="1238076" y="3300983"/>
                    <a:pt x="1201199" y="3309641"/>
                  </a:cubicBezTo>
                  <a:cubicBezTo>
                    <a:pt x="1205605" y="3278112"/>
                    <a:pt x="1218053" y="3248598"/>
                    <a:pt x="1226791" y="3218225"/>
                  </a:cubicBezTo>
                  <a:cubicBezTo>
                    <a:pt x="1205451" y="3221700"/>
                    <a:pt x="1184192" y="3225488"/>
                    <a:pt x="1162927" y="3229584"/>
                  </a:cubicBezTo>
                  <a:cubicBezTo>
                    <a:pt x="1164939" y="3213896"/>
                    <a:pt x="1168495" y="3198595"/>
                    <a:pt x="1173209" y="3183608"/>
                  </a:cubicBezTo>
                  <a:cubicBezTo>
                    <a:pt x="1169031" y="3175183"/>
                    <a:pt x="1164859" y="3166917"/>
                    <a:pt x="1160761" y="3158646"/>
                  </a:cubicBezTo>
                  <a:cubicBezTo>
                    <a:pt x="1145914" y="3160116"/>
                    <a:pt x="1131146" y="3161739"/>
                    <a:pt x="1116378" y="3163437"/>
                  </a:cubicBezTo>
                  <a:cubicBezTo>
                    <a:pt x="1151864" y="3104787"/>
                    <a:pt x="1209932" y="3065533"/>
                    <a:pt x="1260031" y="3020406"/>
                  </a:cubicBezTo>
                  <a:cubicBezTo>
                    <a:pt x="1218589" y="3041500"/>
                    <a:pt x="1175677" y="3064758"/>
                    <a:pt x="1128051" y="3065999"/>
                  </a:cubicBezTo>
                  <a:cubicBezTo>
                    <a:pt x="1145372" y="3041425"/>
                    <a:pt x="1166478" y="3019870"/>
                    <a:pt x="1182790" y="2994600"/>
                  </a:cubicBezTo>
                  <a:cubicBezTo>
                    <a:pt x="1162454" y="3006039"/>
                    <a:pt x="1148616" y="3033239"/>
                    <a:pt x="1123412" y="3032772"/>
                  </a:cubicBezTo>
                  <a:cubicBezTo>
                    <a:pt x="1093877" y="3015386"/>
                    <a:pt x="1077177" y="2981464"/>
                    <a:pt x="1065812" y="2950089"/>
                  </a:cubicBezTo>
                  <a:cubicBezTo>
                    <a:pt x="1050195" y="2979841"/>
                    <a:pt x="1046251" y="3014612"/>
                    <a:pt x="1027847" y="3042895"/>
                  </a:cubicBezTo>
                  <a:cubicBezTo>
                    <a:pt x="1004321" y="3075172"/>
                    <a:pt x="921820" y="3045065"/>
                    <a:pt x="979372" y="2940199"/>
                  </a:cubicBezTo>
                  <a:cubicBezTo>
                    <a:pt x="963447" y="2957278"/>
                    <a:pt x="946126" y="2974430"/>
                    <a:pt x="922775" y="2980536"/>
                  </a:cubicBezTo>
                  <a:cubicBezTo>
                    <a:pt x="922313" y="2959055"/>
                    <a:pt x="922387" y="2937494"/>
                    <a:pt x="922621" y="2916092"/>
                  </a:cubicBezTo>
                  <a:cubicBezTo>
                    <a:pt x="885044" y="2900176"/>
                    <a:pt x="861852" y="2945919"/>
                    <a:pt x="825973" y="2945998"/>
                  </a:cubicBezTo>
                  <a:cubicBezTo>
                    <a:pt x="828988" y="2923047"/>
                    <a:pt x="839658" y="2902569"/>
                    <a:pt x="850949" y="2882865"/>
                  </a:cubicBezTo>
                  <a:cubicBezTo>
                    <a:pt x="825899" y="2887809"/>
                    <a:pt x="801391" y="2894998"/>
                    <a:pt x="777111" y="2902648"/>
                  </a:cubicBezTo>
                  <a:cubicBezTo>
                    <a:pt x="779122" y="2884181"/>
                    <a:pt x="781904" y="2865867"/>
                    <a:pt x="785922" y="2847786"/>
                  </a:cubicBezTo>
                  <a:cubicBezTo>
                    <a:pt x="731104" y="2884801"/>
                    <a:pt x="667012" y="2902495"/>
                    <a:pt x="605154" y="2923514"/>
                  </a:cubicBezTo>
                  <a:cubicBezTo>
                    <a:pt x="605929" y="2905588"/>
                    <a:pt x="610797" y="2888430"/>
                    <a:pt x="617061" y="2871819"/>
                  </a:cubicBezTo>
                  <a:cubicBezTo>
                    <a:pt x="579175" y="2909806"/>
                    <a:pt x="554991" y="2989942"/>
                    <a:pt x="516161" y="2941521"/>
                  </a:cubicBezTo>
                  <a:cubicBezTo>
                    <a:pt x="486859" y="2969416"/>
                    <a:pt x="458253" y="2998240"/>
                    <a:pt x="425857" y="3022581"/>
                  </a:cubicBezTo>
                  <a:cubicBezTo>
                    <a:pt x="419672" y="3022347"/>
                    <a:pt x="407145" y="3021960"/>
                    <a:pt x="400881" y="3021732"/>
                  </a:cubicBezTo>
                  <a:cubicBezTo>
                    <a:pt x="415728" y="2975602"/>
                    <a:pt x="432349" y="2929854"/>
                    <a:pt x="455620" y="2887279"/>
                  </a:cubicBezTo>
                  <a:cubicBezTo>
                    <a:pt x="434743" y="2906442"/>
                    <a:pt x="418122" y="2934571"/>
                    <a:pt x="387425" y="2938433"/>
                  </a:cubicBezTo>
                  <a:cubicBezTo>
                    <a:pt x="419895" y="2885656"/>
                    <a:pt x="458168" y="2836820"/>
                    <a:pt x="493346" y="2785894"/>
                  </a:cubicBezTo>
                  <a:cubicBezTo>
                    <a:pt x="465743" y="2805752"/>
                    <a:pt x="437678" y="2833881"/>
                    <a:pt x="400568" y="2828241"/>
                  </a:cubicBezTo>
                  <a:cubicBezTo>
                    <a:pt x="407681" y="2814872"/>
                    <a:pt x="416031" y="2802123"/>
                    <a:pt x="422910" y="2788679"/>
                  </a:cubicBezTo>
                  <a:cubicBezTo>
                    <a:pt x="404995" y="2748911"/>
                    <a:pt x="294583" y="2855288"/>
                    <a:pt x="204570" y="2879321"/>
                  </a:cubicBezTo>
                  <a:cubicBezTo>
                    <a:pt x="218951" y="2818739"/>
                    <a:pt x="248098" y="2763256"/>
                    <a:pt x="266890" y="2704373"/>
                  </a:cubicBezTo>
                  <a:cubicBezTo>
                    <a:pt x="240062" y="2725546"/>
                    <a:pt x="213233" y="2747335"/>
                    <a:pt x="181453" y="2760784"/>
                  </a:cubicBezTo>
                  <a:cubicBezTo>
                    <a:pt x="190806" y="2730109"/>
                    <a:pt x="214624" y="2707853"/>
                    <a:pt x="237662" y="2687067"/>
                  </a:cubicBezTo>
                  <a:cubicBezTo>
                    <a:pt x="211763" y="2684902"/>
                    <a:pt x="178284" y="2706076"/>
                    <a:pt x="157873" y="2683745"/>
                  </a:cubicBezTo>
                  <a:cubicBezTo>
                    <a:pt x="174112" y="2661803"/>
                    <a:pt x="189421" y="2639313"/>
                    <a:pt x="206120" y="2617753"/>
                  </a:cubicBezTo>
                  <a:cubicBezTo>
                    <a:pt x="180067" y="2628183"/>
                    <a:pt x="153160" y="2636374"/>
                    <a:pt x="125403" y="2640470"/>
                  </a:cubicBezTo>
                  <a:cubicBezTo>
                    <a:pt x="121305" y="2620459"/>
                    <a:pt x="124399" y="2600208"/>
                    <a:pt x="126719" y="2580276"/>
                  </a:cubicBezTo>
                  <a:cubicBezTo>
                    <a:pt x="83579" y="2591019"/>
                    <a:pt x="40741" y="2576180"/>
                    <a:pt x="0" y="2563124"/>
                  </a:cubicBezTo>
                  <a:cubicBezTo>
                    <a:pt x="12756" y="2517609"/>
                    <a:pt x="49017" y="2483995"/>
                    <a:pt x="92624" y="2467845"/>
                  </a:cubicBezTo>
                  <a:cubicBezTo>
                    <a:pt x="86668" y="2452311"/>
                    <a:pt x="79789" y="2437244"/>
                    <a:pt x="72214" y="2422485"/>
                  </a:cubicBezTo>
                  <a:cubicBezTo>
                    <a:pt x="90458" y="2414219"/>
                    <a:pt x="108862" y="2406102"/>
                    <a:pt x="125642" y="2394977"/>
                  </a:cubicBezTo>
                  <a:cubicBezTo>
                    <a:pt x="102986" y="2382690"/>
                    <a:pt x="80564" y="2369941"/>
                    <a:pt x="58763" y="2356184"/>
                  </a:cubicBezTo>
                  <a:cubicBezTo>
                    <a:pt x="68503" y="2330374"/>
                    <a:pt x="77628" y="2304336"/>
                    <a:pt x="86132" y="2278063"/>
                  </a:cubicBezTo>
                  <a:cubicBezTo>
                    <a:pt x="103681" y="2269718"/>
                    <a:pt x="122626" y="2264694"/>
                    <a:pt x="139714" y="2255266"/>
                  </a:cubicBezTo>
                  <a:cubicBezTo>
                    <a:pt x="119224" y="2244836"/>
                    <a:pt x="92550" y="2235563"/>
                    <a:pt x="95645" y="2207359"/>
                  </a:cubicBezTo>
                  <a:cubicBezTo>
                    <a:pt x="102370" y="2201948"/>
                    <a:pt x="109329" y="2196850"/>
                    <a:pt x="116288" y="2191672"/>
                  </a:cubicBezTo>
                  <a:cubicBezTo>
                    <a:pt x="66656" y="2180822"/>
                    <a:pt x="72256" y="2169066"/>
                    <a:pt x="75155" y="2138432"/>
                  </a:cubicBezTo>
                  <a:cubicBezTo>
                    <a:pt x="121236" y="2134878"/>
                    <a:pt x="164918" y="2118108"/>
                    <a:pt x="208987" y="2105280"/>
                  </a:cubicBezTo>
                  <a:cubicBezTo>
                    <a:pt x="185790" y="2095077"/>
                    <a:pt x="161749" y="2086578"/>
                    <a:pt x="139868" y="2073676"/>
                  </a:cubicBezTo>
                  <a:cubicBezTo>
                    <a:pt x="140022" y="2071978"/>
                    <a:pt x="140409" y="2068652"/>
                    <a:pt x="140563" y="2066954"/>
                  </a:cubicBezTo>
                  <a:cubicBezTo>
                    <a:pt x="164222" y="2056057"/>
                    <a:pt x="189038" y="2047558"/>
                    <a:pt x="213085" y="2037355"/>
                  </a:cubicBezTo>
                  <a:cubicBezTo>
                    <a:pt x="162056" y="2015158"/>
                    <a:pt x="170905" y="2026448"/>
                    <a:pt x="146132" y="1972986"/>
                  </a:cubicBezTo>
                  <a:cubicBezTo>
                    <a:pt x="182392" y="1972524"/>
                    <a:pt x="218579" y="1973219"/>
                    <a:pt x="254840" y="1972524"/>
                  </a:cubicBezTo>
                  <a:cubicBezTo>
                    <a:pt x="237365" y="1963017"/>
                    <a:pt x="220124" y="1952974"/>
                    <a:pt x="204586" y="1940613"/>
                  </a:cubicBezTo>
                  <a:cubicBezTo>
                    <a:pt x="251979" y="1948571"/>
                    <a:pt x="297210" y="1965415"/>
                    <a:pt x="343753" y="1976620"/>
                  </a:cubicBezTo>
                  <a:cubicBezTo>
                    <a:pt x="315689" y="1945244"/>
                    <a:pt x="285224" y="1916039"/>
                    <a:pt x="256077" y="1885745"/>
                  </a:cubicBezTo>
                  <a:cubicBezTo>
                    <a:pt x="301691" y="1890536"/>
                    <a:pt x="346615" y="1902356"/>
                    <a:pt x="392462" y="1904908"/>
                  </a:cubicBezTo>
                  <a:cubicBezTo>
                    <a:pt x="410632" y="1888218"/>
                    <a:pt x="420140" y="1863951"/>
                    <a:pt x="435762" y="1844868"/>
                  </a:cubicBezTo>
                  <a:cubicBezTo>
                    <a:pt x="387828" y="1856693"/>
                    <a:pt x="330536" y="1851049"/>
                    <a:pt x="292109" y="1818596"/>
                  </a:cubicBezTo>
                  <a:cubicBezTo>
                    <a:pt x="321103" y="1798351"/>
                    <a:pt x="354269" y="1783358"/>
                    <a:pt x="379866" y="1758630"/>
                  </a:cubicBezTo>
                  <a:cubicBezTo>
                    <a:pt x="347623" y="1753298"/>
                    <a:pt x="318242" y="1738772"/>
                    <a:pt x="291340" y="1720766"/>
                  </a:cubicBezTo>
                  <a:cubicBezTo>
                    <a:pt x="309276" y="1702064"/>
                    <a:pt x="331932" y="1687846"/>
                    <a:pt x="348090" y="1667527"/>
                  </a:cubicBezTo>
                  <a:cubicBezTo>
                    <a:pt x="338238" y="1644178"/>
                    <a:pt x="218966" y="1583061"/>
                    <a:pt x="482002" y="1567845"/>
                  </a:cubicBezTo>
                  <a:cubicBezTo>
                    <a:pt x="467542" y="1553319"/>
                    <a:pt x="453088" y="1538867"/>
                    <a:pt x="439016" y="1524034"/>
                  </a:cubicBezTo>
                  <a:cubicBezTo>
                    <a:pt x="481307" y="1512442"/>
                    <a:pt x="524139" y="1503168"/>
                    <a:pt x="566202" y="1491114"/>
                  </a:cubicBezTo>
                  <a:cubicBezTo>
                    <a:pt x="557077" y="1487018"/>
                    <a:pt x="547416" y="1483772"/>
                    <a:pt x="537983" y="1481145"/>
                  </a:cubicBezTo>
                  <a:cubicBezTo>
                    <a:pt x="533965" y="1467235"/>
                    <a:pt x="534506" y="1452709"/>
                    <a:pt x="535356" y="1438565"/>
                  </a:cubicBezTo>
                  <a:cubicBezTo>
                    <a:pt x="568447" y="1437790"/>
                    <a:pt x="601539" y="1438565"/>
                    <a:pt x="634551" y="1436326"/>
                  </a:cubicBezTo>
                  <a:cubicBezTo>
                    <a:pt x="612209" y="1430994"/>
                    <a:pt x="589474" y="1427286"/>
                    <a:pt x="566823" y="1423498"/>
                  </a:cubicBezTo>
                  <a:cubicBezTo>
                    <a:pt x="561796" y="1404489"/>
                    <a:pt x="574865" y="1390504"/>
                    <a:pt x="587467" y="1378445"/>
                  </a:cubicBezTo>
                  <a:cubicBezTo>
                    <a:pt x="552984" y="1381071"/>
                    <a:pt x="515333" y="1386016"/>
                    <a:pt x="485256" y="1364768"/>
                  </a:cubicBezTo>
                  <a:cubicBezTo>
                    <a:pt x="494769" y="1341897"/>
                    <a:pt x="515566" y="1326904"/>
                    <a:pt x="528476" y="1306351"/>
                  </a:cubicBezTo>
                  <a:cubicBezTo>
                    <a:pt x="526464" y="1302255"/>
                    <a:pt x="522446" y="1294064"/>
                    <a:pt x="520434" y="1289968"/>
                  </a:cubicBezTo>
                  <a:cubicBezTo>
                    <a:pt x="492911" y="1300632"/>
                    <a:pt x="464379" y="1325206"/>
                    <a:pt x="433532" y="1311757"/>
                  </a:cubicBezTo>
                  <a:cubicBezTo>
                    <a:pt x="414433" y="1307200"/>
                    <a:pt x="403689" y="1289968"/>
                    <a:pt x="400594" y="1271728"/>
                  </a:cubicBezTo>
                  <a:cubicBezTo>
                    <a:pt x="435772" y="1270492"/>
                    <a:pt x="471338" y="1273272"/>
                    <a:pt x="506288" y="1268094"/>
                  </a:cubicBezTo>
                  <a:cubicBezTo>
                    <a:pt x="507524" y="1265855"/>
                    <a:pt x="509924" y="1261293"/>
                    <a:pt x="511081" y="1258974"/>
                  </a:cubicBezTo>
                  <a:cubicBezTo>
                    <a:pt x="478531" y="1259362"/>
                    <a:pt x="443661" y="1268169"/>
                    <a:pt x="413042" y="1253181"/>
                  </a:cubicBezTo>
                  <a:cubicBezTo>
                    <a:pt x="394485" y="1238963"/>
                    <a:pt x="397500" y="1207900"/>
                    <a:pt x="416291" y="1194610"/>
                  </a:cubicBezTo>
                  <a:cubicBezTo>
                    <a:pt x="461910" y="1158136"/>
                    <a:pt x="524612" y="1137971"/>
                    <a:pt x="582520" y="1152109"/>
                  </a:cubicBezTo>
                  <a:cubicBezTo>
                    <a:pt x="599066" y="1119190"/>
                    <a:pt x="581516" y="1084726"/>
                    <a:pt x="570921" y="1053043"/>
                  </a:cubicBezTo>
                  <a:cubicBezTo>
                    <a:pt x="462399" y="1100372"/>
                    <a:pt x="466109" y="1137466"/>
                    <a:pt x="351190" y="1076455"/>
                  </a:cubicBezTo>
                  <a:cubicBezTo>
                    <a:pt x="394410" y="1062391"/>
                    <a:pt x="438480" y="1050725"/>
                    <a:pt x="481312" y="1035344"/>
                  </a:cubicBezTo>
                  <a:cubicBezTo>
                    <a:pt x="425257" y="1019890"/>
                    <a:pt x="364488" y="1025455"/>
                    <a:pt x="307816" y="1009534"/>
                  </a:cubicBezTo>
                  <a:cubicBezTo>
                    <a:pt x="331088" y="1000802"/>
                    <a:pt x="354747" y="993305"/>
                    <a:pt x="378714" y="986817"/>
                  </a:cubicBezTo>
                  <a:cubicBezTo>
                    <a:pt x="345160" y="978471"/>
                    <a:pt x="311293" y="963017"/>
                    <a:pt x="291732" y="933111"/>
                  </a:cubicBezTo>
                  <a:cubicBezTo>
                    <a:pt x="339746" y="926235"/>
                    <a:pt x="387839" y="919975"/>
                    <a:pt x="435772" y="913020"/>
                  </a:cubicBezTo>
                  <a:cubicBezTo>
                    <a:pt x="400594" y="901120"/>
                    <a:pt x="361239" y="889220"/>
                    <a:pt x="338663" y="857616"/>
                  </a:cubicBezTo>
                  <a:cubicBezTo>
                    <a:pt x="459638" y="859627"/>
                    <a:pt x="392452" y="878588"/>
                    <a:pt x="487188" y="876933"/>
                  </a:cubicBezTo>
                  <a:cubicBezTo>
                    <a:pt x="442965" y="870285"/>
                    <a:pt x="409486" y="838989"/>
                    <a:pt x="375853" y="812330"/>
                  </a:cubicBezTo>
                  <a:cubicBezTo>
                    <a:pt x="376086" y="794557"/>
                    <a:pt x="376240" y="776784"/>
                    <a:pt x="376394" y="759011"/>
                  </a:cubicBezTo>
                  <a:cubicBezTo>
                    <a:pt x="660668" y="797730"/>
                    <a:pt x="579101" y="806616"/>
                    <a:pt x="700348" y="796796"/>
                  </a:cubicBezTo>
                  <a:cubicBezTo>
                    <a:pt x="700581" y="788371"/>
                    <a:pt x="700889" y="779952"/>
                    <a:pt x="701276" y="771527"/>
                  </a:cubicBezTo>
                  <a:cubicBezTo>
                    <a:pt x="597473" y="772742"/>
                    <a:pt x="530100" y="780397"/>
                    <a:pt x="510152" y="705459"/>
                  </a:cubicBezTo>
                  <a:cubicBezTo>
                    <a:pt x="538063" y="705072"/>
                    <a:pt x="566053" y="705306"/>
                    <a:pt x="594039" y="705226"/>
                  </a:cubicBezTo>
                  <a:cubicBezTo>
                    <a:pt x="562263" y="676015"/>
                    <a:pt x="523141" y="648974"/>
                    <a:pt x="510072" y="605778"/>
                  </a:cubicBezTo>
                  <a:cubicBezTo>
                    <a:pt x="556541" y="600138"/>
                    <a:pt x="603318" y="594652"/>
                    <a:pt x="650248" y="596812"/>
                  </a:cubicBezTo>
                  <a:cubicBezTo>
                    <a:pt x="643676" y="594032"/>
                    <a:pt x="637179" y="591172"/>
                    <a:pt x="630687" y="588466"/>
                  </a:cubicBezTo>
                  <a:cubicBezTo>
                    <a:pt x="629217" y="569537"/>
                    <a:pt x="634090" y="551064"/>
                    <a:pt x="655503" y="547822"/>
                  </a:cubicBezTo>
                  <a:cubicBezTo>
                    <a:pt x="637874" y="523402"/>
                    <a:pt x="620787" y="498520"/>
                    <a:pt x="604167" y="473484"/>
                  </a:cubicBezTo>
                  <a:cubicBezTo>
                    <a:pt x="645221" y="481134"/>
                    <a:pt x="685272" y="495968"/>
                    <a:pt x="727643" y="495660"/>
                  </a:cubicBezTo>
                  <a:cubicBezTo>
                    <a:pt x="716044" y="484302"/>
                    <a:pt x="703984" y="473638"/>
                    <a:pt x="691456" y="463436"/>
                  </a:cubicBezTo>
                  <a:cubicBezTo>
                    <a:pt x="691377" y="444581"/>
                    <a:pt x="691456" y="425879"/>
                    <a:pt x="691764" y="407104"/>
                  </a:cubicBezTo>
                  <a:cubicBezTo>
                    <a:pt x="724856" y="408648"/>
                    <a:pt x="765294" y="397215"/>
                    <a:pt x="787870" y="428973"/>
                  </a:cubicBezTo>
                  <a:cubicBezTo>
                    <a:pt x="787717" y="415062"/>
                    <a:pt x="787637" y="401077"/>
                    <a:pt x="787717" y="387167"/>
                  </a:cubicBezTo>
                  <a:cubicBezTo>
                    <a:pt x="812458" y="404398"/>
                    <a:pt x="835730" y="423641"/>
                    <a:pt x="861247" y="439710"/>
                  </a:cubicBezTo>
                  <a:cubicBezTo>
                    <a:pt x="861401" y="422171"/>
                    <a:pt x="861401" y="404552"/>
                    <a:pt x="861555" y="387007"/>
                  </a:cubicBezTo>
                  <a:cubicBezTo>
                    <a:pt x="891323" y="403236"/>
                    <a:pt x="923332" y="414982"/>
                    <a:pt x="956886" y="420388"/>
                  </a:cubicBezTo>
                  <a:cubicBezTo>
                    <a:pt x="947453" y="411810"/>
                    <a:pt x="938562" y="402695"/>
                    <a:pt x="930599" y="392801"/>
                  </a:cubicBezTo>
                  <a:cubicBezTo>
                    <a:pt x="941577" y="363590"/>
                    <a:pt x="968638" y="346825"/>
                    <a:pt x="993534" y="330596"/>
                  </a:cubicBezTo>
                  <a:cubicBezTo>
                    <a:pt x="1063991" y="479548"/>
                    <a:pt x="1037529" y="398716"/>
                    <a:pt x="1193938" y="446040"/>
                  </a:cubicBezTo>
                  <a:cubicBezTo>
                    <a:pt x="1186113" y="418802"/>
                    <a:pt x="1185816" y="428166"/>
                    <a:pt x="1187366" y="356942"/>
                  </a:cubicBezTo>
                  <a:cubicBezTo>
                    <a:pt x="1264320" y="342676"/>
                    <a:pt x="1227741" y="381490"/>
                    <a:pt x="1316018" y="376031"/>
                  </a:cubicBezTo>
                  <a:cubicBezTo>
                    <a:pt x="1288802" y="340331"/>
                    <a:pt x="1250455" y="316378"/>
                    <a:pt x="1214348" y="290801"/>
                  </a:cubicBezTo>
                  <a:cubicBezTo>
                    <a:pt x="1245895" y="265919"/>
                    <a:pt x="1237927" y="223184"/>
                    <a:pt x="1246898" y="188413"/>
                  </a:cubicBezTo>
                  <a:cubicBezTo>
                    <a:pt x="1278446" y="194520"/>
                    <a:pt x="1306356" y="210743"/>
                    <a:pt x="1335271" y="223725"/>
                  </a:cubicBezTo>
                  <a:cubicBezTo>
                    <a:pt x="1316278" y="129429"/>
                    <a:pt x="1320030" y="196806"/>
                    <a:pt x="1359551" y="57202"/>
                  </a:cubicBezTo>
                  <a:cubicBezTo>
                    <a:pt x="1375327" y="63361"/>
                    <a:pt x="1391252" y="69622"/>
                    <a:pt x="1407102" y="75882"/>
                  </a:cubicBezTo>
                  <a:moveTo>
                    <a:pt x="611498" y="959802"/>
                  </a:moveTo>
                  <a:cubicBezTo>
                    <a:pt x="632142" y="973559"/>
                    <a:pt x="653247" y="986923"/>
                    <a:pt x="673196" y="1001841"/>
                  </a:cubicBezTo>
                  <a:cubicBezTo>
                    <a:pt x="652164" y="1004621"/>
                    <a:pt x="631138" y="1005783"/>
                    <a:pt x="610027" y="1006478"/>
                  </a:cubicBezTo>
                  <a:cubicBezTo>
                    <a:pt x="665722" y="1047006"/>
                    <a:pt x="750840" y="1056194"/>
                    <a:pt x="835788" y="1066057"/>
                  </a:cubicBezTo>
                  <a:cubicBezTo>
                    <a:pt x="825968" y="1073707"/>
                    <a:pt x="816227" y="1081432"/>
                    <a:pt x="806487" y="1089082"/>
                  </a:cubicBezTo>
                  <a:cubicBezTo>
                    <a:pt x="808185" y="1108478"/>
                    <a:pt x="809735" y="1127875"/>
                    <a:pt x="811206" y="1147345"/>
                  </a:cubicBezTo>
                  <a:cubicBezTo>
                    <a:pt x="778963" y="1149817"/>
                    <a:pt x="751440" y="1167129"/>
                    <a:pt x="727239" y="1187294"/>
                  </a:cubicBezTo>
                  <a:cubicBezTo>
                    <a:pt x="759556" y="1177633"/>
                    <a:pt x="793035" y="1172455"/>
                    <a:pt x="826748" y="1173697"/>
                  </a:cubicBezTo>
                  <a:cubicBezTo>
                    <a:pt x="812442" y="1192244"/>
                    <a:pt x="798142" y="1210712"/>
                    <a:pt x="786002" y="1230723"/>
                  </a:cubicBezTo>
                  <a:cubicBezTo>
                    <a:pt x="816079" y="1220060"/>
                    <a:pt x="842211" y="1198345"/>
                    <a:pt x="874995" y="1196106"/>
                  </a:cubicBezTo>
                  <a:cubicBezTo>
                    <a:pt x="846309" y="1223227"/>
                    <a:pt x="806879" y="1236676"/>
                    <a:pt x="780826" y="1266349"/>
                  </a:cubicBezTo>
                  <a:cubicBezTo>
                    <a:pt x="820877" y="1266810"/>
                    <a:pt x="862165" y="1273378"/>
                    <a:pt x="896027" y="1296175"/>
                  </a:cubicBezTo>
                  <a:cubicBezTo>
                    <a:pt x="895793" y="1303900"/>
                    <a:pt x="895406" y="1319360"/>
                    <a:pt x="895177" y="1327084"/>
                  </a:cubicBezTo>
                  <a:cubicBezTo>
                    <a:pt x="916209" y="1307454"/>
                    <a:pt x="912418" y="1272917"/>
                    <a:pt x="933991" y="1252438"/>
                  </a:cubicBezTo>
                  <a:cubicBezTo>
                    <a:pt x="964917" y="1261558"/>
                    <a:pt x="1001566" y="1277166"/>
                    <a:pt x="1001799" y="1315184"/>
                  </a:cubicBezTo>
                  <a:cubicBezTo>
                    <a:pt x="1007134" y="1316267"/>
                    <a:pt x="1017804" y="1318505"/>
                    <a:pt x="1023139" y="1319588"/>
                  </a:cubicBezTo>
                  <a:cubicBezTo>
                    <a:pt x="1024842" y="1354295"/>
                    <a:pt x="1005754" y="1390154"/>
                    <a:pt x="1100146" y="1453505"/>
                  </a:cubicBezTo>
                  <a:cubicBezTo>
                    <a:pt x="1101690" y="1435037"/>
                    <a:pt x="1103395" y="1416643"/>
                    <a:pt x="1105868" y="1398255"/>
                  </a:cubicBezTo>
                  <a:cubicBezTo>
                    <a:pt x="1088085" y="1398409"/>
                    <a:pt x="1065663" y="1399571"/>
                    <a:pt x="1055769" y="1381331"/>
                  </a:cubicBezTo>
                  <a:cubicBezTo>
                    <a:pt x="1054994" y="1367808"/>
                    <a:pt x="1051363" y="1347796"/>
                    <a:pt x="1066826" y="1340915"/>
                  </a:cubicBezTo>
                  <a:cubicBezTo>
                    <a:pt x="1095432" y="1336665"/>
                    <a:pt x="1124505" y="1340294"/>
                    <a:pt x="1152491" y="1346868"/>
                  </a:cubicBezTo>
                  <a:cubicBezTo>
                    <a:pt x="1142978" y="1331801"/>
                    <a:pt x="1133391" y="1317041"/>
                    <a:pt x="1123263" y="1302589"/>
                  </a:cubicBezTo>
                  <a:cubicBezTo>
                    <a:pt x="1149088" y="1286360"/>
                    <a:pt x="1179473" y="1306298"/>
                    <a:pt x="1207230" y="1306606"/>
                  </a:cubicBezTo>
                  <a:cubicBezTo>
                    <a:pt x="1207309" y="1267739"/>
                    <a:pt x="1149168" y="1288987"/>
                    <a:pt x="1137415" y="1257463"/>
                  </a:cubicBezTo>
                  <a:cubicBezTo>
                    <a:pt x="1125583" y="1228331"/>
                    <a:pt x="1121257" y="1196955"/>
                    <a:pt x="1114606" y="1166434"/>
                  </a:cubicBezTo>
                  <a:cubicBezTo>
                    <a:pt x="1156509" y="1161876"/>
                    <a:pt x="1199188" y="1165118"/>
                    <a:pt x="1240475" y="1155308"/>
                  </a:cubicBezTo>
                  <a:cubicBezTo>
                    <a:pt x="1242487" y="1097120"/>
                    <a:pt x="1246198" y="1036151"/>
                    <a:pt x="1223542" y="981135"/>
                  </a:cubicBezTo>
                  <a:cubicBezTo>
                    <a:pt x="1191533" y="1007640"/>
                    <a:pt x="1154731" y="1030278"/>
                    <a:pt x="1112594" y="1034840"/>
                  </a:cubicBezTo>
                  <a:cubicBezTo>
                    <a:pt x="1109037" y="1025567"/>
                    <a:pt x="1105635" y="1016293"/>
                    <a:pt x="1102158" y="1007099"/>
                  </a:cubicBezTo>
                  <a:cubicBezTo>
                    <a:pt x="1102391" y="995586"/>
                    <a:pt x="1102545" y="983994"/>
                    <a:pt x="1102779" y="972482"/>
                  </a:cubicBezTo>
                  <a:cubicBezTo>
                    <a:pt x="1082443" y="976811"/>
                    <a:pt x="1062494" y="982450"/>
                    <a:pt x="1042705" y="988710"/>
                  </a:cubicBezTo>
                  <a:cubicBezTo>
                    <a:pt x="1039302" y="961431"/>
                    <a:pt x="1042010" y="934002"/>
                    <a:pt x="1049123" y="907571"/>
                  </a:cubicBezTo>
                  <a:cubicBezTo>
                    <a:pt x="1008456" y="917847"/>
                    <a:pt x="974127" y="943117"/>
                    <a:pt x="935233" y="957876"/>
                  </a:cubicBezTo>
                  <a:cubicBezTo>
                    <a:pt x="924951" y="926967"/>
                    <a:pt x="928428" y="893740"/>
                    <a:pt x="920386" y="862364"/>
                  </a:cubicBezTo>
                  <a:cubicBezTo>
                    <a:pt x="504074" y="1003380"/>
                    <a:pt x="775550" y="913439"/>
                    <a:pt x="611498" y="959802"/>
                  </a:cubicBezTo>
                  <a:close/>
                </a:path>
              </a:pathLst>
            </a:custGeom>
            <a:solidFill>
              <a:srgbClr val="8FDA1F"/>
            </a:solidFill>
            <a:ln w="7728" cap="flat">
              <a:solidFill>
                <a:srgbClr val="8FDA1F"/>
              </a:solid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5170EEC-C31A-5386-9C16-FCAF372D96E2}"/>
                </a:ext>
              </a:extLst>
            </p:cNvPr>
            <p:cNvSpPr/>
            <p:nvPr/>
          </p:nvSpPr>
          <p:spPr>
            <a:xfrm>
              <a:off x="2744443" y="2157602"/>
              <a:ext cx="248188" cy="123094"/>
            </a:xfrm>
            <a:custGeom>
              <a:avLst/>
              <a:gdLst>
                <a:gd name="connsiteX0" fmla="*/ 25209 w 248188"/>
                <a:gd name="connsiteY0" fmla="*/ 49223 h 123094"/>
                <a:gd name="connsiteX1" fmla="*/ 138864 w 248188"/>
                <a:gd name="connsiteY1" fmla="*/ 0 h 123094"/>
                <a:gd name="connsiteX2" fmla="*/ 248189 w 248188"/>
                <a:gd name="connsiteY2" fmla="*/ 59886 h 123094"/>
                <a:gd name="connsiteX3" fmla="*/ 169557 w 248188"/>
                <a:gd name="connsiteY3" fmla="*/ 83532 h 123094"/>
                <a:gd name="connsiteX4" fmla="*/ 156722 w 248188"/>
                <a:gd name="connsiteY4" fmla="*/ 73871 h 123094"/>
                <a:gd name="connsiteX5" fmla="*/ 35873 w 248188"/>
                <a:gd name="connsiteY5" fmla="*/ 123094 h 123094"/>
                <a:gd name="connsiteX6" fmla="*/ 76078 w 248188"/>
                <a:gd name="connsiteY6" fmla="*/ 74259 h 123094"/>
                <a:gd name="connsiteX7" fmla="*/ 10824 w 248188"/>
                <a:gd name="connsiteY7" fmla="*/ 72869 h 123094"/>
                <a:gd name="connsiteX8" fmla="*/ 0 w 248188"/>
                <a:gd name="connsiteY8" fmla="*/ 27975 h 123094"/>
                <a:gd name="connsiteX9" fmla="*/ 18632 w 248188"/>
                <a:gd name="connsiteY9" fmla="*/ 16383 h 123094"/>
                <a:gd name="connsiteX10" fmla="*/ 25209 w 248188"/>
                <a:gd name="connsiteY10" fmla="*/ 49223 h 12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188" h="123094">
                  <a:moveTo>
                    <a:pt x="25209" y="49223"/>
                  </a:moveTo>
                  <a:cubicBezTo>
                    <a:pt x="69278" y="50305"/>
                    <a:pt x="95952" y="1777"/>
                    <a:pt x="138864" y="0"/>
                  </a:cubicBezTo>
                  <a:cubicBezTo>
                    <a:pt x="177986" y="13831"/>
                    <a:pt x="212395" y="38946"/>
                    <a:pt x="248189" y="59886"/>
                  </a:cubicBezTo>
                  <a:cubicBezTo>
                    <a:pt x="221822" y="67457"/>
                    <a:pt x="195615" y="75187"/>
                    <a:pt x="169557" y="83532"/>
                  </a:cubicBezTo>
                  <a:cubicBezTo>
                    <a:pt x="161669" y="77437"/>
                    <a:pt x="164551" y="79739"/>
                    <a:pt x="156722" y="73871"/>
                  </a:cubicBezTo>
                  <a:cubicBezTo>
                    <a:pt x="122393" y="102695"/>
                    <a:pt x="80872" y="120622"/>
                    <a:pt x="35873" y="123094"/>
                  </a:cubicBezTo>
                  <a:cubicBezTo>
                    <a:pt x="48555" y="106324"/>
                    <a:pt x="62086" y="90100"/>
                    <a:pt x="76078" y="74259"/>
                  </a:cubicBezTo>
                  <a:cubicBezTo>
                    <a:pt x="54277" y="73951"/>
                    <a:pt x="32550" y="73484"/>
                    <a:pt x="10824" y="72869"/>
                  </a:cubicBezTo>
                  <a:cubicBezTo>
                    <a:pt x="12602" y="56719"/>
                    <a:pt x="25358" y="30988"/>
                    <a:pt x="0" y="27975"/>
                  </a:cubicBezTo>
                  <a:cubicBezTo>
                    <a:pt x="6110" y="24113"/>
                    <a:pt x="12294" y="20171"/>
                    <a:pt x="18632" y="16383"/>
                  </a:cubicBezTo>
                  <a:cubicBezTo>
                    <a:pt x="20723" y="27280"/>
                    <a:pt x="22889" y="38251"/>
                    <a:pt x="25209" y="49223"/>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CEF20A2-8A6E-396D-CFDE-A5E072B9A13E}"/>
                </a:ext>
              </a:extLst>
            </p:cNvPr>
            <p:cNvSpPr/>
            <p:nvPr/>
          </p:nvSpPr>
          <p:spPr>
            <a:xfrm>
              <a:off x="-637348" y="2211811"/>
              <a:ext cx="1271857" cy="1026148"/>
            </a:xfrm>
            <a:custGeom>
              <a:avLst/>
              <a:gdLst>
                <a:gd name="connsiteX0" fmla="*/ 634700 w 1271857"/>
                <a:gd name="connsiteY0" fmla="*/ 0 h 1026148"/>
                <a:gd name="connsiteX1" fmla="*/ 673668 w 1271857"/>
                <a:gd name="connsiteY1" fmla="*/ 9969 h 1026148"/>
                <a:gd name="connsiteX2" fmla="*/ 771781 w 1271857"/>
                <a:gd name="connsiteY2" fmla="*/ 128044 h 1026148"/>
                <a:gd name="connsiteX3" fmla="*/ 759721 w 1271857"/>
                <a:gd name="connsiteY3" fmla="*/ 79055 h 1026148"/>
                <a:gd name="connsiteX4" fmla="*/ 839435 w 1271857"/>
                <a:gd name="connsiteY4" fmla="*/ 130903 h 1026148"/>
                <a:gd name="connsiteX5" fmla="*/ 856910 w 1271857"/>
                <a:gd name="connsiteY5" fmla="*/ 86933 h 1026148"/>
                <a:gd name="connsiteX6" fmla="*/ 868970 w 1271857"/>
                <a:gd name="connsiteY6" fmla="*/ 118149 h 1026148"/>
                <a:gd name="connsiteX7" fmla="*/ 905077 w 1271857"/>
                <a:gd name="connsiteY7" fmla="*/ 116606 h 1026148"/>
                <a:gd name="connsiteX8" fmla="*/ 912498 w 1271857"/>
                <a:gd name="connsiteY8" fmla="*/ 78434 h 1026148"/>
                <a:gd name="connsiteX9" fmla="*/ 946747 w 1271857"/>
                <a:gd name="connsiteY9" fmla="*/ 195814 h 1026148"/>
                <a:gd name="connsiteX10" fmla="*/ 983937 w 1271857"/>
                <a:gd name="connsiteY10" fmla="*/ 163903 h 1026148"/>
                <a:gd name="connsiteX11" fmla="*/ 963293 w 1271857"/>
                <a:gd name="connsiteY11" fmla="*/ 273320 h 1026148"/>
                <a:gd name="connsiteX12" fmla="*/ 1065738 w 1271857"/>
                <a:gd name="connsiteY12" fmla="*/ 219380 h 1026148"/>
                <a:gd name="connsiteX13" fmla="*/ 1244722 w 1271857"/>
                <a:gd name="connsiteY13" fmla="*/ 315895 h 1026148"/>
                <a:gd name="connsiteX14" fmla="*/ 1271858 w 1271857"/>
                <a:gd name="connsiteY14" fmla="*/ 336066 h 1026148"/>
                <a:gd name="connsiteX15" fmla="*/ 1201656 w 1271857"/>
                <a:gd name="connsiteY15" fmla="*/ 354687 h 1026148"/>
                <a:gd name="connsiteX16" fmla="*/ 1211089 w 1271857"/>
                <a:gd name="connsiteY16" fmla="*/ 346883 h 1026148"/>
                <a:gd name="connsiteX17" fmla="*/ 1125111 w 1271857"/>
                <a:gd name="connsiteY17" fmla="*/ 318754 h 1026148"/>
                <a:gd name="connsiteX18" fmla="*/ 1140574 w 1271857"/>
                <a:gd name="connsiteY18" fmla="*/ 383511 h 1026148"/>
                <a:gd name="connsiteX19" fmla="*/ 1124182 w 1271857"/>
                <a:gd name="connsiteY19" fmla="*/ 401051 h 1026148"/>
                <a:gd name="connsiteX20" fmla="*/ 1025448 w 1271857"/>
                <a:gd name="connsiteY20" fmla="*/ 316516 h 1026148"/>
                <a:gd name="connsiteX21" fmla="*/ 1035884 w 1271857"/>
                <a:gd name="connsiteY21" fmla="*/ 357934 h 1026148"/>
                <a:gd name="connsiteX22" fmla="*/ 900427 w 1271857"/>
                <a:gd name="connsiteY22" fmla="*/ 302451 h 1026148"/>
                <a:gd name="connsiteX23" fmla="*/ 953314 w 1271857"/>
                <a:gd name="connsiteY23" fmla="*/ 381500 h 1026148"/>
                <a:gd name="connsiteX24" fmla="*/ 879783 w 1271857"/>
                <a:gd name="connsiteY24" fmla="*/ 355770 h 1026148"/>
                <a:gd name="connsiteX25" fmla="*/ 923624 w 1271857"/>
                <a:gd name="connsiteY25" fmla="*/ 409088 h 1026148"/>
                <a:gd name="connsiteX26" fmla="*/ 891228 w 1271857"/>
                <a:gd name="connsiteY26" fmla="*/ 414500 h 1026148"/>
                <a:gd name="connsiteX27" fmla="*/ 978130 w 1271857"/>
                <a:gd name="connsiteY27" fmla="*/ 510165 h 1026148"/>
                <a:gd name="connsiteX28" fmla="*/ 834785 w 1271857"/>
                <a:gd name="connsiteY28" fmla="*/ 504446 h 1026148"/>
                <a:gd name="connsiteX29" fmla="*/ 820017 w 1271857"/>
                <a:gd name="connsiteY29" fmla="*/ 532883 h 1026148"/>
                <a:gd name="connsiteX30" fmla="*/ 715333 w 1271857"/>
                <a:gd name="connsiteY30" fmla="*/ 529561 h 1026148"/>
                <a:gd name="connsiteX31" fmla="*/ 746259 w 1271857"/>
                <a:gd name="connsiteY31" fmla="*/ 565107 h 1026148"/>
                <a:gd name="connsiteX32" fmla="*/ 647137 w 1271857"/>
                <a:gd name="connsiteY32" fmla="*/ 571054 h 1026148"/>
                <a:gd name="connsiteX33" fmla="*/ 768522 w 1271857"/>
                <a:gd name="connsiteY33" fmla="*/ 621747 h 1026148"/>
                <a:gd name="connsiteX34" fmla="*/ 746487 w 1271857"/>
                <a:gd name="connsiteY34" fmla="*/ 629010 h 1026148"/>
                <a:gd name="connsiteX35" fmla="*/ 760559 w 1271857"/>
                <a:gd name="connsiteY35" fmla="*/ 655207 h 1026148"/>
                <a:gd name="connsiteX36" fmla="*/ 654558 w 1271857"/>
                <a:gd name="connsiteY36" fmla="*/ 665638 h 1026148"/>
                <a:gd name="connsiteX37" fmla="*/ 738599 w 1271857"/>
                <a:gd name="connsiteY37" fmla="*/ 717099 h 1026148"/>
                <a:gd name="connsiteX38" fmla="*/ 689811 w 1271857"/>
                <a:gd name="connsiteY38" fmla="*/ 747080 h 1026148"/>
                <a:gd name="connsiteX39" fmla="*/ 752979 w 1271857"/>
                <a:gd name="connsiteY39" fmla="*/ 760449 h 1026148"/>
                <a:gd name="connsiteX40" fmla="*/ 704116 w 1271857"/>
                <a:gd name="connsiteY40" fmla="*/ 791512 h 1026148"/>
                <a:gd name="connsiteX41" fmla="*/ 753600 w 1271857"/>
                <a:gd name="connsiteY41" fmla="*/ 841663 h 1026148"/>
                <a:gd name="connsiteX42" fmla="*/ 737362 w 1271857"/>
                <a:gd name="connsiteY42" fmla="*/ 928442 h 1026148"/>
                <a:gd name="connsiteX43" fmla="*/ 620304 w 1271857"/>
                <a:gd name="connsiteY43" fmla="*/ 905104 h 1026148"/>
                <a:gd name="connsiteX44" fmla="*/ 705045 w 1271857"/>
                <a:gd name="connsiteY44" fmla="*/ 1003008 h 1026148"/>
                <a:gd name="connsiteX45" fmla="*/ 529071 w 1271857"/>
                <a:gd name="connsiteY45" fmla="*/ 977432 h 1026148"/>
                <a:gd name="connsiteX46" fmla="*/ 467760 w 1271857"/>
                <a:gd name="connsiteY46" fmla="*/ 1021784 h 1026148"/>
                <a:gd name="connsiteX47" fmla="*/ 472246 w 1271857"/>
                <a:gd name="connsiteY47" fmla="*/ 984923 h 1026148"/>
                <a:gd name="connsiteX48" fmla="*/ 431733 w 1271857"/>
                <a:gd name="connsiteY48" fmla="*/ 930601 h 1026148"/>
                <a:gd name="connsiteX49" fmla="*/ 527218 w 1271857"/>
                <a:gd name="connsiteY49" fmla="*/ 897990 h 1026148"/>
                <a:gd name="connsiteX50" fmla="*/ 449054 w 1271857"/>
                <a:gd name="connsiteY50" fmla="*/ 845600 h 1026148"/>
                <a:gd name="connsiteX51" fmla="*/ 468923 w 1271857"/>
                <a:gd name="connsiteY51" fmla="*/ 782466 h 1026148"/>
                <a:gd name="connsiteX52" fmla="*/ 390986 w 1271857"/>
                <a:gd name="connsiteY52" fmla="*/ 782005 h 1026148"/>
                <a:gd name="connsiteX53" fmla="*/ 417661 w 1271857"/>
                <a:gd name="connsiteY53" fmla="*/ 749085 h 1026148"/>
                <a:gd name="connsiteX54" fmla="*/ 342665 w 1271857"/>
                <a:gd name="connsiteY54" fmla="*/ 651642 h 1026148"/>
                <a:gd name="connsiteX55" fmla="*/ 259394 w 1271857"/>
                <a:gd name="connsiteY55" fmla="*/ 682089 h 1026148"/>
                <a:gd name="connsiteX56" fmla="*/ 232099 w 1271857"/>
                <a:gd name="connsiteY56" fmla="*/ 619423 h 1026148"/>
                <a:gd name="connsiteX57" fmla="*/ 100045 w 1271857"/>
                <a:gd name="connsiteY57" fmla="*/ 638352 h 1026148"/>
                <a:gd name="connsiteX58" fmla="*/ 0 w 1271857"/>
                <a:gd name="connsiteY58" fmla="*/ 599947 h 1026148"/>
                <a:gd name="connsiteX59" fmla="*/ 128885 w 1271857"/>
                <a:gd name="connsiteY59" fmla="*/ 588355 h 1026148"/>
                <a:gd name="connsiteX60" fmla="*/ 39122 w 1271857"/>
                <a:gd name="connsiteY60" fmla="*/ 546857 h 1026148"/>
                <a:gd name="connsiteX61" fmla="*/ 71906 w 1271857"/>
                <a:gd name="connsiteY61" fmla="*/ 539748 h 1026148"/>
                <a:gd name="connsiteX62" fmla="*/ 68970 w 1271857"/>
                <a:gd name="connsiteY62" fmla="*/ 473988 h 1026148"/>
                <a:gd name="connsiteX63" fmla="*/ 130053 w 1271857"/>
                <a:gd name="connsiteY63" fmla="*/ 487204 h 1026148"/>
                <a:gd name="connsiteX64" fmla="*/ 129511 w 1271857"/>
                <a:gd name="connsiteY64" fmla="*/ 450963 h 1026148"/>
                <a:gd name="connsiteX65" fmla="*/ 257393 w 1271857"/>
                <a:gd name="connsiteY65" fmla="*/ 503353 h 1026148"/>
                <a:gd name="connsiteX66" fmla="*/ 259867 w 1271857"/>
                <a:gd name="connsiteY66" fmla="*/ 460932 h 1026148"/>
                <a:gd name="connsiteX67" fmla="*/ 381639 w 1271857"/>
                <a:gd name="connsiteY67" fmla="*/ 472137 h 1026148"/>
                <a:gd name="connsiteX68" fmla="*/ 348547 w 1271857"/>
                <a:gd name="connsiteY68" fmla="*/ 432883 h 1026148"/>
                <a:gd name="connsiteX69" fmla="*/ 469777 w 1271857"/>
                <a:gd name="connsiteY69" fmla="*/ 454210 h 1026148"/>
                <a:gd name="connsiteX70" fmla="*/ 582504 w 1271857"/>
                <a:gd name="connsiteY70" fmla="*/ 295411 h 1026148"/>
                <a:gd name="connsiteX71" fmla="*/ 684715 w 1271857"/>
                <a:gd name="connsiteY71" fmla="*/ 270762 h 1026148"/>
                <a:gd name="connsiteX72" fmla="*/ 559461 w 1271857"/>
                <a:gd name="connsiteY72" fmla="*/ 134373 h 1026148"/>
                <a:gd name="connsiteX73" fmla="*/ 652239 w 1271857"/>
                <a:gd name="connsiteY73" fmla="*/ 136538 h 1026148"/>
                <a:gd name="connsiteX74" fmla="*/ 626881 w 1271857"/>
                <a:gd name="connsiteY74" fmla="*/ 62433 h 1026148"/>
                <a:gd name="connsiteX75" fmla="*/ 683786 w 1271857"/>
                <a:gd name="connsiteY75" fmla="*/ 72709 h 1026148"/>
                <a:gd name="connsiteX76" fmla="*/ 634700 w 1271857"/>
                <a:gd name="connsiteY76" fmla="*/ 0 h 102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71857" h="1026148">
                  <a:moveTo>
                    <a:pt x="634700" y="0"/>
                  </a:moveTo>
                  <a:cubicBezTo>
                    <a:pt x="647536" y="2626"/>
                    <a:pt x="666555" y="-4945"/>
                    <a:pt x="673668" y="9969"/>
                  </a:cubicBezTo>
                  <a:cubicBezTo>
                    <a:pt x="701425" y="52470"/>
                    <a:pt x="723768" y="104626"/>
                    <a:pt x="771781" y="128044"/>
                  </a:cubicBezTo>
                  <a:cubicBezTo>
                    <a:pt x="767991" y="111661"/>
                    <a:pt x="763893" y="95358"/>
                    <a:pt x="759721" y="79055"/>
                  </a:cubicBezTo>
                  <a:cubicBezTo>
                    <a:pt x="784850" y="98371"/>
                    <a:pt x="810829" y="116998"/>
                    <a:pt x="839435" y="130903"/>
                  </a:cubicBezTo>
                  <a:cubicBezTo>
                    <a:pt x="846936" y="116993"/>
                    <a:pt x="852424" y="102080"/>
                    <a:pt x="856910" y="86933"/>
                  </a:cubicBezTo>
                  <a:cubicBezTo>
                    <a:pt x="860774" y="97363"/>
                    <a:pt x="864798" y="107719"/>
                    <a:pt x="868970" y="118149"/>
                  </a:cubicBezTo>
                  <a:cubicBezTo>
                    <a:pt x="880956" y="117608"/>
                    <a:pt x="893017" y="117067"/>
                    <a:pt x="905077" y="116606"/>
                  </a:cubicBezTo>
                  <a:cubicBezTo>
                    <a:pt x="907477" y="103857"/>
                    <a:pt x="910025" y="91182"/>
                    <a:pt x="912498" y="78434"/>
                  </a:cubicBezTo>
                  <a:cubicBezTo>
                    <a:pt x="914123" y="119619"/>
                    <a:pt x="916830" y="164131"/>
                    <a:pt x="946747" y="195814"/>
                  </a:cubicBezTo>
                  <a:cubicBezTo>
                    <a:pt x="959195" y="185230"/>
                    <a:pt x="971563" y="174566"/>
                    <a:pt x="983937" y="163903"/>
                  </a:cubicBezTo>
                  <a:cubicBezTo>
                    <a:pt x="976516" y="200297"/>
                    <a:pt x="968861" y="236617"/>
                    <a:pt x="963293" y="273320"/>
                  </a:cubicBezTo>
                  <a:cubicBezTo>
                    <a:pt x="1002335" y="267367"/>
                    <a:pt x="1040067" y="250135"/>
                    <a:pt x="1065738" y="219380"/>
                  </a:cubicBezTo>
                  <a:cubicBezTo>
                    <a:pt x="1174945" y="284514"/>
                    <a:pt x="1189452" y="311788"/>
                    <a:pt x="1244722" y="315895"/>
                  </a:cubicBezTo>
                  <a:cubicBezTo>
                    <a:pt x="1254463" y="321534"/>
                    <a:pt x="1263508" y="328336"/>
                    <a:pt x="1271858" y="336066"/>
                  </a:cubicBezTo>
                  <a:cubicBezTo>
                    <a:pt x="1248974" y="344103"/>
                    <a:pt x="1225777" y="351674"/>
                    <a:pt x="1201656" y="354687"/>
                  </a:cubicBezTo>
                  <a:cubicBezTo>
                    <a:pt x="1204055" y="352756"/>
                    <a:pt x="1208769" y="348814"/>
                    <a:pt x="1211089" y="346883"/>
                  </a:cubicBezTo>
                  <a:cubicBezTo>
                    <a:pt x="1180502" y="311550"/>
                    <a:pt x="1186442" y="316059"/>
                    <a:pt x="1125111" y="318754"/>
                  </a:cubicBezTo>
                  <a:cubicBezTo>
                    <a:pt x="1124415" y="341472"/>
                    <a:pt x="1126427" y="364656"/>
                    <a:pt x="1140574" y="383511"/>
                  </a:cubicBezTo>
                  <a:cubicBezTo>
                    <a:pt x="1135085" y="389304"/>
                    <a:pt x="1129596" y="395178"/>
                    <a:pt x="1124182" y="401051"/>
                  </a:cubicBezTo>
                  <a:cubicBezTo>
                    <a:pt x="1091244" y="372847"/>
                    <a:pt x="1062330" y="339848"/>
                    <a:pt x="1025448" y="316516"/>
                  </a:cubicBezTo>
                  <a:cubicBezTo>
                    <a:pt x="1028850" y="330347"/>
                    <a:pt x="1032327" y="344103"/>
                    <a:pt x="1035884" y="357934"/>
                  </a:cubicBezTo>
                  <a:cubicBezTo>
                    <a:pt x="987637" y="347424"/>
                    <a:pt x="945271" y="321614"/>
                    <a:pt x="900427" y="302451"/>
                  </a:cubicBezTo>
                  <a:cubicBezTo>
                    <a:pt x="917902" y="328877"/>
                    <a:pt x="936842" y="354380"/>
                    <a:pt x="953314" y="381500"/>
                  </a:cubicBezTo>
                  <a:cubicBezTo>
                    <a:pt x="928651" y="373235"/>
                    <a:pt x="904371" y="364115"/>
                    <a:pt x="879783" y="355770"/>
                  </a:cubicBezTo>
                  <a:cubicBezTo>
                    <a:pt x="892311" y="375086"/>
                    <a:pt x="907232" y="392785"/>
                    <a:pt x="923624" y="409088"/>
                  </a:cubicBezTo>
                  <a:cubicBezTo>
                    <a:pt x="912721" y="410865"/>
                    <a:pt x="901977" y="412643"/>
                    <a:pt x="891228" y="414500"/>
                  </a:cubicBezTo>
                  <a:cubicBezTo>
                    <a:pt x="896101" y="462873"/>
                    <a:pt x="943185" y="484896"/>
                    <a:pt x="978130" y="510165"/>
                  </a:cubicBezTo>
                  <a:cubicBezTo>
                    <a:pt x="900374" y="529015"/>
                    <a:pt x="934172" y="523927"/>
                    <a:pt x="834785" y="504446"/>
                  </a:cubicBezTo>
                  <a:cubicBezTo>
                    <a:pt x="829758" y="513874"/>
                    <a:pt x="824890" y="523375"/>
                    <a:pt x="820017" y="532883"/>
                  </a:cubicBezTo>
                  <a:cubicBezTo>
                    <a:pt x="755819" y="500801"/>
                    <a:pt x="761165" y="504812"/>
                    <a:pt x="715333" y="529561"/>
                  </a:cubicBezTo>
                  <a:cubicBezTo>
                    <a:pt x="725541" y="541382"/>
                    <a:pt x="735897" y="553287"/>
                    <a:pt x="746259" y="565107"/>
                  </a:cubicBezTo>
                  <a:cubicBezTo>
                    <a:pt x="713087" y="564104"/>
                    <a:pt x="679380" y="561632"/>
                    <a:pt x="647137" y="571054"/>
                  </a:cubicBezTo>
                  <a:cubicBezTo>
                    <a:pt x="701834" y="619922"/>
                    <a:pt x="705900" y="615290"/>
                    <a:pt x="768522" y="621747"/>
                  </a:cubicBezTo>
                  <a:cubicBezTo>
                    <a:pt x="762953" y="623604"/>
                    <a:pt x="751976" y="627158"/>
                    <a:pt x="746487" y="629010"/>
                  </a:cubicBezTo>
                  <a:cubicBezTo>
                    <a:pt x="751126" y="637742"/>
                    <a:pt x="755840" y="646475"/>
                    <a:pt x="760559" y="655207"/>
                  </a:cubicBezTo>
                  <a:cubicBezTo>
                    <a:pt x="724994" y="655207"/>
                    <a:pt x="688807" y="654666"/>
                    <a:pt x="654558" y="665638"/>
                  </a:cubicBezTo>
                  <a:cubicBezTo>
                    <a:pt x="672108" y="695618"/>
                    <a:pt x="702184" y="719577"/>
                    <a:pt x="738599" y="717099"/>
                  </a:cubicBezTo>
                  <a:cubicBezTo>
                    <a:pt x="722053" y="726681"/>
                    <a:pt x="705895" y="736883"/>
                    <a:pt x="689811" y="747080"/>
                  </a:cubicBezTo>
                  <a:cubicBezTo>
                    <a:pt x="710916" y="751022"/>
                    <a:pt x="732027" y="755345"/>
                    <a:pt x="752979" y="760449"/>
                  </a:cubicBezTo>
                  <a:cubicBezTo>
                    <a:pt x="736667" y="770725"/>
                    <a:pt x="720349" y="781081"/>
                    <a:pt x="704116" y="791512"/>
                  </a:cubicBezTo>
                  <a:cubicBezTo>
                    <a:pt x="721124" y="807661"/>
                    <a:pt x="737904" y="824123"/>
                    <a:pt x="753600" y="841663"/>
                  </a:cubicBezTo>
                  <a:cubicBezTo>
                    <a:pt x="670414" y="829673"/>
                    <a:pt x="723343" y="894435"/>
                    <a:pt x="737362" y="928442"/>
                  </a:cubicBezTo>
                  <a:cubicBezTo>
                    <a:pt x="698628" y="919094"/>
                    <a:pt x="660589" y="905184"/>
                    <a:pt x="620304" y="905104"/>
                  </a:cubicBezTo>
                  <a:cubicBezTo>
                    <a:pt x="645975" y="939955"/>
                    <a:pt x="677209" y="970015"/>
                    <a:pt x="705045" y="1003008"/>
                  </a:cubicBezTo>
                  <a:cubicBezTo>
                    <a:pt x="607607" y="1016420"/>
                    <a:pt x="650089" y="1011640"/>
                    <a:pt x="529071" y="977432"/>
                  </a:cubicBezTo>
                  <a:cubicBezTo>
                    <a:pt x="495124" y="1042905"/>
                    <a:pt x="503177" y="1024347"/>
                    <a:pt x="467760" y="1021784"/>
                  </a:cubicBezTo>
                  <a:cubicBezTo>
                    <a:pt x="469384" y="1009577"/>
                    <a:pt x="473944" y="997289"/>
                    <a:pt x="472246" y="984923"/>
                  </a:cubicBezTo>
                  <a:cubicBezTo>
                    <a:pt x="458481" y="966996"/>
                    <a:pt x="442556" y="950613"/>
                    <a:pt x="431733" y="930601"/>
                  </a:cubicBezTo>
                  <a:cubicBezTo>
                    <a:pt x="465058" y="927354"/>
                    <a:pt x="510906" y="936241"/>
                    <a:pt x="527218" y="897990"/>
                  </a:cubicBezTo>
                  <a:cubicBezTo>
                    <a:pt x="505491" y="874577"/>
                    <a:pt x="476577" y="860666"/>
                    <a:pt x="449054" y="845600"/>
                  </a:cubicBezTo>
                  <a:cubicBezTo>
                    <a:pt x="457016" y="825047"/>
                    <a:pt x="463667" y="803947"/>
                    <a:pt x="468923" y="782466"/>
                  </a:cubicBezTo>
                  <a:cubicBezTo>
                    <a:pt x="442944" y="781771"/>
                    <a:pt x="416965" y="781538"/>
                    <a:pt x="390986" y="782005"/>
                  </a:cubicBezTo>
                  <a:cubicBezTo>
                    <a:pt x="400340" y="771421"/>
                    <a:pt x="410468" y="761298"/>
                    <a:pt x="417661" y="749085"/>
                  </a:cubicBezTo>
                  <a:cubicBezTo>
                    <a:pt x="431053" y="693560"/>
                    <a:pt x="394862" y="698955"/>
                    <a:pt x="342665" y="651642"/>
                  </a:cubicBezTo>
                  <a:cubicBezTo>
                    <a:pt x="314988" y="662152"/>
                    <a:pt x="287385" y="672662"/>
                    <a:pt x="259394" y="682089"/>
                  </a:cubicBezTo>
                  <a:cubicBezTo>
                    <a:pt x="246946" y="662773"/>
                    <a:pt x="237901" y="641599"/>
                    <a:pt x="232099" y="619423"/>
                  </a:cubicBezTo>
                  <a:cubicBezTo>
                    <a:pt x="142633" y="654836"/>
                    <a:pt x="160809" y="660173"/>
                    <a:pt x="100045" y="638352"/>
                  </a:cubicBezTo>
                  <a:cubicBezTo>
                    <a:pt x="66953" y="624755"/>
                    <a:pt x="32083" y="615789"/>
                    <a:pt x="0" y="599947"/>
                  </a:cubicBezTo>
                  <a:cubicBezTo>
                    <a:pt x="42912" y="595077"/>
                    <a:pt x="87215" y="602345"/>
                    <a:pt x="128885" y="588355"/>
                  </a:cubicBezTo>
                  <a:cubicBezTo>
                    <a:pt x="98888" y="574598"/>
                    <a:pt x="67341" y="564094"/>
                    <a:pt x="39122" y="546857"/>
                  </a:cubicBezTo>
                  <a:cubicBezTo>
                    <a:pt x="50025" y="544385"/>
                    <a:pt x="60923" y="541987"/>
                    <a:pt x="71906" y="539748"/>
                  </a:cubicBezTo>
                  <a:cubicBezTo>
                    <a:pt x="74459" y="517725"/>
                    <a:pt x="73376" y="495623"/>
                    <a:pt x="68970" y="473988"/>
                  </a:cubicBezTo>
                  <a:cubicBezTo>
                    <a:pt x="88611" y="481251"/>
                    <a:pt x="109021" y="486429"/>
                    <a:pt x="130053" y="487204"/>
                  </a:cubicBezTo>
                  <a:cubicBezTo>
                    <a:pt x="129899" y="475150"/>
                    <a:pt x="129745" y="463017"/>
                    <a:pt x="129511" y="450963"/>
                  </a:cubicBezTo>
                  <a:cubicBezTo>
                    <a:pt x="176644" y="491453"/>
                    <a:pt x="179149" y="496345"/>
                    <a:pt x="257393" y="503353"/>
                  </a:cubicBezTo>
                  <a:cubicBezTo>
                    <a:pt x="258168" y="489214"/>
                    <a:pt x="259017" y="475070"/>
                    <a:pt x="259867" y="460932"/>
                  </a:cubicBezTo>
                  <a:cubicBezTo>
                    <a:pt x="299143" y="473834"/>
                    <a:pt x="340584" y="482880"/>
                    <a:pt x="381639" y="472137"/>
                  </a:cubicBezTo>
                  <a:cubicBezTo>
                    <a:pt x="370581" y="459001"/>
                    <a:pt x="359524" y="445939"/>
                    <a:pt x="348547" y="432883"/>
                  </a:cubicBezTo>
                  <a:cubicBezTo>
                    <a:pt x="387207" y="445785"/>
                    <a:pt x="428261" y="467654"/>
                    <a:pt x="469777" y="454210"/>
                  </a:cubicBezTo>
                  <a:cubicBezTo>
                    <a:pt x="545266" y="405470"/>
                    <a:pt x="459405" y="398313"/>
                    <a:pt x="582504" y="295411"/>
                  </a:cubicBezTo>
                  <a:cubicBezTo>
                    <a:pt x="610723" y="270683"/>
                    <a:pt x="649457" y="271224"/>
                    <a:pt x="684715" y="270762"/>
                  </a:cubicBezTo>
                  <a:cubicBezTo>
                    <a:pt x="642965" y="225328"/>
                    <a:pt x="592324" y="187464"/>
                    <a:pt x="559461" y="134373"/>
                  </a:cubicBezTo>
                  <a:cubicBezTo>
                    <a:pt x="590153" y="138469"/>
                    <a:pt x="621313" y="140167"/>
                    <a:pt x="652239" y="136538"/>
                  </a:cubicBezTo>
                  <a:cubicBezTo>
                    <a:pt x="647137" y="110807"/>
                    <a:pt x="638012" y="86153"/>
                    <a:pt x="626881" y="62433"/>
                  </a:cubicBezTo>
                  <a:cubicBezTo>
                    <a:pt x="645747" y="66221"/>
                    <a:pt x="664766" y="69542"/>
                    <a:pt x="683786" y="72709"/>
                  </a:cubicBezTo>
                  <a:cubicBezTo>
                    <a:pt x="666401" y="49223"/>
                    <a:pt x="649080" y="25503"/>
                    <a:pt x="634700" y="0"/>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8B03ACB-140D-9AE0-F8BF-BB8542B4ECF4}"/>
                </a:ext>
              </a:extLst>
            </p:cNvPr>
            <p:cNvSpPr/>
            <p:nvPr/>
          </p:nvSpPr>
          <p:spPr>
            <a:xfrm>
              <a:off x="941455" y="2245903"/>
              <a:ext cx="2335270" cy="1702691"/>
            </a:xfrm>
            <a:custGeom>
              <a:avLst/>
              <a:gdLst>
                <a:gd name="connsiteX0" fmla="*/ 959975 w 2335270"/>
                <a:gd name="connsiteY0" fmla="*/ 56099 h 1702691"/>
                <a:gd name="connsiteX1" fmla="*/ 1018579 w 2335270"/>
                <a:gd name="connsiteY1" fmla="*/ 0 h 1702691"/>
                <a:gd name="connsiteX2" fmla="*/ 1095432 w 2335270"/>
                <a:gd name="connsiteY2" fmla="*/ 127116 h 1702691"/>
                <a:gd name="connsiteX3" fmla="*/ 1093346 w 2335270"/>
                <a:gd name="connsiteY3" fmla="*/ 158645 h 1702691"/>
                <a:gd name="connsiteX4" fmla="*/ 1112753 w 2335270"/>
                <a:gd name="connsiteY4" fmla="*/ 159186 h 1702691"/>
                <a:gd name="connsiteX5" fmla="*/ 1129145 w 2335270"/>
                <a:gd name="connsiteY5" fmla="*/ 207634 h 1702691"/>
                <a:gd name="connsiteX6" fmla="*/ 1188136 w 2335270"/>
                <a:gd name="connsiteY6" fmla="*/ 161192 h 1702691"/>
                <a:gd name="connsiteX7" fmla="*/ 1188369 w 2335270"/>
                <a:gd name="connsiteY7" fmla="*/ 207788 h 1702691"/>
                <a:gd name="connsiteX8" fmla="*/ 1283934 w 2335270"/>
                <a:gd name="connsiteY8" fmla="*/ 161117 h 1702691"/>
                <a:gd name="connsiteX9" fmla="*/ 1203678 w 2335270"/>
                <a:gd name="connsiteY9" fmla="*/ 238161 h 1702691"/>
                <a:gd name="connsiteX10" fmla="*/ 1268545 w 2335270"/>
                <a:gd name="connsiteY10" fmla="*/ 276874 h 1702691"/>
                <a:gd name="connsiteX11" fmla="*/ 1316713 w 2335270"/>
                <a:gd name="connsiteY11" fmla="*/ 224946 h 1702691"/>
                <a:gd name="connsiteX12" fmla="*/ 1376399 w 2335270"/>
                <a:gd name="connsiteY12" fmla="*/ 246660 h 1702691"/>
                <a:gd name="connsiteX13" fmla="*/ 1506600 w 2335270"/>
                <a:gd name="connsiteY13" fmla="*/ 173017 h 1702691"/>
                <a:gd name="connsiteX14" fmla="*/ 1513326 w 2335270"/>
                <a:gd name="connsiteY14" fmla="*/ 225874 h 1702691"/>
                <a:gd name="connsiteX15" fmla="*/ 1562884 w 2335270"/>
                <a:gd name="connsiteY15" fmla="*/ 232596 h 1702691"/>
                <a:gd name="connsiteX16" fmla="*/ 1546954 w 2335270"/>
                <a:gd name="connsiteY16" fmla="*/ 285299 h 1702691"/>
                <a:gd name="connsiteX17" fmla="*/ 1662696 w 2335270"/>
                <a:gd name="connsiteY17" fmla="*/ 298976 h 1702691"/>
                <a:gd name="connsiteX18" fmla="*/ 1754163 w 2335270"/>
                <a:gd name="connsiteY18" fmla="*/ 235769 h 1702691"/>
                <a:gd name="connsiteX19" fmla="*/ 1768930 w 2335270"/>
                <a:gd name="connsiteY19" fmla="*/ 323938 h 1702691"/>
                <a:gd name="connsiteX20" fmla="*/ 1902688 w 2335270"/>
                <a:gd name="connsiteY20" fmla="*/ 141265 h 1702691"/>
                <a:gd name="connsiteX21" fmla="*/ 2018042 w 2335270"/>
                <a:gd name="connsiteY21" fmla="*/ 155563 h 1702691"/>
                <a:gd name="connsiteX22" fmla="*/ 1984951 w 2335270"/>
                <a:gd name="connsiteY22" fmla="*/ 214213 h 1702691"/>
                <a:gd name="connsiteX23" fmla="*/ 2054611 w 2335270"/>
                <a:gd name="connsiteY23" fmla="*/ 200610 h 1702691"/>
                <a:gd name="connsiteX24" fmla="*/ 2040077 w 2335270"/>
                <a:gd name="connsiteY24" fmla="*/ 266911 h 1702691"/>
                <a:gd name="connsiteX25" fmla="*/ 2253932 w 2335270"/>
                <a:gd name="connsiteY25" fmla="*/ 168465 h 1702691"/>
                <a:gd name="connsiteX26" fmla="*/ 2118549 w 2335270"/>
                <a:gd name="connsiteY26" fmla="*/ 297591 h 1702691"/>
                <a:gd name="connsiteX27" fmla="*/ 2177078 w 2335270"/>
                <a:gd name="connsiteY27" fmla="*/ 314282 h 1702691"/>
                <a:gd name="connsiteX28" fmla="*/ 2094428 w 2335270"/>
                <a:gd name="connsiteY28" fmla="*/ 409868 h 1702691"/>
                <a:gd name="connsiteX29" fmla="*/ 2175226 w 2335270"/>
                <a:gd name="connsiteY29" fmla="*/ 390859 h 1702691"/>
                <a:gd name="connsiteX30" fmla="*/ 2159996 w 2335270"/>
                <a:gd name="connsiteY30" fmla="*/ 486371 h 1702691"/>
                <a:gd name="connsiteX31" fmla="*/ 2213111 w 2335270"/>
                <a:gd name="connsiteY31" fmla="*/ 426946 h 1702691"/>
                <a:gd name="connsiteX32" fmla="*/ 2295995 w 2335270"/>
                <a:gd name="connsiteY32" fmla="*/ 442400 h 1702691"/>
                <a:gd name="connsiteX33" fmla="*/ 2247132 w 2335270"/>
                <a:gd name="connsiteY33" fmla="*/ 508621 h 1702691"/>
                <a:gd name="connsiteX34" fmla="*/ 2335270 w 2335270"/>
                <a:gd name="connsiteY34" fmla="*/ 524771 h 1702691"/>
                <a:gd name="connsiteX35" fmla="*/ 2334113 w 2335270"/>
                <a:gd name="connsiteY35" fmla="*/ 553441 h 1702691"/>
                <a:gd name="connsiteX36" fmla="*/ 2285096 w 2335270"/>
                <a:gd name="connsiteY36" fmla="*/ 551122 h 1702691"/>
                <a:gd name="connsiteX37" fmla="*/ 2204379 w 2335270"/>
                <a:gd name="connsiteY37" fmla="*/ 610775 h 1702691"/>
                <a:gd name="connsiteX38" fmla="*/ 2243347 w 2335270"/>
                <a:gd name="connsiteY38" fmla="*/ 640140 h 1702691"/>
                <a:gd name="connsiteX39" fmla="*/ 2216906 w 2335270"/>
                <a:gd name="connsiteY39" fmla="*/ 685421 h 1702691"/>
                <a:gd name="connsiteX40" fmla="*/ 2275281 w 2335270"/>
                <a:gd name="connsiteY40" fmla="*/ 683644 h 1702691"/>
                <a:gd name="connsiteX41" fmla="*/ 2312471 w 2335270"/>
                <a:gd name="connsiteY41" fmla="*/ 709995 h 1702691"/>
                <a:gd name="connsiteX42" fmla="*/ 2251161 w 2335270"/>
                <a:gd name="connsiteY42" fmla="*/ 744926 h 1702691"/>
                <a:gd name="connsiteX43" fmla="*/ 2320126 w 2335270"/>
                <a:gd name="connsiteY43" fmla="*/ 783639 h 1702691"/>
                <a:gd name="connsiteX44" fmla="*/ 2174849 w 2335270"/>
                <a:gd name="connsiteY44" fmla="*/ 841748 h 1702691"/>
                <a:gd name="connsiteX45" fmla="*/ 2184282 w 2335270"/>
                <a:gd name="connsiteY45" fmla="*/ 862688 h 1702691"/>
                <a:gd name="connsiteX46" fmla="*/ 2021763 w 2335270"/>
                <a:gd name="connsiteY46" fmla="*/ 930225 h 1702691"/>
                <a:gd name="connsiteX47" fmla="*/ 2016508 w 2335270"/>
                <a:gd name="connsiteY47" fmla="*/ 894759 h 1702691"/>
                <a:gd name="connsiteX48" fmla="*/ 1965554 w 2335270"/>
                <a:gd name="connsiteY48" fmla="*/ 892981 h 1702691"/>
                <a:gd name="connsiteX49" fmla="*/ 1962693 w 2335270"/>
                <a:gd name="connsiteY49" fmla="*/ 780859 h 1702691"/>
                <a:gd name="connsiteX50" fmla="*/ 1897746 w 2335270"/>
                <a:gd name="connsiteY50" fmla="*/ 784413 h 1702691"/>
                <a:gd name="connsiteX51" fmla="*/ 1868906 w 2335270"/>
                <a:gd name="connsiteY51" fmla="*/ 712860 h 1702691"/>
                <a:gd name="connsiteX52" fmla="*/ 1773883 w 2335270"/>
                <a:gd name="connsiteY52" fmla="*/ 703740 h 1702691"/>
                <a:gd name="connsiteX53" fmla="*/ 1703293 w 2335270"/>
                <a:gd name="connsiteY53" fmla="*/ 787273 h 1702691"/>
                <a:gd name="connsiteX54" fmla="*/ 1638655 w 2335270"/>
                <a:gd name="connsiteY54" fmla="*/ 687204 h 1702691"/>
                <a:gd name="connsiteX55" fmla="*/ 1600849 w 2335270"/>
                <a:gd name="connsiteY55" fmla="*/ 708531 h 1702691"/>
                <a:gd name="connsiteX56" fmla="*/ 1618940 w 2335270"/>
                <a:gd name="connsiteY56" fmla="*/ 622914 h 1702691"/>
                <a:gd name="connsiteX57" fmla="*/ 1563659 w 2335270"/>
                <a:gd name="connsiteY57" fmla="*/ 623147 h 1702691"/>
                <a:gd name="connsiteX58" fmla="*/ 1544560 w 2335270"/>
                <a:gd name="connsiteY58" fmla="*/ 535286 h 1702691"/>
                <a:gd name="connsiteX59" fmla="*/ 1407399 w 2335270"/>
                <a:gd name="connsiteY59" fmla="*/ 569362 h 1702691"/>
                <a:gd name="connsiteX60" fmla="*/ 1342145 w 2335270"/>
                <a:gd name="connsiteY60" fmla="*/ 630792 h 1702691"/>
                <a:gd name="connsiteX61" fmla="*/ 1283769 w 2335270"/>
                <a:gd name="connsiteY61" fmla="*/ 585899 h 1702691"/>
                <a:gd name="connsiteX62" fmla="*/ 1165554 w 2335270"/>
                <a:gd name="connsiteY62" fmla="*/ 807444 h 1702691"/>
                <a:gd name="connsiteX63" fmla="*/ 1027778 w 2335270"/>
                <a:gd name="connsiteY63" fmla="*/ 838199 h 1702691"/>
                <a:gd name="connsiteX64" fmla="*/ 907859 w 2335270"/>
                <a:gd name="connsiteY64" fmla="*/ 915396 h 1702691"/>
                <a:gd name="connsiteX65" fmla="*/ 992908 w 2335270"/>
                <a:gd name="connsiteY65" fmla="*/ 1049234 h 1702691"/>
                <a:gd name="connsiteX66" fmla="*/ 959816 w 2335270"/>
                <a:gd name="connsiteY66" fmla="*/ 1023269 h 1702691"/>
                <a:gd name="connsiteX67" fmla="*/ 959275 w 2335270"/>
                <a:gd name="connsiteY67" fmla="*/ 1095210 h 1702691"/>
                <a:gd name="connsiteX68" fmla="*/ 932293 w 2335270"/>
                <a:gd name="connsiteY68" fmla="*/ 1073262 h 1702691"/>
                <a:gd name="connsiteX69" fmla="*/ 926417 w 2335270"/>
                <a:gd name="connsiteY69" fmla="*/ 1090032 h 1702691"/>
                <a:gd name="connsiteX70" fmla="*/ 849255 w 2335270"/>
                <a:gd name="connsiteY70" fmla="*/ 1024967 h 1702691"/>
                <a:gd name="connsiteX71" fmla="*/ 897115 w 2335270"/>
                <a:gd name="connsiteY71" fmla="*/ 1132453 h 1702691"/>
                <a:gd name="connsiteX72" fmla="*/ 843846 w 2335270"/>
                <a:gd name="connsiteY72" fmla="*/ 1127742 h 1702691"/>
                <a:gd name="connsiteX73" fmla="*/ 869129 w 2335270"/>
                <a:gd name="connsiteY73" fmla="*/ 1154789 h 1702691"/>
                <a:gd name="connsiteX74" fmla="*/ 873689 w 2335270"/>
                <a:gd name="connsiteY74" fmla="*/ 1194510 h 1702691"/>
                <a:gd name="connsiteX75" fmla="*/ 762274 w 2335270"/>
                <a:gd name="connsiteY75" fmla="*/ 1206022 h 1702691"/>
                <a:gd name="connsiteX76" fmla="*/ 587770 w 2335270"/>
                <a:gd name="connsiteY76" fmla="*/ 1045218 h 1702691"/>
                <a:gd name="connsiteX77" fmla="*/ 572922 w 2335270"/>
                <a:gd name="connsiteY77" fmla="*/ 1005497 h 1702691"/>
                <a:gd name="connsiteX78" fmla="*/ 718353 w 2335270"/>
                <a:gd name="connsiteY78" fmla="*/ 1245043 h 1702691"/>
                <a:gd name="connsiteX79" fmla="*/ 722993 w 2335270"/>
                <a:gd name="connsiteY79" fmla="*/ 1267065 h 1702691"/>
                <a:gd name="connsiteX80" fmla="*/ 570523 w 2335270"/>
                <a:gd name="connsiteY80" fmla="*/ 1232368 h 1702691"/>
                <a:gd name="connsiteX81" fmla="*/ 581039 w 2335270"/>
                <a:gd name="connsiteY81" fmla="*/ 1305858 h 1702691"/>
                <a:gd name="connsiteX82" fmla="*/ 777652 w 2335270"/>
                <a:gd name="connsiteY82" fmla="*/ 1300759 h 1702691"/>
                <a:gd name="connsiteX83" fmla="*/ 656496 w 2335270"/>
                <a:gd name="connsiteY83" fmla="*/ 1361494 h 1702691"/>
                <a:gd name="connsiteX84" fmla="*/ 836489 w 2335270"/>
                <a:gd name="connsiteY84" fmla="*/ 1374938 h 1702691"/>
                <a:gd name="connsiteX85" fmla="*/ 828526 w 2335270"/>
                <a:gd name="connsiteY85" fmla="*/ 1417131 h 1702691"/>
                <a:gd name="connsiteX86" fmla="*/ 894630 w 2335270"/>
                <a:gd name="connsiteY86" fmla="*/ 1419450 h 1702691"/>
                <a:gd name="connsiteX87" fmla="*/ 739767 w 2335270"/>
                <a:gd name="connsiteY87" fmla="*/ 1503677 h 1702691"/>
                <a:gd name="connsiteX88" fmla="*/ 883961 w 2335270"/>
                <a:gd name="connsiteY88" fmla="*/ 1515036 h 1702691"/>
                <a:gd name="connsiteX89" fmla="*/ 829838 w 2335270"/>
                <a:gd name="connsiteY89" fmla="*/ 1565187 h 1702691"/>
                <a:gd name="connsiteX90" fmla="*/ 858677 w 2335270"/>
                <a:gd name="connsiteY90" fmla="*/ 1579559 h 1702691"/>
                <a:gd name="connsiteX91" fmla="*/ 751519 w 2335270"/>
                <a:gd name="connsiteY91" fmla="*/ 1614797 h 1702691"/>
                <a:gd name="connsiteX92" fmla="*/ 641574 w 2335270"/>
                <a:gd name="connsiteY92" fmla="*/ 1635663 h 1702691"/>
                <a:gd name="connsiteX93" fmla="*/ 633686 w 2335270"/>
                <a:gd name="connsiteY93" fmla="*/ 1696552 h 1702691"/>
                <a:gd name="connsiteX94" fmla="*/ 530005 w 2335270"/>
                <a:gd name="connsiteY94" fmla="*/ 1682567 h 1702691"/>
                <a:gd name="connsiteX95" fmla="*/ 657653 w 2335270"/>
                <a:gd name="connsiteY95" fmla="*/ 1616808 h 1702691"/>
                <a:gd name="connsiteX96" fmla="*/ 555904 w 2335270"/>
                <a:gd name="connsiteY96" fmla="*/ 1574074 h 1702691"/>
                <a:gd name="connsiteX97" fmla="*/ 767752 w 2335270"/>
                <a:gd name="connsiteY97" fmla="*/ 1539530 h 1702691"/>
                <a:gd name="connsiteX98" fmla="*/ 687342 w 2335270"/>
                <a:gd name="connsiteY98" fmla="*/ 1530257 h 1702691"/>
                <a:gd name="connsiteX99" fmla="*/ 642110 w 2335270"/>
                <a:gd name="connsiteY99" fmla="*/ 1481808 h 1702691"/>
                <a:gd name="connsiteX100" fmla="*/ 557295 w 2335270"/>
                <a:gd name="connsiteY100" fmla="*/ 1495639 h 1702691"/>
                <a:gd name="connsiteX101" fmla="*/ 464283 w 2335270"/>
                <a:gd name="connsiteY101" fmla="*/ 1522606 h 1702691"/>
                <a:gd name="connsiteX102" fmla="*/ 481291 w 2335270"/>
                <a:gd name="connsiteY102" fmla="*/ 1458932 h 1702691"/>
                <a:gd name="connsiteX103" fmla="*/ 380317 w 2335270"/>
                <a:gd name="connsiteY103" fmla="*/ 1479411 h 1702691"/>
                <a:gd name="connsiteX104" fmla="*/ 404671 w 2335270"/>
                <a:gd name="connsiteY104" fmla="*/ 1391782 h 1702691"/>
                <a:gd name="connsiteX105" fmla="*/ 416811 w 2335270"/>
                <a:gd name="connsiteY105" fmla="*/ 1297507 h 1702691"/>
                <a:gd name="connsiteX106" fmla="*/ 373591 w 2335270"/>
                <a:gd name="connsiteY106" fmla="*/ 1293178 h 1702691"/>
                <a:gd name="connsiteX107" fmla="*/ 355655 w 2335270"/>
                <a:gd name="connsiteY107" fmla="*/ 1262349 h 1702691"/>
                <a:gd name="connsiteX108" fmla="*/ 296197 w 2335270"/>
                <a:gd name="connsiteY108" fmla="*/ 1268996 h 1702691"/>
                <a:gd name="connsiteX109" fmla="*/ 308337 w 2335270"/>
                <a:gd name="connsiteY109" fmla="*/ 1221784 h 1702691"/>
                <a:gd name="connsiteX110" fmla="*/ 419593 w 2335270"/>
                <a:gd name="connsiteY110" fmla="*/ 1086631 h 1702691"/>
                <a:gd name="connsiteX111" fmla="*/ 333461 w 2335270"/>
                <a:gd name="connsiteY111" fmla="*/ 1111821 h 1702691"/>
                <a:gd name="connsiteX112" fmla="*/ 381086 w 2335270"/>
                <a:gd name="connsiteY112" fmla="*/ 988801 h 1702691"/>
                <a:gd name="connsiteX113" fmla="*/ 343127 w 2335270"/>
                <a:gd name="connsiteY113" fmla="*/ 1012988 h 1702691"/>
                <a:gd name="connsiteX114" fmla="*/ 355808 w 2335270"/>
                <a:gd name="connsiteY114" fmla="*/ 979914 h 1702691"/>
                <a:gd name="connsiteX115" fmla="*/ 278414 w 2335270"/>
                <a:gd name="connsiteY115" fmla="*/ 945913 h 1702691"/>
                <a:gd name="connsiteX116" fmla="*/ 320859 w 2335270"/>
                <a:gd name="connsiteY116" fmla="*/ 910829 h 1702691"/>
                <a:gd name="connsiteX117" fmla="*/ 146742 w 2335270"/>
                <a:gd name="connsiteY117" fmla="*/ 932851 h 1702691"/>
                <a:gd name="connsiteX118" fmla="*/ 210914 w 2335270"/>
                <a:gd name="connsiteY118" fmla="*/ 872036 h 1702691"/>
                <a:gd name="connsiteX119" fmla="*/ 157178 w 2335270"/>
                <a:gd name="connsiteY119" fmla="*/ 869717 h 1702691"/>
                <a:gd name="connsiteX120" fmla="*/ 220808 w 2335270"/>
                <a:gd name="connsiteY120" fmla="*/ 814234 h 1702691"/>
                <a:gd name="connsiteX121" fmla="*/ 310497 w 2335270"/>
                <a:gd name="connsiteY121" fmla="*/ 772275 h 1702691"/>
                <a:gd name="connsiteX122" fmla="*/ 357735 w 2335270"/>
                <a:gd name="connsiteY122" fmla="*/ 709449 h 1702691"/>
                <a:gd name="connsiteX123" fmla="*/ 373352 w 2335270"/>
                <a:gd name="connsiteY123" fmla="*/ 647324 h 1702691"/>
                <a:gd name="connsiteX124" fmla="*/ 441314 w 2335270"/>
                <a:gd name="connsiteY124" fmla="*/ 685883 h 1702691"/>
                <a:gd name="connsiteX125" fmla="*/ 442089 w 2335270"/>
                <a:gd name="connsiteY125" fmla="*/ 615794 h 1702691"/>
                <a:gd name="connsiteX126" fmla="*/ 408535 w 2335270"/>
                <a:gd name="connsiteY126" fmla="*/ 537132 h 1702691"/>
                <a:gd name="connsiteX127" fmla="*/ 347071 w 2335270"/>
                <a:gd name="connsiteY127" fmla="*/ 540607 h 1702691"/>
                <a:gd name="connsiteX128" fmla="*/ 262871 w 2335270"/>
                <a:gd name="connsiteY128" fmla="*/ 572598 h 1702691"/>
                <a:gd name="connsiteX129" fmla="*/ 285681 w 2335270"/>
                <a:gd name="connsiteY129" fmla="*/ 529328 h 1702691"/>
                <a:gd name="connsiteX130" fmla="*/ 171022 w 2335270"/>
                <a:gd name="connsiteY130" fmla="*/ 617036 h 1702691"/>
                <a:gd name="connsiteX131" fmla="*/ 196151 w 2335270"/>
                <a:gd name="connsiteY131" fmla="*/ 509550 h 1702691"/>
                <a:gd name="connsiteX132" fmla="*/ 0 w 2335270"/>
                <a:gd name="connsiteY132" fmla="*/ 509550 h 1702691"/>
                <a:gd name="connsiteX133" fmla="*/ 5101 w 2335270"/>
                <a:gd name="connsiteY133" fmla="*/ 442167 h 1702691"/>
                <a:gd name="connsiteX134" fmla="*/ 101903 w 2335270"/>
                <a:gd name="connsiteY134" fmla="*/ 396573 h 1702691"/>
                <a:gd name="connsiteX135" fmla="*/ 8891 w 2335270"/>
                <a:gd name="connsiteY135" fmla="*/ 310802 h 1702691"/>
                <a:gd name="connsiteX136" fmla="*/ 149608 w 2335270"/>
                <a:gd name="connsiteY136" fmla="*/ 321853 h 1702691"/>
                <a:gd name="connsiteX137" fmla="*/ 75850 w 2335270"/>
                <a:gd name="connsiteY137" fmla="*/ 246586 h 1702691"/>
                <a:gd name="connsiteX138" fmla="*/ 131130 w 2335270"/>
                <a:gd name="connsiteY138" fmla="*/ 257404 h 1702691"/>
                <a:gd name="connsiteX139" fmla="*/ 182159 w 2335270"/>
                <a:gd name="connsiteY139" fmla="*/ 196822 h 1702691"/>
                <a:gd name="connsiteX140" fmla="*/ 277565 w 2335270"/>
                <a:gd name="connsiteY140" fmla="*/ 258024 h 1702691"/>
                <a:gd name="connsiteX141" fmla="*/ 263800 w 2335270"/>
                <a:gd name="connsiteY141" fmla="*/ 191570 h 1702691"/>
                <a:gd name="connsiteX142" fmla="*/ 313671 w 2335270"/>
                <a:gd name="connsiteY142" fmla="*/ 205173 h 1702691"/>
                <a:gd name="connsiteX143" fmla="*/ 282050 w 2335270"/>
                <a:gd name="connsiteY143" fmla="*/ 155409 h 1702691"/>
                <a:gd name="connsiteX144" fmla="*/ 285761 w 2335270"/>
                <a:gd name="connsiteY144" fmla="*/ 93745 h 1702691"/>
                <a:gd name="connsiteX145" fmla="*/ 381633 w 2335270"/>
                <a:gd name="connsiteY145" fmla="*/ 137556 h 1702691"/>
                <a:gd name="connsiteX146" fmla="*/ 410627 w 2335270"/>
                <a:gd name="connsiteY146" fmla="*/ 52708 h 1702691"/>
                <a:gd name="connsiteX147" fmla="*/ 432895 w 2335270"/>
                <a:gd name="connsiteY147" fmla="*/ 44130 h 1702691"/>
                <a:gd name="connsiteX148" fmla="*/ 457945 w 2335270"/>
                <a:gd name="connsiteY148" fmla="*/ 170471 h 1702691"/>
                <a:gd name="connsiteX149" fmla="*/ 499928 w 2335270"/>
                <a:gd name="connsiteY149" fmla="*/ 100769 h 1702691"/>
                <a:gd name="connsiteX150" fmla="*/ 528301 w 2335270"/>
                <a:gd name="connsiteY150" fmla="*/ 212972 h 1702691"/>
                <a:gd name="connsiteX151" fmla="*/ 588146 w 2335270"/>
                <a:gd name="connsiteY151" fmla="*/ 160502 h 1702691"/>
                <a:gd name="connsiteX152" fmla="*/ 590546 w 2335270"/>
                <a:gd name="connsiteY152" fmla="*/ 216218 h 1702691"/>
                <a:gd name="connsiteX153" fmla="*/ 668869 w 2335270"/>
                <a:gd name="connsiteY153" fmla="*/ 187936 h 1702691"/>
                <a:gd name="connsiteX154" fmla="*/ 651320 w 2335270"/>
                <a:gd name="connsiteY154" fmla="*/ 259568 h 1702691"/>
                <a:gd name="connsiteX155" fmla="*/ 736136 w 2335270"/>
                <a:gd name="connsiteY155" fmla="*/ 247668 h 1702691"/>
                <a:gd name="connsiteX156" fmla="*/ 697248 w 2335270"/>
                <a:gd name="connsiteY156" fmla="*/ 370147 h 1702691"/>
                <a:gd name="connsiteX157" fmla="*/ 746885 w 2335270"/>
                <a:gd name="connsiteY157" fmla="*/ 300525 h 1702691"/>
                <a:gd name="connsiteX158" fmla="*/ 797839 w 2335270"/>
                <a:gd name="connsiteY158" fmla="*/ 357706 h 1702691"/>
                <a:gd name="connsiteX159" fmla="*/ 799851 w 2335270"/>
                <a:gd name="connsiteY159" fmla="*/ 278731 h 1702691"/>
                <a:gd name="connsiteX160" fmla="*/ 885362 w 2335270"/>
                <a:gd name="connsiteY160" fmla="*/ 336607 h 1702691"/>
                <a:gd name="connsiteX161" fmla="*/ 849335 w 2335270"/>
                <a:gd name="connsiteY161" fmla="*/ 219693 h 1702691"/>
                <a:gd name="connsiteX162" fmla="*/ 925726 w 2335270"/>
                <a:gd name="connsiteY162" fmla="*/ 251377 h 1702691"/>
                <a:gd name="connsiteX163" fmla="*/ 904928 w 2335270"/>
                <a:gd name="connsiteY163" fmla="*/ 208802 h 1702691"/>
                <a:gd name="connsiteX164" fmla="*/ 954566 w 2335270"/>
                <a:gd name="connsiteY164" fmla="*/ 210192 h 1702691"/>
                <a:gd name="connsiteX165" fmla="*/ 959052 w 2335270"/>
                <a:gd name="connsiteY165" fmla="*/ 194504 h 1702691"/>
                <a:gd name="connsiteX166" fmla="*/ 882506 w 2335270"/>
                <a:gd name="connsiteY166" fmla="*/ 162592 h 1702691"/>
                <a:gd name="connsiteX167" fmla="*/ 938716 w 2335270"/>
                <a:gd name="connsiteY167" fmla="*/ 149997 h 1702691"/>
                <a:gd name="connsiteX168" fmla="*/ 940728 w 2335270"/>
                <a:gd name="connsiteY168" fmla="*/ 107576 h 1702691"/>
                <a:gd name="connsiteX169" fmla="*/ 868901 w 2335270"/>
                <a:gd name="connsiteY169" fmla="*/ 103634 h 1702691"/>
                <a:gd name="connsiteX170" fmla="*/ 938562 w 2335270"/>
                <a:gd name="connsiteY170" fmla="*/ 22187 h 1702691"/>
                <a:gd name="connsiteX171" fmla="*/ 959975 w 2335270"/>
                <a:gd name="connsiteY171" fmla="*/ 56099 h 170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2335270" h="1702691">
                  <a:moveTo>
                    <a:pt x="959975" y="56099"/>
                  </a:moveTo>
                  <a:cubicBezTo>
                    <a:pt x="980311" y="38246"/>
                    <a:pt x="999947" y="19704"/>
                    <a:pt x="1018579" y="0"/>
                  </a:cubicBezTo>
                  <a:cubicBezTo>
                    <a:pt x="999411" y="126489"/>
                    <a:pt x="1064172" y="122961"/>
                    <a:pt x="1095432" y="127116"/>
                  </a:cubicBezTo>
                  <a:cubicBezTo>
                    <a:pt x="1094657" y="137625"/>
                    <a:pt x="1093887" y="148056"/>
                    <a:pt x="1093346" y="158645"/>
                  </a:cubicBezTo>
                  <a:cubicBezTo>
                    <a:pt x="1099684" y="158799"/>
                    <a:pt x="1106181" y="158953"/>
                    <a:pt x="1112753" y="159186"/>
                  </a:cubicBezTo>
                  <a:cubicBezTo>
                    <a:pt x="1116076" y="175956"/>
                    <a:pt x="1121103" y="192413"/>
                    <a:pt x="1129145" y="207634"/>
                  </a:cubicBezTo>
                  <a:cubicBezTo>
                    <a:pt x="1153887" y="199523"/>
                    <a:pt x="1171977" y="180742"/>
                    <a:pt x="1188136" y="161192"/>
                  </a:cubicBezTo>
                  <a:cubicBezTo>
                    <a:pt x="1188136" y="176646"/>
                    <a:pt x="1188215" y="192254"/>
                    <a:pt x="1188369" y="207788"/>
                  </a:cubicBezTo>
                  <a:cubicBezTo>
                    <a:pt x="1218680" y="189320"/>
                    <a:pt x="1249292" y="170386"/>
                    <a:pt x="1283934" y="161117"/>
                  </a:cubicBezTo>
                  <a:cubicBezTo>
                    <a:pt x="1257340" y="187082"/>
                    <a:pt x="1224710" y="206865"/>
                    <a:pt x="1203678" y="238161"/>
                  </a:cubicBezTo>
                  <a:cubicBezTo>
                    <a:pt x="1220999" y="256014"/>
                    <a:pt x="1239785" y="283368"/>
                    <a:pt x="1268545" y="276874"/>
                  </a:cubicBezTo>
                  <a:cubicBezTo>
                    <a:pt x="1286716" y="261653"/>
                    <a:pt x="1300788" y="242331"/>
                    <a:pt x="1316713" y="224946"/>
                  </a:cubicBezTo>
                  <a:cubicBezTo>
                    <a:pt x="1336428" y="232442"/>
                    <a:pt x="1356376" y="239625"/>
                    <a:pt x="1376399" y="246660"/>
                  </a:cubicBezTo>
                  <a:cubicBezTo>
                    <a:pt x="1459904" y="196589"/>
                    <a:pt x="1440443" y="176322"/>
                    <a:pt x="1506600" y="173017"/>
                  </a:cubicBezTo>
                  <a:cubicBezTo>
                    <a:pt x="1508299" y="190403"/>
                    <a:pt x="1503973" y="210107"/>
                    <a:pt x="1513326" y="225874"/>
                  </a:cubicBezTo>
                  <a:cubicBezTo>
                    <a:pt x="1524383" y="243106"/>
                    <a:pt x="1546418" y="232676"/>
                    <a:pt x="1562884" y="232596"/>
                  </a:cubicBezTo>
                  <a:cubicBezTo>
                    <a:pt x="1557316" y="250061"/>
                    <a:pt x="1552061" y="267680"/>
                    <a:pt x="1546954" y="285299"/>
                  </a:cubicBezTo>
                  <a:cubicBezTo>
                    <a:pt x="1641648" y="280185"/>
                    <a:pt x="1619056" y="296690"/>
                    <a:pt x="1662696" y="298976"/>
                  </a:cubicBezTo>
                  <a:cubicBezTo>
                    <a:pt x="1702667" y="293878"/>
                    <a:pt x="1720450" y="252613"/>
                    <a:pt x="1754163" y="235769"/>
                  </a:cubicBezTo>
                  <a:cubicBezTo>
                    <a:pt x="1759391" y="261197"/>
                    <a:pt x="1766722" y="298143"/>
                    <a:pt x="1768930" y="323938"/>
                  </a:cubicBezTo>
                  <a:cubicBezTo>
                    <a:pt x="1784903" y="236601"/>
                    <a:pt x="1878037" y="155053"/>
                    <a:pt x="1902688" y="141265"/>
                  </a:cubicBezTo>
                  <a:cubicBezTo>
                    <a:pt x="1939958" y="153318"/>
                    <a:pt x="1978766" y="158497"/>
                    <a:pt x="2018042" y="155563"/>
                  </a:cubicBezTo>
                  <a:cubicBezTo>
                    <a:pt x="2005982" y="174572"/>
                    <a:pt x="1994845" y="194122"/>
                    <a:pt x="1984951" y="214213"/>
                  </a:cubicBezTo>
                  <a:cubicBezTo>
                    <a:pt x="2008302" y="210812"/>
                    <a:pt x="2031494" y="206101"/>
                    <a:pt x="2054611" y="200610"/>
                  </a:cubicBezTo>
                  <a:cubicBezTo>
                    <a:pt x="2049276" y="222558"/>
                    <a:pt x="2044329" y="244655"/>
                    <a:pt x="2040077" y="266911"/>
                  </a:cubicBezTo>
                  <a:cubicBezTo>
                    <a:pt x="2110343" y="255350"/>
                    <a:pt x="2165374" y="198297"/>
                    <a:pt x="2253932" y="168465"/>
                  </a:cubicBezTo>
                  <a:cubicBezTo>
                    <a:pt x="2220686" y="222866"/>
                    <a:pt x="2158526" y="249218"/>
                    <a:pt x="2118549" y="297591"/>
                  </a:cubicBezTo>
                  <a:cubicBezTo>
                    <a:pt x="2137956" y="303311"/>
                    <a:pt x="2157517" y="308717"/>
                    <a:pt x="2177078" y="314282"/>
                  </a:cubicBezTo>
                  <a:cubicBezTo>
                    <a:pt x="2149788" y="346353"/>
                    <a:pt x="2114377" y="371930"/>
                    <a:pt x="2094428" y="409868"/>
                  </a:cubicBezTo>
                  <a:cubicBezTo>
                    <a:pt x="2121878" y="406234"/>
                    <a:pt x="2148706" y="398817"/>
                    <a:pt x="2175226" y="390859"/>
                  </a:cubicBezTo>
                  <a:cubicBezTo>
                    <a:pt x="2171977" y="423004"/>
                    <a:pt x="2165639" y="454608"/>
                    <a:pt x="2159996" y="486371"/>
                  </a:cubicBezTo>
                  <a:cubicBezTo>
                    <a:pt x="2179945" y="468678"/>
                    <a:pt x="2196953" y="448045"/>
                    <a:pt x="2213111" y="426946"/>
                  </a:cubicBezTo>
                  <a:cubicBezTo>
                    <a:pt x="2240714" y="432357"/>
                    <a:pt x="2268317" y="437530"/>
                    <a:pt x="2295995" y="442400"/>
                  </a:cubicBezTo>
                  <a:cubicBezTo>
                    <a:pt x="2275892" y="461409"/>
                    <a:pt x="2256564" y="482042"/>
                    <a:pt x="2247132" y="508621"/>
                  </a:cubicBezTo>
                  <a:cubicBezTo>
                    <a:pt x="2276359" y="514648"/>
                    <a:pt x="2305815" y="519826"/>
                    <a:pt x="2335270" y="524771"/>
                  </a:cubicBezTo>
                  <a:cubicBezTo>
                    <a:pt x="2334808" y="534352"/>
                    <a:pt x="2334421" y="543859"/>
                    <a:pt x="2334113" y="553441"/>
                  </a:cubicBezTo>
                  <a:cubicBezTo>
                    <a:pt x="2317801" y="552125"/>
                    <a:pt x="2301329" y="548730"/>
                    <a:pt x="2285096" y="551122"/>
                  </a:cubicBezTo>
                  <a:cubicBezTo>
                    <a:pt x="2255407" y="566884"/>
                    <a:pt x="2230512" y="589989"/>
                    <a:pt x="2204379" y="610775"/>
                  </a:cubicBezTo>
                  <a:cubicBezTo>
                    <a:pt x="2217289" y="620590"/>
                    <a:pt x="2230278" y="630325"/>
                    <a:pt x="2243347" y="640140"/>
                  </a:cubicBezTo>
                  <a:cubicBezTo>
                    <a:pt x="2233760" y="654746"/>
                    <a:pt x="2224869" y="669893"/>
                    <a:pt x="2216906" y="685421"/>
                  </a:cubicBezTo>
                  <a:cubicBezTo>
                    <a:pt x="2236313" y="684880"/>
                    <a:pt x="2255795" y="684105"/>
                    <a:pt x="2275281" y="683644"/>
                  </a:cubicBezTo>
                  <a:cubicBezTo>
                    <a:pt x="2286726" y="693687"/>
                    <a:pt x="2299248" y="702266"/>
                    <a:pt x="2312471" y="709995"/>
                  </a:cubicBezTo>
                  <a:cubicBezTo>
                    <a:pt x="2292523" y="721354"/>
                    <a:pt x="2263221" y="724368"/>
                    <a:pt x="2251161" y="744926"/>
                  </a:cubicBezTo>
                  <a:cubicBezTo>
                    <a:pt x="2272654" y="760301"/>
                    <a:pt x="2296854" y="771277"/>
                    <a:pt x="2320126" y="783639"/>
                  </a:cubicBezTo>
                  <a:cubicBezTo>
                    <a:pt x="2268710" y="793374"/>
                    <a:pt x="2209793" y="797162"/>
                    <a:pt x="2174849" y="841748"/>
                  </a:cubicBezTo>
                  <a:cubicBezTo>
                    <a:pt x="2177944" y="848703"/>
                    <a:pt x="2181033" y="855733"/>
                    <a:pt x="2184282" y="862688"/>
                  </a:cubicBezTo>
                  <a:cubicBezTo>
                    <a:pt x="2132712" y="891125"/>
                    <a:pt x="2079364" y="917009"/>
                    <a:pt x="2021763" y="930225"/>
                  </a:cubicBezTo>
                  <a:cubicBezTo>
                    <a:pt x="2019905" y="918325"/>
                    <a:pt x="2018127" y="906505"/>
                    <a:pt x="2016508" y="894759"/>
                  </a:cubicBezTo>
                  <a:cubicBezTo>
                    <a:pt x="1999421" y="894064"/>
                    <a:pt x="1982413" y="893443"/>
                    <a:pt x="1965554" y="892981"/>
                  </a:cubicBezTo>
                  <a:cubicBezTo>
                    <a:pt x="1977540" y="857743"/>
                    <a:pt x="1987822" y="812542"/>
                    <a:pt x="1962693" y="780859"/>
                  </a:cubicBezTo>
                  <a:cubicBezTo>
                    <a:pt x="1944215" y="759377"/>
                    <a:pt x="1917615" y="773903"/>
                    <a:pt x="1897746" y="784413"/>
                  </a:cubicBezTo>
                  <a:cubicBezTo>
                    <a:pt x="1892178" y="759452"/>
                    <a:pt x="1889938" y="730400"/>
                    <a:pt x="1868906" y="712860"/>
                  </a:cubicBezTo>
                  <a:cubicBezTo>
                    <a:pt x="1843931" y="688212"/>
                    <a:pt x="1803110" y="685119"/>
                    <a:pt x="1773883" y="703740"/>
                  </a:cubicBezTo>
                  <a:cubicBezTo>
                    <a:pt x="1739475" y="720585"/>
                    <a:pt x="1720842" y="755202"/>
                    <a:pt x="1703293" y="787273"/>
                  </a:cubicBezTo>
                  <a:cubicBezTo>
                    <a:pt x="1680022" y="755048"/>
                    <a:pt x="1661156" y="719890"/>
                    <a:pt x="1638655" y="687204"/>
                  </a:cubicBezTo>
                  <a:cubicBezTo>
                    <a:pt x="1625973" y="694313"/>
                    <a:pt x="1613371" y="701342"/>
                    <a:pt x="1600849" y="708531"/>
                  </a:cubicBezTo>
                  <a:cubicBezTo>
                    <a:pt x="1610977" y="681023"/>
                    <a:pt x="1618478" y="652433"/>
                    <a:pt x="1618940" y="622914"/>
                  </a:cubicBezTo>
                  <a:cubicBezTo>
                    <a:pt x="1600461" y="622914"/>
                    <a:pt x="1582058" y="622994"/>
                    <a:pt x="1563659" y="623147"/>
                  </a:cubicBezTo>
                  <a:cubicBezTo>
                    <a:pt x="1560564" y="594711"/>
                    <a:pt x="1576261" y="551361"/>
                    <a:pt x="1544560" y="535286"/>
                  </a:cubicBezTo>
                  <a:cubicBezTo>
                    <a:pt x="1496467" y="527402"/>
                    <a:pt x="1450232" y="550661"/>
                    <a:pt x="1407399" y="569362"/>
                  </a:cubicBezTo>
                  <a:cubicBezTo>
                    <a:pt x="1378560" y="581028"/>
                    <a:pt x="1358611" y="605449"/>
                    <a:pt x="1342145" y="630792"/>
                  </a:cubicBezTo>
                  <a:cubicBezTo>
                    <a:pt x="1323513" y="614876"/>
                    <a:pt x="1306500" y="595942"/>
                    <a:pt x="1283769" y="585899"/>
                  </a:cubicBezTo>
                  <a:cubicBezTo>
                    <a:pt x="1236213" y="570168"/>
                    <a:pt x="1174148" y="743711"/>
                    <a:pt x="1165554" y="807444"/>
                  </a:cubicBezTo>
                  <a:cubicBezTo>
                    <a:pt x="1074241" y="737222"/>
                    <a:pt x="1010176" y="724866"/>
                    <a:pt x="1027778" y="838199"/>
                  </a:cubicBezTo>
                  <a:cubicBezTo>
                    <a:pt x="900501" y="797586"/>
                    <a:pt x="888797" y="886095"/>
                    <a:pt x="907859" y="915396"/>
                  </a:cubicBezTo>
                  <a:cubicBezTo>
                    <a:pt x="934453" y="961065"/>
                    <a:pt x="974658" y="998621"/>
                    <a:pt x="992908" y="1049234"/>
                  </a:cubicBezTo>
                  <a:cubicBezTo>
                    <a:pt x="979101" y="1038347"/>
                    <a:pt x="974929" y="1035954"/>
                    <a:pt x="959816" y="1023269"/>
                  </a:cubicBezTo>
                  <a:cubicBezTo>
                    <a:pt x="959354" y="1047223"/>
                    <a:pt x="958499" y="1071177"/>
                    <a:pt x="959275" y="1095210"/>
                  </a:cubicBezTo>
                  <a:cubicBezTo>
                    <a:pt x="950383" y="1087639"/>
                    <a:pt x="941338" y="1080450"/>
                    <a:pt x="932293" y="1073262"/>
                  </a:cubicBezTo>
                  <a:cubicBezTo>
                    <a:pt x="930822" y="1077432"/>
                    <a:pt x="927887" y="1085856"/>
                    <a:pt x="926417" y="1090032"/>
                  </a:cubicBezTo>
                  <a:cubicBezTo>
                    <a:pt x="896807" y="1073341"/>
                    <a:pt x="870594" y="1051393"/>
                    <a:pt x="849255" y="1024967"/>
                  </a:cubicBezTo>
                  <a:cubicBezTo>
                    <a:pt x="859845" y="1062985"/>
                    <a:pt x="880723" y="1096833"/>
                    <a:pt x="897115" y="1132453"/>
                  </a:cubicBezTo>
                  <a:cubicBezTo>
                    <a:pt x="879332" y="1130984"/>
                    <a:pt x="861549" y="1129360"/>
                    <a:pt x="843846" y="1127742"/>
                  </a:cubicBezTo>
                  <a:cubicBezTo>
                    <a:pt x="852276" y="1136628"/>
                    <a:pt x="860854" y="1145515"/>
                    <a:pt x="869129" y="1154789"/>
                  </a:cubicBezTo>
                  <a:cubicBezTo>
                    <a:pt x="870520" y="1168004"/>
                    <a:pt x="872070" y="1181294"/>
                    <a:pt x="873689" y="1194510"/>
                  </a:cubicBezTo>
                  <a:cubicBezTo>
                    <a:pt x="837890" y="1207104"/>
                    <a:pt x="799543" y="1205714"/>
                    <a:pt x="762274" y="1206022"/>
                  </a:cubicBezTo>
                  <a:cubicBezTo>
                    <a:pt x="685728" y="1179978"/>
                    <a:pt x="612819" y="1124882"/>
                    <a:pt x="587770" y="1045218"/>
                  </a:cubicBezTo>
                  <a:cubicBezTo>
                    <a:pt x="585450" y="1031153"/>
                    <a:pt x="586379" y="1014309"/>
                    <a:pt x="572922" y="1005497"/>
                  </a:cubicBezTo>
                  <a:cubicBezTo>
                    <a:pt x="571431" y="1119232"/>
                    <a:pt x="604814" y="1232108"/>
                    <a:pt x="718353" y="1245043"/>
                  </a:cubicBezTo>
                  <a:cubicBezTo>
                    <a:pt x="719516" y="1250528"/>
                    <a:pt x="721830" y="1261500"/>
                    <a:pt x="722993" y="1267065"/>
                  </a:cubicBezTo>
                  <a:cubicBezTo>
                    <a:pt x="608684" y="1239048"/>
                    <a:pt x="598328" y="1213174"/>
                    <a:pt x="570523" y="1232368"/>
                  </a:cubicBezTo>
                  <a:cubicBezTo>
                    <a:pt x="559699" y="1255627"/>
                    <a:pt x="561711" y="1287310"/>
                    <a:pt x="581039" y="1305858"/>
                  </a:cubicBezTo>
                  <a:cubicBezTo>
                    <a:pt x="639026" y="1355388"/>
                    <a:pt x="713560" y="1309104"/>
                    <a:pt x="777652" y="1300759"/>
                  </a:cubicBezTo>
                  <a:cubicBezTo>
                    <a:pt x="751753" y="1344496"/>
                    <a:pt x="696780" y="1340400"/>
                    <a:pt x="656496" y="1361494"/>
                  </a:cubicBezTo>
                  <a:cubicBezTo>
                    <a:pt x="680813" y="1372217"/>
                    <a:pt x="771616" y="1422575"/>
                    <a:pt x="836489" y="1374938"/>
                  </a:cubicBezTo>
                  <a:cubicBezTo>
                    <a:pt x="832778" y="1388695"/>
                    <a:pt x="830151" y="1402834"/>
                    <a:pt x="828526" y="1417131"/>
                  </a:cubicBezTo>
                  <a:cubicBezTo>
                    <a:pt x="847918" y="1418654"/>
                    <a:pt x="875149" y="1419296"/>
                    <a:pt x="894630" y="1419450"/>
                  </a:cubicBezTo>
                  <a:cubicBezTo>
                    <a:pt x="845460" y="1452056"/>
                    <a:pt x="787159" y="1468131"/>
                    <a:pt x="739767" y="1503677"/>
                  </a:cubicBezTo>
                  <a:cubicBezTo>
                    <a:pt x="777434" y="1506813"/>
                    <a:pt x="775805" y="1508839"/>
                    <a:pt x="883961" y="1515036"/>
                  </a:cubicBezTo>
                  <a:cubicBezTo>
                    <a:pt x="863550" y="1529021"/>
                    <a:pt x="846230" y="1546873"/>
                    <a:pt x="829838" y="1565187"/>
                  </a:cubicBezTo>
                  <a:cubicBezTo>
                    <a:pt x="845396" y="1572737"/>
                    <a:pt x="831998" y="1566227"/>
                    <a:pt x="858677" y="1579559"/>
                  </a:cubicBezTo>
                  <a:cubicBezTo>
                    <a:pt x="822804" y="1590918"/>
                    <a:pt x="788008" y="1605831"/>
                    <a:pt x="751519" y="1614797"/>
                  </a:cubicBezTo>
                  <a:cubicBezTo>
                    <a:pt x="714637" y="1620516"/>
                    <a:pt x="677527" y="1625307"/>
                    <a:pt x="641574" y="1635663"/>
                  </a:cubicBezTo>
                  <a:cubicBezTo>
                    <a:pt x="639875" y="1655908"/>
                    <a:pt x="647912" y="1679634"/>
                    <a:pt x="633686" y="1696552"/>
                  </a:cubicBezTo>
                  <a:cubicBezTo>
                    <a:pt x="614306" y="1706935"/>
                    <a:pt x="597229" y="1705327"/>
                    <a:pt x="530005" y="1682567"/>
                  </a:cubicBezTo>
                  <a:cubicBezTo>
                    <a:pt x="569127" y="1654593"/>
                    <a:pt x="614046" y="1636512"/>
                    <a:pt x="657653" y="1616808"/>
                  </a:cubicBezTo>
                  <a:cubicBezTo>
                    <a:pt x="623478" y="1603210"/>
                    <a:pt x="589075" y="1589995"/>
                    <a:pt x="555904" y="1574074"/>
                  </a:cubicBezTo>
                  <a:cubicBezTo>
                    <a:pt x="621780" y="1542777"/>
                    <a:pt x="696541" y="1544014"/>
                    <a:pt x="767752" y="1539530"/>
                  </a:cubicBezTo>
                  <a:cubicBezTo>
                    <a:pt x="733445" y="1507821"/>
                    <a:pt x="734788" y="1513959"/>
                    <a:pt x="687342" y="1530257"/>
                  </a:cubicBezTo>
                  <a:cubicBezTo>
                    <a:pt x="673036" y="1513640"/>
                    <a:pt x="661985" y="1492393"/>
                    <a:pt x="642110" y="1481808"/>
                  </a:cubicBezTo>
                  <a:cubicBezTo>
                    <a:pt x="613425" y="1482042"/>
                    <a:pt x="586135" y="1494791"/>
                    <a:pt x="557295" y="1495639"/>
                  </a:cubicBezTo>
                  <a:cubicBezTo>
                    <a:pt x="524357" y="1496568"/>
                    <a:pt x="493664" y="1508696"/>
                    <a:pt x="464283" y="1522606"/>
                  </a:cubicBezTo>
                  <a:cubicBezTo>
                    <a:pt x="470313" y="1501433"/>
                    <a:pt x="476036" y="1480259"/>
                    <a:pt x="481291" y="1458932"/>
                  </a:cubicBezTo>
                  <a:cubicBezTo>
                    <a:pt x="447657" y="1465961"/>
                    <a:pt x="414104" y="1473538"/>
                    <a:pt x="380317" y="1479411"/>
                  </a:cubicBezTo>
                  <a:cubicBezTo>
                    <a:pt x="376527" y="1447653"/>
                    <a:pt x="389288" y="1418596"/>
                    <a:pt x="404671" y="1391782"/>
                  </a:cubicBezTo>
                  <a:cubicBezTo>
                    <a:pt x="421525" y="1363113"/>
                    <a:pt x="417814" y="1329190"/>
                    <a:pt x="416811" y="1297507"/>
                  </a:cubicBezTo>
                  <a:cubicBezTo>
                    <a:pt x="402351" y="1296037"/>
                    <a:pt x="387897" y="1294573"/>
                    <a:pt x="373591" y="1293178"/>
                  </a:cubicBezTo>
                  <a:cubicBezTo>
                    <a:pt x="367481" y="1282901"/>
                    <a:pt x="361451" y="1272545"/>
                    <a:pt x="355655" y="1262349"/>
                  </a:cubicBezTo>
                  <a:cubicBezTo>
                    <a:pt x="335552" y="1261728"/>
                    <a:pt x="315683" y="1264741"/>
                    <a:pt x="296197" y="1268996"/>
                  </a:cubicBezTo>
                  <a:cubicBezTo>
                    <a:pt x="300294" y="1253234"/>
                    <a:pt x="304313" y="1237546"/>
                    <a:pt x="308337" y="1221784"/>
                  </a:cubicBezTo>
                  <a:cubicBezTo>
                    <a:pt x="381352" y="1188286"/>
                    <a:pt x="412862" y="1172911"/>
                    <a:pt x="419593" y="1086631"/>
                  </a:cubicBezTo>
                  <a:cubicBezTo>
                    <a:pt x="388975" y="1087326"/>
                    <a:pt x="361143" y="1100388"/>
                    <a:pt x="333461" y="1111821"/>
                  </a:cubicBezTo>
                  <a:cubicBezTo>
                    <a:pt x="388093" y="1024760"/>
                    <a:pt x="381086" y="1072694"/>
                    <a:pt x="381086" y="988801"/>
                  </a:cubicBezTo>
                  <a:cubicBezTo>
                    <a:pt x="368331" y="996759"/>
                    <a:pt x="355729" y="1004876"/>
                    <a:pt x="343127" y="1012988"/>
                  </a:cubicBezTo>
                  <a:cubicBezTo>
                    <a:pt x="347299" y="1001937"/>
                    <a:pt x="351556" y="990886"/>
                    <a:pt x="355808" y="979914"/>
                  </a:cubicBezTo>
                  <a:cubicBezTo>
                    <a:pt x="328519" y="972344"/>
                    <a:pt x="298983" y="966932"/>
                    <a:pt x="278414" y="945913"/>
                  </a:cubicBezTo>
                  <a:cubicBezTo>
                    <a:pt x="292794" y="934554"/>
                    <a:pt x="307100" y="923041"/>
                    <a:pt x="320859" y="910829"/>
                  </a:cubicBezTo>
                  <a:cubicBezTo>
                    <a:pt x="262409" y="886641"/>
                    <a:pt x="202490" y="915540"/>
                    <a:pt x="146742" y="932851"/>
                  </a:cubicBezTo>
                  <a:cubicBezTo>
                    <a:pt x="167386" y="911831"/>
                    <a:pt x="190578" y="893363"/>
                    <a:pt x="210914" y="872036"/>
                  </a:cubicBezTo>
                  <a:cubicBezTo>
                    <a:pt x="192977" y="870874"/>
                    <a:pt x="175040" y="870105"/>
                    <a:pt x="157178" y="869717"/>
                  </a:cubicBezTo>
                  <a:cubicBezTo>
                    <a:pt x="180295" y="853335"/>
                    <a:pt x="198312" y="831079"/>
                    <a:pt x="220808" y="814234"/>
                  </a:cubicBezTo>
                  <a:cubicBezTo>
                    <a:pt x="249882" y="798472"/>
                    <a:pt x="282740" y="790743"/>
                    <a:pt x="310497" y="772275"/>
                  </a:cubicBezTo>
                  <a:cubicBezTo>
                    <a:pt x="335159" y="759293"/>
                    <a:pt x="341657" y="730161"/>
                    <a:pt x="357735" y="709449"/>
                  </a:cubicBezTo>
                  <a:cubicBezTo>
                    <a:pt x="372582" y="692217"/>
                    <a:pt x="370879" y="668418"/>
                    <a:pt x="373352" y="647324"/>
                  </a:cubicBezTo>
                  <a:cubicBezTo>
                    <a:pt x="396082" y="660072"/>
                    <a:pt x="418738" y="672901"/>
                    <a:pt x="441314" y="685883"/>
                  </a:cubicBezTo>
                  <a:cubicBezTo>
                    <a:pt x="444096" y="662932"/>
                    <a:pt x="454304" y="637663"/>
                    <a:pt x="442089" y="615794"/>
                  </a:cubicBezTo>
                  <a:cubicBezTo>
                    <a:pt x="428792" y="590525"/>
                    <a:pt x="412474" y="566184"/>
                    <a:pt x="408535" y="537132"/>
                  </a:cubicBezTo>
                  <a:cubicBezTo>
                    <a:pt x="390212" y="552279"/>
                    <a:pt x="367635" y="547409"/>
                    <a:pt x="347071" y="540607"/>
                  </a:cubicBezTo>
                  <a:cubicBezTo>
                    <a:pt x="323874" y="562322"/>
                    <a:pt x="295963" y="579166"/>
                    <a:pt x="262871" y="572598"/>
                  </a:cubicBezTo>
                  <a:cubicBezTo>
                    <a:pt x="270446" y="558226"/>
                    <a:pt x="278180" y="543854"/>
                    <a:pt x="285681" y="529328"/>
                  </a:cubicBezTo>
                  <a:cubicBezTo>
                    <a:pt x="245709" y="556449"/>
                    <a:pt x="214550" y="595008"/>
                    <a:pt x="171022" y="617036"/>
                  </a:cubicBezTo>
                  <a:cubicBezTo>
                    <a:pt x="151153" y="578476"/>
                    <a:pt x="180688" y="543318"/>
                    <a:pt x="196151" y="509550"/>
                  </a:cubicBezTo>
                  <a:cubicBezTo>
                    <a:pt x="159169" y="530485"/>
                    <a:pt x="158521" y="561133"/>
                    <a:pt x="0" y="509550"/>
                  </a:cubicBezTo>
                  <a:cubicBezTo>
                    <a:pt x="8504" y="487915"/>
                    <a:pt x="21339" y="463574"/>
                    <a:pt x="5101" y="442167"/>
                  </a:cubicBezTo>
                  <a:cubicBezTo>
                    <a:pt x="39350" y="431965"/>
                    <a:pt x="74066" y="419911"/>
                    <a:pt x="101903" y="396573"/>
                  </a:cubicBezTo>
                  <a:cubicBezTo>
                    <a:pt x="66725" y="372927"/>
                    <a:pt x="30538" y="348353"/>
                    <a:pt x="8891" y="310802"/>
                  </a:cubicBezTo>
                  <a:cubicBezTo>
                    <a:pt x="55280" y="288159"/>
                    <a:pt x="102524" y="317524"/>
                    <a:pt x="149608" y="321853"/>
                  </a:cubicBezTo>
                  <a:cubicBezTo>
                    <a:pt x="123476" y="298286"/>
                    <a:pt x="94328" y="277187"/>
                    <a:pt x="75850" y="246586"/>
                  </a:cubicBezTo>
                  <a:cubicBezTo>
                    <a:pt x="94095" y="250528"/>
                    <a:pt x="112190" y="258024"/>
                    <a:pt x="131130" y="257404"/>
                  </a:cubicBezTo>
                  <a:cubicBezTo>
                    <a:pt x="158500" y="248284"/>
                    <a:pt x="172572" y="222012"/>
                    <a:pt x="182159" y="196822"/>
                  </a:cubicBezTo>
                  <a:cubicBezTo>
                    <a:pt x="226212" y="235275"/>
                    <a:pt x="256331" y="247414"/>
                    <a:pt x="277565" y="258024"/>
                  </a:cubicBezTo>
                  <a:cubicBezTo>
                    <a:pt x="273700" y="235769"/>
                    <a:pt x="269676" y="213438"/>
                    <a:pt x="263800" y="191570"/>
                  </a:cubicBezTo>
                  <a:cubicBezTo>
                    <a:pt x="280420" y="196127"/>
                    <a:pt x="297046" y="200536"/>
                    <a:pt x="313671" y="205173"/>
                  </a:cubicBezTo>
                  <a:cubicBezTo>
                    <a:pt x="303851" y="188095"/>
                    <a:pt x="293415" y="171404"/>
                    <a:pt x="282050" y="155409"/>
                  </a:cubicBezTo>
                  <a:cubicBezTo>
                    <a:pt x="278260" y="134776"/>
                    <a:pt x="279189" y="113757"/>
                    <a:pt x="285761" y="93745"/>
                  </a:cubicBezTo>
                  <a:cubicBezTo>
                    <a:pt x="318704" y="101634"/>
                    <a:pt x="372646" y="131763"/>
                    <a:pt x="381633" y="137556"/>
                  </a:cubicBezTo>
                  <a:cubicBezTo>
                    <a:pt x="386347" y="107730"/>
                    <a:pt x="395780" y="79060"/>
                    <a:pt x="410627" y="52708"/>
                  </a:cubicBezTo>
                  <a:cubicBezTo>
                    <a:pt x="417894" y="49774"/>
                    <a:pt x="425395" y="46915"/>
                    <a:pt x="432895" y="44130"/>
                  </a:cubicBezTo>
                  <a:cubicBezTo>
                    <a:pt x="443883" y="100796"/>
                    <a:pt x="438495" y="82975"/>
                    <a:pt x="457945" y="170471"/>
                  </a:cubicBezTo>
                  <a:cubicBezTo>
                    <a:pt x="472405" y="147520"/>
                    <a:pt x="486785" y="124495"/>
                    <a:pt x="499928" y="100769"/>
                  </a:cubicBezTo>
                  <a:cubicBezTo>
                    <a:pt x="514929" y="137164"/>
                    <a:pt x="497609" y="183527"/>
                    <a:pt x="528301" y="212972"/>
                  </a:cubicBezTo>
                  <a:cubicBezTo>
                    <a:pt x="545388" y="192493"/>
                    <a:pt x="564870" y="173871"/>
                    <a:pt x="588146" y="160502"/>
                  </a:cubicBezTo>
                  <a:cubicBezTo>
                    <a:pt x="588996" y="179049"/>
                    <a:pt x="589771" y="197671"/>
                    <a:pt x="590546" y="216218"/>
                  </a:cubicBezTo>
                  <a:cubicBezTo>
                    <a:pt x="616371" y="206016"/>
                    <a:pt x="642424" y="196361"/>
                    <a:pt x="668869" y="187936"/>
                  </a:cubicBezTo>
                  <a:cubicBezTo>
                    <a:pt x="663922" y="211969"/>
                    <a:pt x="657966" y="235922"/>
                    <a:pt x="651320" y="259568"/>
                  </a:cubicBezTo>
                  <a:cubicBezTo>
                    <a:pt x="679619" y="256093"/>
                    <a:pt x="707917" y="252151"/>
                    <a:pt x="736136" y="247668"/>
                  </a:cubicBezTo>
                  <a:cubicBezTo>
                    <a:pt x="697285" y="285341"/>
                    <a:pt x="673599" y="266301"/>
                    <a:pt x="697248" y="370147"/>
                  </a:cubicBezTo>
                  <a:cubicBezTo>
                    <a:pt x="727865" y="359637"/>
                    <a:pt x="739846" y="329503"/>
                    <a:pt x="746885" y="300525"/>
                  </a:cubicBezTo>
                  <a:cubicBezTo>
                    <a:pt x="768543" y="329386"/>
                    <a:pt x="783740" y="343138"/>
                    <a:pt x="797839" y="357706"/>
                  </a:cubicBezTo>
                  <a:cubicBezTo>
                    <a:pt x="799310" y="331434"/>
                    <a:pt x="799697" y="305083"/>
                    <a:pt x="799851" y="278731"/>
                  </a:cubicBezTo>
                  <a:cubicBezTo>
                    <a:pt x="831579" y="315566"/>
                    <a:pt x="866725" y="327370"/>
                    <a:pt x="885362" y="336607"/>
                  </a:cubicBezTo>
                  <a:cubicBezTo>
                    <a:pt x="898813" y="292254"/>
                    <a:pt x="864177" y="257945"/>
                    <a:pt x="849335" y="219693"/>
                  </a:cubicBezTo>
                  <a:cubicBezTo>
                    <a:pt x="874385" y="231206"/>
                    <a:pt x="899514" y="242644"/>
                    <a:pt x="925726" y="251377"/>
                  </a:cubicBezTo>
                  <a:cubicBezTo>
                    <a:pt x="918847" y="237079"/>
                    <a:pt x="911962" y="222940"/>
                    <a:pt x="904928" y="208802"/>
                  </a:cubicBezTo>
                  <a:cubicBezTo>
                    <a:pt x="921395" y="209263"/>
                    <a:pt x="937941" y="209730"/>
                    <a:pt x="954566" y="210192"/>
                  </a:cubicBezTo>
                  <a:cubicBezTo>
                    <a:pt x="955649" y="206250"/>
                    <a:pt x="957889" y="198371"/>
                    <a:pt x="959052" y="194504"/>
                  </a:cubicBezTo>
                  <a:cubicBezTo>
                    <a:pt x="933848" y="182991"/>
                    <a:pt x="908331" y="172402"/>
                    <a:pt x="882506" y="162592"/>
                  </a:cubicBezTo>
                  <a:cubicBezTo>
                    <a:pt x="901218" y="158650"/>
                    <a:pt x="920083" y="154942"/>
                    <a:pt x="938716" y="149997"/>
                  </a:cubicBezTo>
                  <a:cubicBezTo>
                    <a:pt x="944035" y="141138"/>
                    <a:pt x="950967" y="128463"/>
                    <a:pt x="940728" y="107576"/>
                  </a:cubicBezTo>
                  <a:cubicBezTo>
                    <a:pt x="919786" y="105396"/>
                    <a:pt x="894747" y="103899"/>
                    <a:pt x="868901" y="103634"/>
                  </a:cubicBezTo>
                  <a:cubicBezTo>
                    <a:pt x="920641" y="63653"/>
                    <a:pt x="907317" y="66561"/>
                    <a:pt x="938562" y="22187"/>
                  </a:cubicBezTo>
                  <a:cubicBezTo>
                    <a:pt x="945595" y="33455"/>
                    <a:pt x="952788" y="44740"/>
                    <a:pt x="959975" y="56099"/>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D4E6800-65AA-211E-0F81-2763B591D2DF}"/>
                </a:ext>
              </a:extLst>
            </p:cNvPr>
            <p:cNvSpPr/>
            <p:nvPr/>
          </p:nvSpPr>
          <p:spPr>
            <a:xfrm>
              <a:off x="1833059" y="2276595"/>
              <a:ext cx="41054" cy="55329"/>
            </a:xfrm>
            <a:custGeom>
              <a:avLst/>
              <a:gdLst>
                <a:gd name="connsiteX0" fmla="*/ 0 w 41054"/>
                <a:gd name="connsiteY0" fmla="*/ 55329 h 55329"/>
                <a:gd name="connsiteX1" fmla="*/ 41054 w 41054"/>
                <a:gd name="connsiteY1" fmla="*/ 0 h 55329"/>
                <a:gd name="connsiteX2" fmla="*/ 0 w 41054"/>
                <a:gd name="connsiteY2" fmla="*/ 55329 h 55329"/>
              </a:gdLst>
              <a:ahLst/>
              <a:cxnLst>
                <a:cxn ang="0">
                  <a:pos x="connsiteX0" y="connsiteY0"/>
                </a:cxn>
                <a:cxn ang="0">
                  <a:pos x="connsiteX1" y="connsiteY1"/>
                </a:cxn>
                <a:cxn ang="0">
                  <a:pos x="connsiteX2" y="connsiteY2"/>
                </a:cxn>
              </a:cxnLst>
              <a:rect l="l" t="t" r="r" b="b"/>
              <a:pathLst>
                <a:path w="41054" h="55329">
                  <a:moveTo>
                    <a:pt x="0" y="55329"/>
                  </a:moveTo>
                  <a:cubicBezTo>
                    <a:pt x="14768" y="37710"/>
                    <a:pt x="27295" y="18393"/>
                    <a:pt x="41054" y="0"/>
                  </a:cubicBezTo>
                  <a:cubicBezTo>
                    <a:pt x="28919" y="19470"/>
                    <a:pt x="17942" y="40411"/>
                    <a:pt x="0" y="55329"/>
                  </a:cubicBezTo>
                  <a:close/>
                </a:path>
              </a:pathLst>
            </a:custGeom>
            <a:solidFill>
              <a:srgbClr val="F2F2F2"/>
            </a:solidFill>
            <a:ln w="7728" cap="flat">
              <a:solidFill>
                <a:srgbClr val="F2F2F2"/>
              </a:solid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99C69852-B7CE-D70C-8E73-34060E980DBB}"/>
                </a:ext>
              </a:extLst>
            </p:cNvPr>
            <p:cNvSpPr/>
            <p:nvPr/>
          </p:nvSpPr>
          <p:spPr>
            <a:xfrm>
              <a:off x="1320705" y="2298601"/>
              <a:ext cx="31387" cy="84848"/>
            </a:xfrm>
            <a:custGeom>
              <a:avLst/>
              <a:gdLst>
                <a:gd name="connsiteX0" fmla="*/ 0 w 31387"/>
                <a:gd name="connsiteY0" fmla="*/ 83299 h 84848"/>
                <a:gd name="connsiteX1" fmla="*/ 31388 w 31387"/>
                <a:gd name="connsiteY1" fmla="*/ 0 h 84848"/>
                <a:gd name="connsiteX2" fmla="*/ 2394 w 31387"/>
                <a:gd name="connsiteY2" fmla="*/ 84848 h 84848"/>
                <a:gd name="connsiteX3" fmla="*/ 0 w 31387"/>
                <a:gd name="connsiteY3" fmla="*/ 83299 h 84848"/>
              </a:gdLst>
              <a:ahLst/>
              <a:cxnLst>
                <a:cxn ang="0">
                  <a:pos x="connsiteX0" y="connsiteY0"/>
                </a:cxn>
                <a:cxn ang="0">
                  <a:pos x="connsiteX1" y="connsiteY1"/>
                </a:cxn>
                <a:cxn ang="0">
                  <a:pos x="connsiteX2" y="connsiteY2"/>
                </a:cxn>
                <a:cxn ang="0">
                  <a:pos x="connsiteX3" y="connsiteY3"/>
                </a:cxn>
              </a:cxnLst>
              <a:rect l="l" t="t" r="r" b="b"/>
              <a:pathLst>
                <a:path w="31387" h="84848">
                  <a:moveTo>
                    <a:pt x="0" y="83299"/>
                  </a:moveTo>
                  <a:cubicBezTo>
                    <a:pt x="5876" y="54321"/>
                    <a:pt x="11599" y="23333"/>
                    <a:pt x="31388" y="0"/>
                  </a:cubicBezTo>
                  <a:cubicBezTo>
                    <a:pt x="16540" y="26352"/>
                    <a:pt x="7113" y="55016"/>
                    <a:pt x="2394" y="84848"/>
                  </a:cubicBezTo>
                  <a:lnTo>
                    <a:pt x="0" y="83299"/>
                  </a:lnTo>
                  <a:close/>
                </a:path>
              </a:pathLst>
            </a:custGeom>
            <a:solidFill>
              <a:srgbClr val="F2F2F2"/>
            </a:solidFill>
            <a:ln w="7728" cap="flat">
              <a:solidFill>
                <a:srgbClr val="F2F2F2"/>
              </a:solid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08BF29AA-368F-F8E1-7DDB-7BF05F28DC59}"/>
                </a:ext>
              </a:extLst>
            </p:cNvPr>
            <p:cNvSpPr/>
            <p:nvPr/>
          </p:nvSpPr>
          <p:spPr>
            <a:xfrm>
              <a:off x="1212069" y="2336327"/>
              <a:ext cx="15135" cy="69621"/>
            </a:xfrm>
            <a:custGeom>
              <a:avLst/>
              <a:gdLst>
                <a:gd name="connsiteX0" fmla="*/ 1143 w 15135"/>
                <a:gd name="connsiteY0" fmla="*/ 0 h 69621"/>
                <a:gd name="connsiteX1" fmla="*/ 15136 w 15135"/>
                <a:gd name="connsiteY1" fmla="*/ 3321 h 69621"/>
                <a:gd name="connsiteX2" fmla="*/ 11425 w 15135"/>
                <a:gd name="connsiteY2" fmla="*/ 64985 h 69621"/>
                <a:gd name="connsiteX3" fmla="*/ 676 w 15135"/>
                <a:gd name="connsiteY3" fmla="*/ 69622 h 69621"/>
                <a:gd name="connsiteX4" fmla="*/ 1143 w 15135"/>
                <a:gd name="connsiteY4" fmla="*/ 0 h 6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5" h="69621">
                  <a:moveTo>
                    <a:pt x="1143" y="0"/>
                  </a:moveTo>
                  <a:cubicBezTo>
                    <a:pt x="4620" y="849"/>
                    <a:pt x="11579" y="2472"/>
                    <a:pt x="15136" y="3321"/>
                  </a:cubicBezTo>
                  <a:cubicBezTo>
                    <a:pt x="8564" y="23333"/>
                    <a:pt x="7635" y="44352"/>
                    <a:pt x="11425" y="64985"/>
                  </a:cubicBezTo>
                  <a:cubicBezTo>
                    <a:pt x="8718" y="66141"/>
                    <a:pt x="3309" y="68460"/>
                    <a:pt x="676" y="69622"/>
                  </a:cubicBezTo>
                  <a:cubicBezTo>
                    <a:pt x="-327" y="46443"/>
                    <a:pt x="-248" y="23179"/>
                    <a:pt x="1143" y="0"/>
                  </a:cubicBezTo>
                  <a:close/>
                </a:path>
              </a:pathLst>
            </a:custGeom>
            <a:solidFill>
              <a:srgbClr val="A1DB5A"/>
            </a:solidFill>
            <a:ln w="7728" cap="flat">
              <a:solidFill>
                <a:srgbClr val="A1DB5A"/>
              </a:solid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192805F9-A5C1-611C-C8C9-F8155A1FC361}"/>
                </a:ext>
              </a:extLst>
            </p:cNvPr>
            <p:cNvSpPr/>
            <p:nvPr/>
          </p:nvSpPr>
          <p:spPr>
            <a:xfrm>
              <a:off x="1396400" y="2337314"/>
              <a:ext cx="44998" cy="79049"/>
            </a:xfrm>
            <a:custGeom>
              <a:avLst/>
              <a:gdLst>
                <a:gd name="connsiteX0" fmla="*/ 0 w 44998"/>
                <a:gd name="connsiteY0" fmla="*/ 65065 h 79049"/>
                <a:gd name="connsiteX1" fmla="*/ 42912 w 44998"/>
                <a:gd name="connsiteY1" fmla="*/ 0 h 79049"/>
                <a:gd name="connsiteX2" fmla="*/ 44999 w 44998"/>
                <a:gd name="connsiteY2" fmla="*/ 9348 h 79049"/>
                <a:gd name="connsiteX3" fmla="*/ 3015 w 44998"/>
                <a:gd name="connsiteY3" fmla="*/ 79049 h 79049"/>
                <a:gd name="connsiteX4" fmla="*/ 0 w 44998"/>
                <a:gd name="connsiteY4" fmla="*/ 65065 h 79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8" h="79049">
                  <a:moveTo>
                    <a:pt x="0" y="65065"/>
                  </a:moveTo>
                  <a:cubicBezTo>
                    <a:pt x="11057" y="41419"/>
                    <a:pt x="25979" y="19858"/>
                    <a:pt x="42912" y="0"/>
                  </a:cubicBezTo>
                  <a:lnTo>
                    <a:pt x="44999" y="9348"/>
                  </a:lnTo>
                  <a:cubicBezTo>
                    <a:pt x="31855" y="33073"/>
                    <a:pt x="17475" y="56099"/>
                    <a:pt x="3015" y="79049"/>
                  </a:cubicBezTo>
                  <a:cubicBezTo>
                    <a:pt x="2240" y="75574"/>
                    <a:pt x="775" y="68545"/>
                    <a:pt x="0" y="65065"/>
                  </a:cubicBezTo>
                  <a:close/>
                </a:path>
              </a:pathLst>
            </a:custGeom>
            <a:solidFill>
              <a:srgbClr val="9DDA50"/>
            </a:solidFill>
            <a:ln w="7728" cap="flat">
              <a:solidFill>
                <a:srgbClr val="9DDA50"/>
              </a:solid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EBBB2AEB-E24C-DC4F-44C7-E4F24271D289}"/>
                </a:ext>
              </a:extLst>
            </p:cNvPr>
            <p:cNvSpPr/>
            <p:nvPr/>
          </p:nvSpPr>
          <p:spPr>
            <a:xfrm>
              <a:off x="1876088" y="2353092"/>
              <a:ext cx="11190" cy="38946"/>
            </a:xfrm>
            <a:custGeom>
              <a:avLst/>
              <a:gdLst>
                <a:gd name="connsiteX0" fmla="*/ 2357 w 11190"/>
                <a:gd name="connsiteY0" fmla="*/ 0 h 38946"/>
                <a:gd name="connsiteX1" fmla="*/ 6068 w 11190"/>
                <a:gd name="connsiteY1" fmla="*/ 387 h 38946"/>
                <a:gd name="connsiteX2" fmla="*/ 6376 w 11190"/>
                <a:gd name="connsiteY2" fmla="*/ 38946 h 38946"/>
                <a:gd name="connsiteX3" fmla="*/ 2357 w 11190"/>
                <a:gd name="connsiteY3" fmla="*/ 0 h 38946"/>
              </a:gdLst>
              <a:ahLst/>
              <a:cxnLst>
                <a:cxn ang="0">
                  <a:pos x="connsiteX0" y="connsiteY0"/>
                </a:cxn>
                <a:cxn ang="0">
                  <a:pos x="connsiteX1" y="connsiteY1"/>
                </a:cxn>
                <a:cxn ang="0">
                  <a:pos x="connsiteX2" y="connsiteY2"/>
                </a:cxn>
                <a:cxn ang="0">
                  <a:pos x="connsiteX3" y="connsiteY3"/>
                </a:cxn>
              </a:cxnLst>
              <a:rect l="l" t="t" r="r" b="b"/>
              <a:pathLst>
                <a:path w="11190" h="38946">
                  <a:moveTo>
                    <a:pt x="2357" y="0"/>
                  </a:moveTo>
                  <a:lnTo>
                    <a:pt x="6068" y="387"/>
                  </a:lnTo>
                  <a:cubicBezTo>
                    <a:pt x="11790" y="12054"/>
                    <a:pt x="13802" y="27434"/>
                    <a:pt x="6376" y="38946"/>
                  </a:cubicBezTo>
                  <a:cubicBezTo>
                    <a:pt x="-37" y="27047"/>
                    <a:pt x="-2048" y="12908"/>
                    <a:pt x="2357" y="0"/>
                  </a:cubicBezTo>
                  <a:close/>
                </a:path>
              </a:pathLst>
            </a:custGeom>
            <a:solidFill>
              <a:srgbClr val="A8DF61"/>
            </a:solidFill>
            <a:ln w="7728" cap="flat">
              <a:solidFill>
                <a:srgbClr val="A8DF61"/>
              </a:solid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25FF199-633F-6672-26D6-E3003D931FE9}"/>
                </a:ext>
              </a:extLst>
            </p:cNvPr>
            <p:cNvSpPr/>
            <p:nvPr/>
          </p:nvSpPr>
          <p:spPr>
            <a:xfrm>
              <a:off x="4534203" y="2353028"/>
              <a:ext cx="773076" cy="1161335"/>
            </a:xfrm>
            <a:custGeom>
              <a:avLst/>
              <a:gdLst>
                <a:gd name="connsiteX0" fmla="*/ 461953 w 773076"/>
                <a:gd name="connsiteY0" fmla="*/ 50305 h 1161335"/>
                <a:gd name="connsiteX1" fmla="*/ 538572 w 773076"/>
                <a:gd name="connsiteY1" fmla="*/ 0 h 1161335"/>
                <a:gd name="connsiteX2" fmla="*/ 551254 w 773076"/>
                <a:gd name="connsiteY2" fmla="*/ 84615 h 1161335"/>
                <a:gd name="connsiteX3" fmla="*/ 616662 w 773076"/>
                <a:gd name="connsiteY3" fmla="*/ 59966 h 1161335"/>
                <a:gd name="connsiteX4" fmla="*/ 588364 w 773076"/>
                <a:gd name="connsiteY4" fmla="*/ 117614 h 1161335"/>
                <a:gd name="connsiteX5" fmla="*/ 655089 w 773076"/>
                <a:gd name="connsiteY5" fmla="*/ 101310 h 1161335"/>
                <a:gd name="connsiteX6" fmla="*/ 611407 w 773076"/>
                <a:gd name="connsiteY6" fmla="*/ 161197 h 1161335"/>
                <a:gd name="connsiteX7" fmla="*/ 711298 w 773076"/>
                <a:gd name="connsiteY7" fmla="*/ 154088 h 1161335"/>
                <a:gd name="connsiteX8" fmla="*/ 647588 w 773076"/>
                <a:gd name="connsiteY8" fmla="*/ 206791 h 1161335"/>
                <a:gd name="connsiteX9" fmla="*/ 773076 w 773076"/>
                <a:gd name="connsiteY9" fmla="*/ 198520 h 1161335"/>
                <a:gd name="connsiteX10" fmla="*/ 672872 w 773076"/>
                <a:gd name="connsiteY10" fmla="*/ 282132 h 1161335"/>
                <a:gd name="connsiteX11" fmla="*/ 768591 w 773076"/>
                <a:gd name="connsiteY11" fmla="*/ 284217 h 1161335"/>
                <a:gd name="connsiteX12" fmla="*/ 767200 w 773076"/>
                <a:gd name="connsiteY12" fmla="*/ 312961 h 1161335"/>
                <a:gd name="connsiteX13" fmla="*/ 631048 w 773076"/>
                <a:gd name="connsiteY13" fmla="*/ 341551 h 1161335"/>
                <a:gd name="connsiteX14" fmla="*/ 741147 w 773076"/>
                <a:gd name="connsiteY14" fmla="*/ 381580 h 1161335"/>
                <a:gd name="connsiteX15" fmla="*/ 641256 w 773076"/>
                <a:gd name="connsiteY15" fmla="*/ 407852 h 1161335"/>
                <a:gd name="connsiteX16" fmla="*/ 652466 w 773076"/>
                <a:gd name="connsiteY16" fmla="*/ 438607 h 1161335"/>
                <a:gd name="connsiteX17" fmla="*/ 528609 w 773076"/>
                <a:gd name="connsiteY17" fmla="*/ 422378 h 1161335"/>
                <a:gd name="connsiteX18" fmla="*/ 465828 w 773076"/>
                <a:gd name="connsiteY18" fmla="*/ 632405 h 1161335"/>
                <a:gd name="connsiteX19" fmla="*/ 595101 w 773076"/>
                <a:gd name="connsiteY19" fmla="*/ 465882 h 1161335"/>
                <a:gd name="connsiteX20" fmla="*/ 589070 w 773076"/>
                <a:gd name="connsiteY20" fmla="*/ 523758 h 1161335"/>
                <a:gd name="connsiteX21" fmla="*/ 702492 w 773076"/>
                <a:gd name="connsiteY21" fmla="*/ 455600 h 1161335"/>
                <a:gd name="connsiteX22" fmla="*/ 660201 w 773076"/>
                <a:gd name="connsiteY22" fmla="*/ 513635 h 1161335"/>
                <a:gd name="connsiteX23" fmla="*/ 749114 w 773076"/>
                <a:gd name="connsiteY23" fmla="*/ 515720 h 1161335"/>
                <a:gd name="connsiteX24" fmla="*/ 659272 w 773076"/>
                <a:gd name="connsiteY24" fmla="*/ 589050 h 1161335"/>
                <a:gd name="connsiteX25" fmla="*/ 720121 w 773076"/>
                <a:gd name="connsiteY25" fmla="*/ 593066 h 1161335"/>
                <a:gd name="connsiteX26" fmla="*/ 659739 w 773076"/>
                <a:gd name="connsiteY26" fmla="*/ 625211 h 1161335"/>
                <a:gd name="connsiteX27" fmla="*/ 623786 w 773076"/>
                <a:gd name="connsiteY27" fmla="*/ 695682 h 1161335"/>
                <a:gd name="connsiteX28" fmla="*/ 575465 w 773076"/>
                <a:gd name="connsiteY28" fmla="*/ 834076 h 1161335"/>
                <a:gd name="connsiteX29" fmla="*/ 550877 w 773076"/>
                <a:gd name="connsiteY29" fmla="*/ 749154 h 1161335"/>
                <a:gd name="connsiteX30" fmla="*/ 487401 w 773076"/>
                <a:gd name="connsiteY30" fmla="*/ 874185 h 1161335"/>
                <a:gd name="connsiteX31" fmla="*/ 453306 w 773076"/>
                <a:gd name="connsiteY31" fmla="*/ 809741 h 1161335"/>
                <a:gd name="connsiteX32" fmla="*/ 370730 w 773076"/>
                <a:gd name="connsiteY32" fmla="*/ 1030745 h 1161335"/>
                <a:gd name="connsiteX33" fmla="*/ 237667 w 773076"/>
                <a:gd name="connsiteY33" fmla="*/ 1161335 h 1161335"/>
                <a:gd name="connsiteX34" fmla="*/ 313591 w 773076"/>
                <a:gd name="connsiteY34" fmla="*/ 1089857 h 1161335"/>
                <a:gd name="connsiteX35" fmla="*/ 200557 w 773076"/>
                <a:gd name="connsiteY35" fmla="*/ 1074169 h 1161335"/>
                <a:gd name="connsiteX36" fmla="*/ 199942 w 773076"/>
                <a:gd name="connsiteY36" fmla="*/ 1044650 h 1161335"/>
                <a:gd name="connsiteX37" fmla="*/ 58917 w 773076"/>
                <a:gd name="connsiteY37" fmla="*/ 1081586 h 1161335"/>
                <a:gd name="connsiteX38" fmla="*/ 89842 w 773076"/>
                <a:gd name="connsiteY38" fmla="*/ 1034294 h 1161335"/>
                <a:gd name="connsiteX39" fmla="*/ 2861 w 773076"/>
                <a:gd name="connsiteY39" fmla="*/ 1048666 h 1161335"/>
                <a:gd name="connsiteX40" fmla="*/ 125408 w 773076"/>
                <a:gd name="connsiteY40" fmla="*/ 971394 h 1161335"/>
                <a:gd name="connsiteX41" fmla="*/ 78631 w 773076"/>
                <a:gd name="connsiteY41" fmla="*/ 949138 h 1161335"/>
                <a:gd name="connsiteX42" fmla="*/ 121231 w 773076"/>
                <a:gd name="connsiteY42" fmla="*/ 901539 h 1161335"/>
                <a:gd name="connsiteX43" fmla="*/ 0 w 773076"/>
                <a:gd name="connsiteY43" fmla="*/ 967065 h 1161335"/>
                <a:gd name="connsiteX44" fmla="*/ 142261 w 773076"/>
                <a:gd name="connsiteY44" fmla="*/ 881835 h 1161335"/>
                <a:gd name="connsiteX45" fmla="*/ 71051 w 773076"/>
                <a:gd name="connsiteY45" fmla="*/ 869781 h 1161335"/>
                <a:gd name="connsiteX46" fmla="*/ 190429 w 773076"/>
                <a:gd name="connsiteY46" fmla="*/ 793979 h 1161335"/>
                <a:gd name="connsiteX47" fmla="*/ 166383 w 773076"/>
                <a:gd name="connsiteY47" fmla="*/ 770179 h 1161335"/>
                <a:gd name="connsiteX48" fmla="*/ 259628 w 773076"/>
                <a:gd name="connsiteY48" fmla="*/ 695608 h 1161335"/>
                <a:gd name="connsiteX49" fmla="*/ 217645 w 773076"/>
                <a:gd name="connsiteY49" fmla="*/ 679612 h 1161335"/>
                <a:gd name="connsiteX50" fmla="*/ 315375 w 773076"/>
                <a:gd name="connsiteY50" fmla="*/ 612075 h 1161335"/>
                <a:gd name="connsiteX51" fmla="*/ 282209 w 773076"/>
                <a:gd name="connsiteY51" fmla="*/ 611921 h 1161335"/>
                <a:gd name="connsiteX52" fmla="*/ 260249 w 773076"/>
                <a:gd name="connsiteY52" fmla="*/ 576296 h 1161335"/>
                <a:gd name="connsiteX53" fmla="*/ 230092 w 773076"/>
                <a:gd name="connsiteY53" fmla="*/ 582631 h 1161335"/>
                <a:gd name="connsiteX54" fmla="*/ 259707 w 773076"/>
                <a:gd name="connsiteY54" fmla="*/ 550252 h 1161335"/>
                <a:gd name="connsiteX55" fmla="*/ 204273 w 773076"/>
                <a:gd name="connsiteY55" fmla="*/ 530315 h 1161335"/>
                <a:gd name="connsiteX56" fmla="*/ 283600 w 773076"/>
                <a:gd name="connsiteY56" fmla="*/ 464635 h 1161335"/>
                <a:gd name="connsiteX57" fmla="*/ 134920 w 773076"/>
                <a:gd name="connsiteY57" fmla="*/ 468189 h 1161335"/>
                <a:gd name="connsiteX58" fmla="*/ 128964 w 773076"/>
                <a:gd name="connsiteY58" fmla="*/ 441838 h 1161335"/>
                <a:gd name="connsiteX59" fmla="*/ 173034 w 773076"/>
                <a:gd name="connsiteY59" fmla="*/ 415025 h 1161335"/>
                <a:gd name="connsiteX60" fmla="*/ 189272 w 773076"/>
                <a:gd name="connsiteY60" fmla="*/ 431869 h 1161335"/>
                <a:gd name="connsiteX61" fmla="*/ 300841 w 773076"/>
                <a:gd name="connsiteY61" fmla="*/ 412935 h 1161335"/>
                <a:gd name="connsiteX62" fmla="*/ 300921 w 773076"/>
                <a:gd name="connsiteY62" fmla="*/ 401114 h 1161335"/>
                <a:gd name="connsiteX63" fmla="*/ 406147 w 773076"/>
                <a:gd name="connsiteY63" fmla="*/ 399724 h 1161335"/>
                <a:gd name="connsiteX64" fmla="*/ 355352 w 773076"/>
                <a:gd name="connsiteY64" fmla="*/ 366571 h 1161335"/>
                <a:gd name="connsiteX65" fmla="*/ 439780 w 773076"/>
                <a:gd name="connsiteY65" fmla="*/ 348952 h 1161335"/>
                <a:gd name="connsiteX66" fmla="*/ 444499 w 773076"/>
                <a:gd name="connsiteY66" fmla="*/ 342846 h 1161335"/>
                <a:gd name="connsiteX67" fmla="*/ 358213 w 773076"/>
                <a:gd name="connsiteY67" fmla="*/ 343233 h 1161335"/>
                <a:gd name="connsiteX68" fmla="*/ 420065 w 773076"/>
                <a:gd name="connsiteY68" fmla="*/ 317964 h 1161335"/>
                <a:gd name="connsiteX69" fmla="*/ 552660 w 773076"/>
                <a:gd name="connsiteY69" fmla="*/ 370126 h 1161335"/>
                <a:gd name="connsiteX70" fmla="*/ 496143 w 773076"/>
                <a:gd name="connsiteY70" fmla="*/ 311322 h 1161335"/>
                <a:gd name="connsiteX71" fmla="*/ 469390 w 773076"/>
                <a:gd name="connsiteY71" fmla="*/ 243244 h 1161335"/>
                <a:gd name="connsiteX72" fmla="*/ 541295 w 773076"/>
                <a:gd name="connsiteY72" fmla="*/ 249812 h 1161335"/>
                <a:gd name="connsiteX73" fmla="*/ 563256 w 773076"/>
                <a:gd name="connsiteY73" fmla="*/ 224468 h 1161335"/>
                <a:gd name="connsiteX74" fmla="*/ 509828 w 773076"/>
                <a:gd name="connsiteY74" fmla="*/ 201130 h 1161335"/>
                <a:gd name="connsiteX75" fmla="*/ 580184 w 773076"/>
                <a:gd name="connsiteY75" fmla="*/ 148740 h 1161335"/>
                <a:gd name="connsiteX76" fmla="*/ 452382 w 773076"/>
                <a:gd name="connsiteY76" fmla="*/ 130272 h 1161335"/>
                <a:gd name="connsiteX77" fmla="*/ 538976 w 773076"/>
                <a:gd name="connsiteY77" fmla="*/ 84678 h 1161335"/>
                <a:gd name="connsiteX78" fmla="*/ 499312 w 773076"/>
                <a:gd name="connsiteY78" fmla="*/ 69685 h 1161335"/>
                <a:gd name="connsiteX79" fmla="*/ 519802 w 773076"/>
                <a:gd name="connsiteY79" fmla="*/ 52995 h 1161335"/>
                <a:gd name="connsiteX80" fmla="*/ 461953 w 773076"/>
                <a:gd name="connsiteY80" fmla="*/ 50305 h 116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73076" h="1161335">
                  <a:moveTo>
                    <a:pt x="461953" y="50305"/>
                  </a:moveTo>
                  <a:cubicBezTo>
                    <a:pt x="487544" y="33615"/>
                    <a:pt x="512132" y="15375"/>
                    <a:pt x="538572" y="0"/>
                  </a:cubicBezTo>
                  <a:cubicBezTo>
                    <a:pt x="543132" y="28129"/>
                    <a:pt x="547230" y="56332"/>
                    <a:pt x="551254" y="84615"/>
                  </a:cubicBezTo>
                  <a:cubicBezTo>
                    <a:pt x="572980" y="76269"/>
                    <a:pt x="594707" y="67924"/>
                    <a:pt x="616662" y="59966"/>
                  </a:cubicBezTo>
                  <a:cubicBezTo>
                    <a:pt x="607384" y="79283"/>
                    <a:pt x="597876" y="98446"/>
                    <a:pt x="588364" y="117614"/>
                  </a:cubicBezTo>
                  <a:cubicBezTo>
                    <a:pt x="610707" y="112669"/>
                    <a:pt x="632974" y="107183"/>
                    <a:pt x="655089" y="101310"/>
                  </a:cubicBezTo>
                  <a:cubicBezTo>
                    <a:pt x="640242" y="121094"/>
                    <a:pt x="625633" y="141031"/>
                    <a:pt x="611407" y="161197"/>
                  </a:cubicBezTo>
                  <a:cubicBezTo>
                    <a:pt x="644807" y="160422"/>
                    <a:pt x="677978" y="156560"/>
                    <a:pt x="711298" y="154088"/>
                  </a:cubicBezTo>
                  <a:cubicBezTo>
                    <a:pt x="691270" y="173097"/>
                    <a:pt x="668312" y="188631"/>
                    <a:pt x="647588" y="206791"/>
                  </a:cubicBezTo>
                  <a:cubicBezTo>
                    <a:pt x="689725" y="208956"/>
                    <a:pt x="731014" y="198138"/>
                    <a:pt x="773076" y="198520"/>
                  </a:cubicBezTo>
                  <a:cubicBezTo>
                    <a:pt x="746789" y="234373"/>
                    <a:pt x="706892" y="254931"/>
                    <a:pt x="672872" y="282132"/>
                  </a:cubicBezTo>
                  <a:cubicBezTo>
                    <a:pt x="704727" y="283368"/>
                    <a:pt x="736582" y="283522"/>
                    <a:pt x="768591" y="284217"/>
                  </a:cubicBezTo>
                  <a:cubicBezTo>
                    <a:pt x="767975" y="293724"/>
                    <a:pt x="767508" y="303305"/>
                    <a:pt x="767200" y="312961"/>
                  </a:cubicBezTo>
                  <a:cubicBezTo>
                    <a:pt x="721968" y="323084"/>
                    <a:pt x="676508" y="332432"/>
                    <a:pt x="631048" y="341551"/>
                  </a:cubicBezTo>
                  <a:cubicBezTo>
                    <a:pt x="665376" y="361489"/>
                    <a:pt x="707052" y="361409"/>
                    <a:pt x="741147" y="381580"/>
                  </a:cubicBezTo>
                  <a:cubicBezTo>
                    <a:pt x="708055" y="391162"/>
                    <a:pt x="674188" y="398037"/>
                    <a:pt x="641256" y="407852"/>
                  </a:cubicBezTo>
                  <a:cubicBezTo>
                    <a:pt x="644886" y="418129"/>
                    <a:pt x="648603" y="428331"/>
                    <a:pt x="652466" y="438607"/>
                  </a:cubicBezTo>
                  <a:cubicBezTo>
                    <a:pt x="610329" y="443164"/>
                    <a:pt x="568809" y="433583"/>
                    <a:pt x="528609" y="422378"/>
                  </a:cubicBezTo>
                  <a:cubicBezTo>
                    <a:pt x="494057" y="495926"/>
                    <a:pt x="426164" y="537509"/>
                    <a:pt x="465828" y="632405"/>
                  </a:cubicBezTo>
                  <a:cubicBezTo>
                    <a:pt x="492614" y="574975"/>
                    <a:pt x="484295" y="564216"/>
                    <a:pt x="595101" y="465882"/>
                  </a:cubicBezTo>
                  <a:cubicBezTo>
                    <a:pt x="594251" y="485278"/>
                    <a:pt x="591618" y="504520"/>
                    <a:pt x="589070" y="523758"/>
                  </a:cubicBezTo>
                  <a:cubicBezTo>
                    <a:pt x="623399" y="495554"/>
                    <a:pt x="659043" y="468274"/>
                    <a:pt x="702492" y="455600"/>
                  </a:cubicBezTo>
                  <a:cubicBezTo>
                    <a:pt x="689115" y="475458"/>
                    <a:pt x="674889" y="494700"/>
                    <a:pt x="660201" y="513635"/>
                  </a:cubicBezTo>
                  <a:cubicBezTo>
                    <a:pt x="689816" y="513401"/>
                    <a:pt x="719425" y="513789"/>
                    <a:pt x="749114" y="515720"/>
                  </a:cubicBezTo>
                  <a:cubicBezTo>
                    <a:pt x="723677" y="545547"/>
                    <a:pt x="687958" y="562932"/>
                    <a:pt x="659272" y="589050"/>
                  </a:cubicBezTo>
                  <a:cubicBezTo>
                    <a:pt x="679528" y="590053"/>
                    <a:pt x="699785" y="591215"/>
                    <a:pt x="720121" y="593066"/>
                  </a:cubicBezTo>
                  <a:cubicBezTo>
                    <a:pt x="701022" y="605741"/>
                    <a:pt x="680150" y="615089"/>
                    <a:pt x="659739" y="625211"/>
                  </a:cubicBezTo>
                  <a:cubicBezTo>
                    <a:pt x="644993" y="664481"/>
                    <a:pt x="632974" y="671521"/>
                    <a:pt x="623786" y="695682"/>
                  </a:cubicBezTo>
                  <a:cubicBezTo>
                    <a:pt x="603450" y="740347"/>
                    <a:pt x="594946" y="789183"/>
                    <a:pt x="575465" y="834076"/>
                  </a:cubicBezTo>
                  <a:cubicBezTo>
                    <a:pt x="563712" y="806876"/>
                    <a:pt x="556833" y="778052"/>
                    <a:pt x="550877" y="749154"/>
                  </a:cubicBezTo>
                  <a:cubicBezTo>
                    <a:pt x="482257" y="747854"/>
                    <a:pt x="488754" y="809837"/>
                    <a:pt x="487401" y="874185"/>
                  </a:cubicBezTo>
                  <a:cubicBezTo>
                    <a:pt x="481291" y="850693"/>
                    <a:pt x="477660" y="821715"/>
                    <a:pt x="453306" y="809741"/>
                  </a:cubicBezTo>
                  <a:cubicBezTo>
                    <a:pt x="426244" y="883538"/>
                    <a:pt x="396789" y="956561"/>
                    <a:pt x="370730" y="1030745"/>
                  </a:cubicBezTo>
                  <a:cubicBezTo>
                    <a:pt x="353234" y="1078084"/>
                    <a:pt x="353929" y="1153017"/>
                    <a:pt x="237667" y="1161335"/>
                  </a:cubicBezTo>
                  <a:cubicBezTo>
                    <a:pt x="259936" y="1134289"/>
                    <a:pt x="307253" y="1128724"/>
                    <a:pt x="313591" y="1089857"/>
                  </a:cubicBezTo>
                  <a:cubicBezTo>
                    <a:pt x="276943" y="1078419"/>
                    <a:pt x="238283" y="1078572"/>
                    <a:pt x="200557" y="1074169"/>
                  </a:cubicBezTo>
                  <a:cubicBezTo>
                    <a:pt x="200249" y="1064280"/>
                    <a:pt x="200016" y="1054465"/>
                    <a:pt x="199942" y="1044650"/>
                  </a:cubicBezTo>
                  <a:cubicBezTo>
                    <a:pt x="149375" y="1037387"/>
                    <a:pt x="105847" y="1069070"/>
                    <a:pt x="58917" y="1081586"/>
                  </a:cubicBezTo>
                  <a:cubicBezTo>
                    <a:pt x="70282" y="1066518"/>
                    <a:pt x="80797" y="1050910"/>
                    <a:pt x="89842" y="1034294"/>
                  </a:cubicBezTo>
                  <a:cubicBezTo>
                    <a:pt x="60769" y="1038698"/>
                    <a:pt x="32476" y="1048125"/>
                    <a:pt x="2861" y="1048666"/>
                  </a:cubicBezTo>
                  <a:cubicBezTo>
                    <a:pt x="43374" y="1022394"/>
                    <a:pt x="89996" y="1005162"/>
                    <a:pt x="125408" y="971394"/>
                  </a:cubicBezTo>
                  <a:cubicBezTo>
                    <a:pt x="112726" y="958566"/>
                    <a:pt x="95257" y="954083"/>
                    <a:pt x="78631" y="949138"/>
                  </a:cubicBezTo>
                  <a:cubicBezTo>
                    <a:pt x="93553" y="933917"/>
                    <a:pt x="108474" y="918691"/>
                    <a:pt x="121231" y="901539"/>
                  </a:cubicBezTo>
                  <a:cubicBezTo>
                    <a:pt x="77389" y="917147"/>
                    <a:pt x="50253" y="968455"/>
                    <a:pt x="0" y="967065"/>
                  </a:cubicBezTo>
                  <a:cubicBezTo>
                    <a:pt x="29923" y="917301"/>
                    <a:pt x="90538" y="899761"/>
                    <a:pt x="142261" y="881835"/>
                  </a:cubicBezTo>
                  <a:cubicBezTo>
                    <a:pt x="119452" y="873256"/>
                    <a:pt x="94864" y="872641"/>
                    <a:pt x="71051" y="869781"/>
                  </a:cubicBezTo>
                  <a:cubicBezTo>
                    <a:pt x="108629" y="841265"/>
                    <a:pt x="152003" y="821561"/>
                    <a:pt x="190429" y="793979"/>
                  </a:cubicBezTo>
                  <a:cubicBezTo>
                    <a:pt x="182467" y="785867"/>
                    <a:pt x="174345" y="777983"/>
                    <a:pt x="166383" y="770179"/>
                  </a:cubicBezTo>
                  <a:cubicBezTo>
                    <a:pt x="196921" y="744676"/>
                    <a:pt x="230167" y="722500"/>
                    <a:pt x="259628" y="695608"/>
                  </a:cubicBezTo>
                  <a:cubicBezTo>
                    <a:pt x="245556" y="690276"/>
                    <a:pt x="231484" y="685023"/>
                    <a:pt x="217645" y="679612"/>
                  </a:cubicBezTo>
                  <a:cubicBezTo>
                    <a:pt x="250429" y="657436"/>
                    <a:pt x="284136" y="636496"/>
                    <a:pt x="315375" y="612075"/>
                  </a:cubicBezTo>
                  <a:cubicBezTo>
                    <a:pt x="304244" y="611996"/>
                    <a:pt x="293107" y="611921"/>
                    <a:pt x="282209" y="611921"/>
                  </a:cubicBezTo>
                  <a:cubicBezTo>
                    <a:pt x="274863" y="599942"/>
                    <a:pt x="267521" y="588122"/>
                    <a:pt x="260249" y="576296"/>
                  </a:cubicBezTo>
                  <a:cubicBezTo>
                    <a:pt x="252748" y="577840"/>
                    <a:pt x="237672" y="581007"/>
                    <a:pt x="230092" y="582631"/>
                  </a:cubicBezTo>
                  <a:cubicBezTo>
                    <a:pt x="240762" y="572662"/>
                    <a:pt x="251198" y="562232"/>
                    <a:pt x="259707" y="550252"/>
                  </a:cubicBezTo>
                  <a:cubicBezTo>
                    <a:pt x="241383" y="542910"/>
                    <a:pt x="222825" y="536421"/>
                    <a:pt x="204273" y="530315"/>
                  </a:cubicBezTo>
                  <a:cubicBezTo>
                    <a:pt x="228548" y="505820"/>
                    <a:pt x="259633" y="489437"/>
                    <a:pt x="283600" y="464635"/>
                  </a:cubicBezTo>
                  <a:cubicBezTo>
                    <a:pt x="186676" y="417762"/>
                    <a:pt x="227757" y="472795"/>
                    <a:pt x="134920" y="468189"/>
                  </a:cubicBezTo>
                  <a:cubicBezTo>
                    <a:pt x="132834" y="459383"/>
                    <a:pt x="130902" y="450571"/>
                    <a:pt x="128964" y="441838"/>
                  </a:cubicBezTo>
                  <a:cubicBezTo>
                    <a:pt x="142957" y="431949"/>
                    <a:pt x="157725" y="422909"/>
                    <a:pt x="173034" y="415025"/>
                  </a:cubicBezTo>
                  <a:cubicBezTo>
                    <a:pt x="178368" y="420590"/>
                    <a:pt x="183783" y="426230"/>
                    <a:pt x="189272" y="431869"/>
                  </a:cubicBezTo>
                  <a:cubicBezTo>
                    <a:pt x="227778" y="439907"/>
                    <a:pt x="263959" y="420511"/>
                    <a:pt x="300841" y="412935"/>
                  </a:cubicBezTo>
                  <a:cubicBezTo>
                    <a:pt x="300841" y="409921"/>
                    <a:pt x="300921" y="404048"/>
                    <a:pt x="300921" y="401114"/>
                  </a:cubicBezTo>
                  <a:cubicBezTo>
                    <a:pt x="335945" y="399724"/>
                    <a:pt x="371049" y="400960"/>
                    <a:pt x="406147" y="399724"/>
                  </a:cubicBezTo>
                  <a:cubicBezTo>
                    <a:pt x="389601" y="387904"/>
                    <a:pt x="372593" y="377081"/>
                    <a:pt x="355352" y="366571"/>
                  </a:cubicBezTo>
                  <a:cubicBezTo>
                    <a:pt x="383263" y="360083"/>
                    <a:pt x="412490" y="358072"/>
                    <a:pt x="439780" y="348952"/>
                  </a:cubicBezTo>
                  <a:cubicBezTo>
                    <a:pt x="440943" y="347409"/>
                    <a:pt x="443336" y="344395"/>
                    <a:pt x="444499" y="342846"/>
                  </a:cubicBezTo>
                  <a:cubicBezTo>
                    <a:pt x="415659" y="341689"/>
                    <a:pt x="386899" y="343387"/>
                    <a:pt x="358213" y="343233"/>
                  </a:cubicBezTo>
                  <a:cubicBezTo>
                    <a:pt x="371977" y="324840"/>
                    <a:pt x="397643" y="315725"/>
                    <a:pt x="420065" y="317964"/>
                  </a:cubicBezTo>
                  <a:cubicBezTo>
                    <a:pt x="464288" y="335116"/>
                    <a:pt x="504727" y="363324"/>
                    <a:pt x="552660" y="370126"/>
                  </a:cubicBezTo>
                  <a:cubicBezTo>
                    <a:pt x="534490" y="349881"/>
                    <a:pt x="509828" y="335121"/>
                    <a:pt x="496143" y="311322"/>
                  </a:cubicBezTo>
                  <a:cubicBezTo>
                    <a:pt x="489805" y="287522"/>
                    <a:pt x="487406" y="261865"/>
                    <a:pt x="469390" y="243244"/>
                  </a:cubicBezTo>
                  <a:cubicBezTo>
                    <a:pt x="492587" y="248342"/>
                    <a:pt x="517403" y="256459"/>
                    <a:pt x="541295" y="249812"/>
                  </a:cubicBezTo>
                  <a:cubicBezTo>
                    <a:pt x="550574" y="243477"/>
                    <a:pt x="556217" y="233196"/>
                    <a:pt x="563256" y="224468"/>
                  </a:cubicBezTo>
                  <a:cubicBezTo>
                    <a:pt x="545707" y="215889"/>
                    <a:pt x="527844" y="208239"/>
                    <a:pt x="509828" y="201130"/>
                  </a:cubicBezTo>
                  <a:cubicBezTo>
                    <a:pt x="532638" y="182816"/>
                    <a:pt x="558924" y="169059"/>
                    <a:pt x="580184" y="148740"/>
                  </a:cubicBezTo>
                  <a:cubicBezTo>
                    <a:pt x="537659" y="142018"/>
                    <a:pt x="494365" y="140241"/>
                    <a:pt x="452382" y="130272"/>
                  </a:cubicBezTo>
                  <a:cubicBezTo>
                    <a:pt x="480447" y="113582"/>
                    <a:pt x="511219" y="102069"/>
                    <a:pt x="538976" y="84678"/>
                  </a:cubicBezTo>
                  <a:cubicBezTo>
                    <a:pt x="525679" y="79580"/>
                    <a:pt x="512376" y="74635"/>
                    <a:pt x="499312" y="69685"/>
                  </a:cubicBezTo>
                  <a:cubicBezTo>
                    <a:pt x="504413" y="65515"/>
                    <a:pt x="514696" y="57165"/>
                    <a:pt x="519802" y="52995"/>
                  </a:cubicBezTo>
                  <a:cubicBezTo>
                    <a:pt x="500379" y="52390"/>
                    <a:pt x="481126" y="51695"/>
                    <a:pt x="461953" y="50305"/>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9791068A-7DD4-A478-DDD8-93BB2AD165A7}"/>
                </a:ext>
              </a:extLst>
            </p:cNvPr>
            <p:cNvSpPr/>
            <p:nvPr/>
          </p:nvSpPr>
          <p:spPr>
            <a:xfrm>
              <a:off x="1072595" y="2436211"/>
              <a:ext cx="51028" cy="67075"/>
            </a:xfrm>
            <a:custGeom>
              <a:avLst/>
              <a:gdLst>
                <a:gd name="connsiteX0" fmla="*/ 0 w 51028"/>
                <a:gd name="connsiteY0" fmla="*/ 67075 h 67075"/>
                <a:gd name="connsiteX1" fmla="*/ 44303 w 51028"/>
                <a:gd name="connsiteY1" fmla="*/ 0 h 67075"/>
                <a:gd name="connsiteX2" fmla="*/ 51029 w 51028"/>
                <a:gd name="connsiteY2" fmla="*/ 6494 h 67075"/>
                <a:gd name="connsiteX3" fmla="*/ 0 w 51028"/>
                <a:gd name="connsiteY3" fmla="*/ 67075 h 67075"/>
              </a:gdLst>
              <a:ahLst/>
              <a:cxnLst>
                <a:cxn ang="0">
                  <a:pos x="connsiteX0" y="connsiteY0"/>
                </a:cxn>
                <a:cxn ang="0">
                  <a:pos x="connsiteX1" y="connsiteY1"/>
                </a:cxn>
                <a:cxn ang="0">
                  <a:pos x="connsiteX2" y="connsiteY2"/>
                </a:cxn>
                <a:cxn ang="0">
                  <a:pos x="connsiteX3" y="connsiteY3"/>
                </a:cxn>
              </a:cxnLst>
              <a:rect l="l" t="t" r="r" b="b"/>
              <a:pathLst>
                <a:path w="51028" h="67075">
                  <a:moveTo>
                    <a:pt x="0" y="67075"/>
                  </a:moveTo>
                  <a:cubicBezTo>
                    <a:pt x="16854" y="46209"/>
                    <a:pt x="31080" y="23418"/>
                    <a:pt x="44303" y="0"/>
                  </a:cubicBezTo>
                  <a:lnTo>
                    <a:pt x="51029" y="6494"/>
                  </a:lnTo>
                  <a:cubicBezTo>
                    <a:pt x="41442" y="31683"/>
                    <a:pt x="27370" y="57961"/>
                    <a:pt x="0" y="67075"/>
                  </a:cubicBezTo>
                  <a:close/>
                </a:path>
              </a:pathLst>
            </a:custGeom>
            <a:solidFill>
              <a:srgbClr val="9CD951"/>
            </a:solidFill>
            <a:ln w="7728" cap="flat">
              <a:solidFill>
                <a:srgbClr val="9CD951"/>
              </a:solid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3C80C60-C25B-2C68-5369-9BFA0A35F1BF}"/>
                </a:ext>
              </a:extLst>
            </p:cNvPr>
            <p:cNvSpPr/>
            <p:nvPr/>
          </p:nvSpPr>
          <p:spPr>
            <a:xfrm>
              <a:off x="1195907" y="2434688"/>
              <a:ext cx="23117" cy="69234"/>
            </a:xfrm>
            <a:custGeom>
              <a:avLst/>
              <a:gdLst>
                <a:gd name="connsiteX0" fmla="*/ 0 w 23117"/>
                <a:gd name="connsiteY0" fmla="*/ 0 h 69234"/>
                <a:gd name="connsiteX1" fmla="*/ 9353 w 23117"/>
                <a:gd name="connsiteY1" fmla="*/ 2780 h 69234"/>
                <a:gd name="connsiteX2" fmla="*/ 23117 w 23117"/>
                <a:gd name="connsiteY2" fmla="*/ 69235 h 69234"/>
                <a:gd name="connsiteX3" fmla="*/ 10590 w 23117"/>
                <a:gd name="connsiteY3" fmla="*/ 63054 h 69234"/>
                <a:gd name="connsiteX4" fmla="*/ 0 w 23117"/>
                <a:gd name="connsiteY4" fmla="*/ 0 h 69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7" h="69234">
                  <a:moveTo>
                    <a:pt x="0" y="0"/>
                  </a:moveTo>
                  <a:lnTo>
                    <a:pt x="9353" y="2780"/>
                  </a:lnTo>
                  <a:cubicBezTo>
                    <a:pt x="15229" y="24649"/>
                    <a:pt x="19248" y="46979"/>
                    <a:pt x="23117" y="69235"/>
                  </a:cubicBezTo>
                  <a:cubicBezTo>
                    <a:pt x="20023" y="67691"/>
                    <a:pt x="13764" y="64598"/>
                    <a:pt x="10590" y="63054"/>
                  </a:cubicBezTo>
                  <a:cubicBezTo>
                    <a:pt x="5414" y="42347"/>
                    <a:pt x="2553" y="21174"/>
                    <a:pt x="0" y="0"/>
                  </a:cubicBezTo>
                  <a:close/>
                </a:path>
              </a:pathLst>
            </a:custGeom>
            <a:solidFill>
              <a:srgbClr val="9CDA4D"/>
            </a:solidFill>
            <a:ln w="7728" cap="flat">
              <a:solidFill>
                <a:srgbClr val="9CDA4D"/>
              </a:solid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A80966CD-8C31-B28D-B9AB-3E01A4D804F4}"/>
                </a:ext>
              </a:extLst>
            </p:cNvPr>
            <p:cNvSpPr/>
            <p:nvPr/>
          </p:nvSpPr>
          <p:spPr>
            <a:xfrm>
              <a:off x="2709509" y="2438105"/>
              <a:ext cx="76003" cy="131752"/>
            </a:xfrm>
            <a:custGeom>
              <a:avLst/>
              <a:gdLst>
                <a:gd name="connsiteX0" fmla="*/ 0 w 76003"/>
                <a:gd name="connsiteY0" fmla="*/ 120781 h 131752"/>
                <a:gd name="connsiteX1" fmla="*/ 76004 w 76003"/>
                <a:gd name="connsiteY1" fmla="*/ 0 h 131752"/>
                <a:gd name="connsiteX2" fmla="*/ 854 w 76003"/>
                <a:gd name="connsiteY2" fmla="*/ 131752 h 131752"/>
                <a:gd name="connsiteX3" fmla="*/ 0 w 76003"/>
                <a:gd name="connsiteY3" fmla="*/ 120781 h 131752"/>
              </a:gdLst>
              <a:ahLst/>
              <a:cxnLst>
                <a:cxn ang="0">
                  <a:pos x="connsiteX0" y="connsiteY0"/>
                </a:cxn>
                <a:cxn ang="0">
                  <a:pos x="connsiteX1" y="connsiteY1"/>
                </a:cxn>
                <a:cxn ang="0">
                  <a:pos x="connsiteX2" y="connsiteY2"/>
                </a:cxn>
                <a:cxn ang="0">
                  <a:pos x="connsiteX3" y="connsiteY3"/>
                </a:cxn>
              </a:cxnLst>
              <a:rect l="l" t="t" r="r" b="b"/>
              <a:pathLst>
                <a:path w="76003" h="131752">
                  <a:moveTo>
                    <a:pt x="0" y="120781"/>
                  </a:moveTo>
                  <a:cubicBezTo>
                    <a:pt x="13451" y="74572"/>
                    <a:pt x="39584" y="31683"/>
                    <a:pt x="76004" y="0"/>
                  </a:cubicBezTo>
                  <a:cubicBezTo>
                    <a:pt x="41213" y="37243"/>
                    <a:pt x="10208" y="80598"/>
                    <a:pt x="854" y="131752"/>
                  </a:cubicBezTo>
                  <a:cubicBezTo>
                    <a:pt x="621" y="129047"/>
                    <a:pt x="233" y="123481"/>
                    <a:pt x="0" y="120781"/>
                  </a:cubicBezTo>
                  <a:close/>
                </a:path>
              </a:pathLst>
            </a:custGeom>
            <a:solidFill>
              <a:srgbClr val="E4E4E4"/>
            </a:solidFill>
            <a:ln w="7728" cap="flat">
              <a:solidFill>
                <a:srgbClr val="E4E4E4"/>
              </a:solid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107C52F5-0A7E-7F80-14CB-56BA190A778E}"/>
                </a:ext>
              </a:extLst>
            </p:cNvPr>
            <p:cNvSpPr/>
            <p:nvPr/>
          </p:nvSpPr>
          <p:spPr>
            <a:xfrm>
              <a:off x="1777110" y="2459517"/>
              <a:ext cx="52756" cy="123019"/>
            </a:xfrm>
            <a:custGeom>
              <a:avLst/>
              <a:gdLst>
                <a:gd name="connsiteX0" fmla="*/ 0 w 52756"/>
                <a:gd name="connsiteY0" fmla="*/ 0 h 123019"/>
                <a:gd name="connsiteX1" fmla="*/ 13685 w 52756"/>
                <a:gd name="connsiteY1" fmla="*/ 6106 h 123019"/>
                <a:gd name="connsiteX2" fmla="*/ 49712 w 52756"/>
                <a:gd name="connsiteY2" fmla="*/ 123020 h 123019"/>
                <a:gd name="connsiteX3" fmla="*/ 40513 w 52756"/>
                <a:gd name="connsiteY3" fmla="*/ 118462 h 123019"/>
                <a:gd name="connsiteX4" fmla="*/ 0 w 52756"/>
                <a:gd name="connsiteY4" fmla="*/ 0 h 12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6" h="123019">
                  <a:moveTo>
                    <a:pt x="0" y="0"/>
                  </a:moveTo>
                  <a:cubicBezTo>
                    <a:pt x="3403" y="1544"/>
                    <a:pt x="10282" y="4557"/>
                    <a:pt x="13685" y="6106"/>
                  </a:cubicBezTo>
                  <a:cubicBezTo>
                    <a:pt x="28532" y="44358"/>
                    <a:pt x="63169" y="78667"/>
                    <a:pt x="49712" y="123020"/>
                  </a:cubicBezTo>
                  <a:lnTo>
                    <a:pt x="40513" y="118462"/>
                  </a:lnTo>
                  <a:cubicBezTo>
                    <a:pt x="45078" y="73330"/>
                    <a:pt x="12602" y="40411"/>
                    <a:pt x="0" y="0"/>
                  </a:cubicBezTo>
                  <a:close/>
                </a:path>
              </a:pathLst>
            </a:custGeom>
            <a:solidFill>
              <a:srgbClr val="97D846"/>
            </a:solidFill>
            <a:ln w="7728" cap="flat">
              <a:solidFill>
                <a:srgbClr val="97D846"/>
              </a:solid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0F98D55B-5919-2D16-E577-6C488A58C09E}"/>
                </a:ext>
              </a:extLst>
            </p:cNvPr>
            <p:cNvSpPr/>
            <p:nvPr/>
          </p:nvSpPr>
          <p:spPr>
            <a:xfrm>
              <a:off x="9815" y="2514268"/>
              <a:ext cx="1068571" cy="647164"/>
            </a:xfrm>
            <a:custGeom>
              <a:avLst/>
              <a:gdLst>
                <a:gd name="connsiteX0" fmla="*/ 253269 w 1068571"/>
                <a:gd name="connsiteY0" fmla="*/ 0 h 647164"/>
                <a:gd name="connsiteX1" fmla="*/ 388725 w 1068571"/>
                <a:gd name="connsiteY1" fmla="*/ 55483 h 647164"/>
                <a:gd name="connsiteX2" fmla="*/ 378289 w 1068571"/>
                <a:gd name="connsiteY2" fmla="*/ 14064 h 647164"/>
                <a:gd name="connsiteX3" fmla="*/ 477023 w 1068571"/>
                <a:gd name="connsiteY3" fmla="*/ 98600 h 647164"/>
                <a:gd name="connsiteX4" fmla="*/ 493415 w 1068571"/>
                <a:gd name="connsiteY4" fmla="*/ 81060 h 647164"/>
                <a:gd name="connsiteX5" fmla="*/ 477952 w 1068571"/>
                <a:gd name="connsiteY5" fmla="*/ 16303 h 647164"/>
                <a:gd name="connsiteX6" fmla="*/ 563930 w 1068571"/>
                <a:gd name="connsiteY6" fmla="*/ 44432 h 647164"/>
                <a:gd name="connsiteX7" fmla="*/ 554497 w 1068571"/>
                <a:gd name="connsiteY7" fmla="*/ 52236 h 647164"/>
                <a:gd name="connsiteX8" fmla="*/ 499679 w 1068571"/>
                <a:gd name="connsiteY8" fmla="*/ 55791 h 647164"/>
                <a:gd name="connsiteX9" fmla="*/ 621222 w 1068571"/>
                <a:gd name="connsiteY9" fmla="*/ 93347 h 647164"/>
                <a:gd name="connsiteX10" fmla="*/ 525971 w 1068571"/>
                <a:gd name="connsiteY10" fmla="*/ 133838 h 647164"/>
                <a:gd name="connsiteX11" fmla="*/ 604061 w 1068571"/>
                <a:gd name="connsiteY11" fmla="*/ 176259 h 647164"/>
                <a:gd name="connsiteX12" fmla="*/ 582955 w 1068571"/>
                <a:gd name="connsiteY12" fmla="*/ 209948 h 647164"/>
                <a:gd name="connsiteX13" fmla="*/ 669936 w 1068571"/>
                <a:gd name="connsiteY13" fmla="*/ 233440 h 647164"/>
                <a:gd name="connsiteX14" fmla="*/ 673493 w 1068571"/>
                <a:gd name="connsiteY14" fmla="*/ 255154 h 647164"/>
                <a:gd name="connsiteX15" fmla="*/ 727149 w 1068571"/>
                <a:gd name="connsiteY15" fmla="*/ 265277 h 647164"/>
                <a:gd name="connsiteX16" fmla="*/ 654160 w 1068571"/>
                <a:gd name="connsiteY16" fmla="*/ 333970 h 647164"/>
                <a:gd name="connsiteX17" fmla="*/ 717637 w 1068571"/>
                <a:gd name="connsiteY17" fmla="*/ 416807 h 647164"/>
                <a:gd name="connsiteX18" fmla="*/ 812119 w 1068571"/>
                <a:gd name="connsiteY18" fmla="*/ 371755 h 647164"/>
                <a:gd name="connsiteX19" fmla="*/ 789463 w 1068571"/>
                <a:gd name="connsiteY19" fmla="*/ 460232 h 647164"/>
                <a:gd name="connsiteX20" fmla="*/ 888659 w 1068571"/>
                <a:gd name="connsiteY20" fmla="*/ 391379 h 647164"/>
                <a:gd name="connsiteX21" fmla="*/ 887114 w 1068571"/>
                <a:gd name="connsiteY21" fmla="*/ 418272 h 647164"/>
                <a:gd name="connsiteX22" fmla="*/ 926082 w 1068571"/>
                <a:gd name="connsiteY22" fmla="*/ 411858 h 647164"/>
                <a:gd name="connsiteX23" fmla="*/ 940616 w 1068571"/>
                <a:gd name="connsiteY23" fmla="*/ 361011 h 647164"/>
                <a:gd name="connsiteX24" fmla="*/ 995976 w 1068571"/>
                <a:gd name="connsiteY24" fmla="*/ 426309 h 647164"/>
                <a:gd name="connsiteX25" fmla="*/ 1044839 w 1068571"/>
                <a:gd name="connsiteY25" fmla="*/ 392928 h 647164"/>
                <a:gd name="connsiteX26" fmla="*/ 1068572 w 1068571"/>
                <a:gd name="connsiteY26" fmla="*/ 490525 h 647164"/>
                <a:gd name="connsiteX27" fmla="*/ 873891 w 1068571"/>
                <a:gd name="connsiteY27" fmla="*/ 554587 h 647164"/>
                <a:gd name="connsiteX28" fmla="*/ 957932 w 1068571"/>
                <a:gd name="connsiteY28" fmla="*/ 576535 h 647164"/>
                <a:gd name="connsiteX29" fmla="*/ 875977 w 1068571"/>
                <a:gd name="connsiteY29" fmla="*/ 590292 h 647164"/>
                <a:gd name="connsiteX30" fmla="*/ 963346 w 1068571"/>
                <a:gd name="connsiteY30" fmla="*/ 636888 h 647164"/>
                <a:gd name="connsiteX31" fmla="*/ 936906 w 1068571"/>
                <a:gd name="connsiteY31" fmla="*/ 643456 h 647164"/>
                <a:gd name="connsiteX32" fmla="*/ 853247 w 1068571"/>
                <a:gd name="connsiteY32" fmla="*/ 599332 h 647164"/>
                <a:gd name="connsiteX33" fmla="*/ 864150 w 1068571"/>
                <a:gd name="connsiteY33" fmla="*/ 588360 h 647164"/>
                <a:gd name="connsiteX34" fmla="*/ 789463 w 1068571"/>
                <a:gd name="connsiteY34" fmla="*/ 547175 h 647164"/>
                <a:gd name="connsiteX35" fmla="*/ 770597 w 1068571"/>
                <a:gd name="connsiteY35" fmla="*/ 647165 h 647164"/>
                <a:gd name="connsiteX36" fmla="*/ 729777 w 1068571"/>
                <a:gd name="connsiteY36" fmla="*/ 513715 h 647164"/>
                <a:gd name="connsiteX37" fmla="*/ 716172 w 1068571"/>
                <a:gd name="connsiteY37" fmla="*/ 606828 h 647164"/>
                <a:gd name="connsiteX38" fmla="*/ 677979 w 1068571"/>
                <a:gd name="connsiteY38" fmla="*/ 553430 h 647164"/>
                <a:gd name="connsiteX39" fmla="*/ 644112 w 1068571"/>
                <a:gd name="connsiteY39" fmla="*/ 605279 h 647164"/>
                <a:gd name="connsiteX40" fmla="*/ 503241 w 1068571"/>
                <a:gd name="connsiteY40" fmla="*/ 481798 h 647164"/>
                <a:gd name="connsiteX41" fmla="*/ 497210 w 1068571"/>
                <a:gd name="connsiteY41" fmla="*/ 486588 h 647164"/>
                <a:gd name="connsiteX42" fmla="*/ 506181 w 1068571"/>
                <a:gd name="connsiteY42" fmla="*/ 552502 h 647164"/>
                <a:gd name="connsiteX43" fmla="*/ 378146 w 1068571"/>
                <a:gd name="connsiteY43" fmla="*/ 479012 h 647164"/>
                <a:gd name="connsiteX44" fmla="*/ 368251 w 1068571"/>
                <a:gd name="connsiteY44" fmla="*/ 577384 h 647164"/>
                <a:gd name="connsiteX45" fmla="*/ 168851 w 1068571"/>
                <a:gd name="connsiteY45" fmla="*/ 424617 h 647164"/>
                <a:gd name="connsiteX46" fmla="*/ 203259 w 1068571"/>
                <a:gd name="connsiteY46" fmla="*/ 601730 h 647164"/>
                <a:gd name="connsiteX47" fmla="*/ 56979 w 1068571"/>
                <a:gd name="connsiteY47" fmla="*/ 489066 h 647164"/>
                <a:gd name="connsiteX48" fmla="*/ 105842 w 1068571"/>
                <a:gd name="connsiteY48" fmla="*/ 458003 h 647164"/>
                <a:gd name="connsiteX49" fmla="*/ 42673 w 1068571"/>
                <a:gd name="connsiteY49" fmla="*/ 444634 h 647164"/>
                <a:gd name="connsiteX50" fmla="*/ 91462 w 1068571"/>
                <a:gd name="connsiteY50" fmla="*/ 414654 h 647164"/>
                <a:gd name="connsiteX51" fmla="*/ 7421 w 1068571"/>
                <a:gd name="connsiteY51" fmla="*/ 363192 h 647164"/>
                <a:gd name="connsiteX52" fmla="*/ 113422 w 1068571"/>
                <a:gd name="connsiteY52" fmla="*/ 352762 h 647164"/>
                <a:gd name="connsiteX53" fmla="*/ 99350 w 1068571"/>
                <a:gd name="connsiteY53" fmla="*/ 326564 h 647164"/>
                <a:gd name="connsiteX54" fmla="*/ 121384 w 1068571"/>
                <a:gd name="connsiteY54" fmla="*/ 319301 h 647164"/>
                <a:gd name="connsiteX55" fmla="*/ 0 w 1068571"/>
                <a:gd name="connsiteY55" fmla="*/ 268609 h 647164"/>
                <a:gd name="connsiteX56" fmla="*/ 99121 w 1068571"/>
                <a:gd name="connsiteY56" fmla="*/ 262661 h 647164"/>
                <a:gd name="connsiteX57" fmla="*/ 68196 w 1068571"/>
                <a:gd name="connsiteY57" fmla="*/ 227116 h 647164"/>
                <a:gd name="connsiteX58" fmla="*/ 172880 w 1068571"/>
                <a:gd name="connsiteY58" fmla="*/ 230437 h 647164"/>
                <a:gd name="connsiteX59" fmla="*/ 187648 w 1068571"/>
                <a:gd name="connsiteY59" fmla="*/ 202000 h 647164"/>
                <a:gd name="connsiteX60" fmla="*/ 330992 w 1068571"/>
                <a:gd name="connsiteY60" fmla="*/ 207719 h 647164"/>
                <a:gd name="connsiteX61" fmla="*/ 244091 w 1068571"/>
                <a:gd name="connsiteY61" fmla="*/ 112054 h 647164"/>
                <a:gd name="connsiteX62" fmla="*/ 276487 w 1068571"/>
                <a:gd name="connsiteY62" fmla="*/ 106642 h 647164"/>
                <a:gd name="connsiteX63" fmla="*/ 232646 w 1068571"/>
                <a:gd name="connsiteY63" fmla="*/ 53324 h 647164"/>
                <a:gd name="connsiteX64" fmla="*/ 306176 w 1068571"/>
                <a:gd name="connsiteY64" fmla="*/ 79055 h 647164"/>
                <a:gd name="connsiteX65" fmla="*/ 253269 w 1068571"/>
                <a:gd name="connsiteY65" fmla="*/ 0 h 6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068571" h="647164">
                  <a:moveTo>
                    <a:pt x="253269" y="0"/>
                  </a:moveTo>
                  <a:cubicBezTo>
                    <a:pt x="298113" y="19163"/>
                    <a:pt x="340484" y="44973"/>
                    <a:pt x="388725" y="55483"/>
                  </a:cubicBezTo>
                  <a:cubicBezTo>
                    <a:pt x="385169" y="41652"/>
                    <a:pt x="381692" y="27895"/>
                    <a:pt x="378289" y="14064"/>
                  </a:cubicBezTo>
                  <a:cubicBezTo>
                    <a:pt x="415171" y="37403"/>
                    <a:pt x="444085" y="70396"/>
                    <a:pt x="477023" y="98600"/>
                  </a:cubicBezTo>
                  <a:cubicBezTo>
                    <a:pt x="482437" y="92726"/>
                    <a:pt x="487926" y="86853"/>
                    <a:pt x="493415" y="81060"/>
                  </a:cubicBezTo>
                  <a:cubicBezTo>
                    <a:pt x="479268" y="62205"/>
                    <a:pt x="477257" y="39026"/>
                    <a:pt x="477952" y="16303"/>
                  </a:cubicBezTo>
                  <a:cubicBezTo>
                    <a:pt x="539523" y="13598"/>
                    <a:pt x="533418" y="9184"/>
                    <a:pt x="563930" y="44432"/>
                  </a:cubicBezTo>
                  <a:cubicBezTo>
                    <a:pt x="561610" y="46363"/>
                    <a:pt x="556897" y="50305"/>
                    <a:pt x="554497" y="52236"/>
                  </a:cubicBezTo>
                  <a:cubicBezTo>
                    <a:pt x="536253" y="54401"/>
                    <a:pt x="517929" y="54634"/>
                    <a:pt x="499679" y="55791"/>
                  </a:cubicBezTo>
                  <a:cubicBezTo>
                    <a:pt x="533312" y="85384"/>
                    <a:pt x="579080" y="87549"/>
                    <a:pt x="621222" y="93347"/>
                  </a:cubicBezTo>
                  <a:cubicBezTo>
                    <a:pt x="591146" y="110658"/>
                    <a:pt x="558595" y="122558"/>
                    <a:pt x="525971" y="133838"/>
                  </a:cubicBezTo>
                  <a:cubicBezTo>
                    <a:pt x="548085" y="154316"/>
                    <a:pt x="575842" y="166449"/>
                    <a:pt x="604061" y="176259"/>
                  </a:cubicBezTo>
                  <a:cubicBezTo>
                    <a:pt x="596948" y="187464"/>
                    <a:pt x="589914" y="198669"/>
                    <a:pt x="582955" y="209948"/>
                  </a:cubicBezTo>
                  <a:cubicBezTo>
                    <a:pt x="605685" y="234055"/>
                    <a:pt x="638543" y="237763"/>
                    <a:pt x="669936" y="233440"/>
                  </a:cubicBezTo>
                  <a:cubicBezTo>
                    <a:pt x="670865" y="238851"/>
                    <a:pt x="672644" y="249743"/>
                    <a:pt x="673493" y="255154"/>
                  </a:cubicBezTo>
                  <a:cubicBezTo>
                    <a:pt x="691355" y="258629"/>
                    <a:pt x="709138" y="261956"/>
                    <a:pt x="727149" y="265277"/>
                  </a:cubicBezTo>
                  <a:cubicBezTo>
                    <a:pt x="702099" y="287453"/>
                    <a:pt x="676816" y="309401"/>
                    <a:pt x="654160" y="333970"/>
                  </a:cubicBezTo>
                  <a:cubicBezTo>
                    <a:pt x="668466" y="366269"/>
                    <a:pt x="692120" y="392774"/>
                    <a:pt x="717637" y="416807"/>
                  </a:cubicBezTo>
                  <a:cubicBezTo>
                    <a:pt x="750882" y="405757"/>
                    <a:pt x="781575" y="388758"/>
                    <a:pt x="812119" y="371755"/>
                  </a:cubicBezTo>
                  <a:cubicBezTo>
                    <a:pt x="803307" y="400966"/>
                    <a:pt x="794256" y="430097"/>
                    <a:pt x="789463" y="460232"/>
                  </a:cubicBezTo>
                  <a:cubicBezTo>
                    <a:pt x="837089" y="463866"/>
                    <a:pt x="854330" y="413481"/>
                    <a:pt x="888659" y="391379"/>
                  </a:cubicBezTo>
                  <a:cubicBezTo>
                    <a:pt x="888117" y="400345"/>
                    <a:pt x="887576" y="409306"/>
                    <a:pt x="887114" y="418272"/>
                  </a:cubicBezTo>
                  <a:cubicBezTo>
                    <a:pt x="900103" y="416415"/>
                    <a:pt x="913326" y="415338"/>
                    <a:pt x="926082" y="411858"/>
                  </a:cubicBezTo>
                  <a:cubicBezTo>
                    <a:pt x="932961" y="395554"/>
                    <a:pt x="936364" y="378089"/>
                    <a:pt x="940616" y="361011"/>
                  </a:cubicBezTo>
                  <a:cubicBezTo>
                    <a:pt x="958940" y="382880"/>
                    <a:pt x="977418" y="404595"/>
                    <a:pt x="995976" y="426309"/>
                  </a:cubicBezTo>
                  <a:cubicBezTo>
                    <a:pt x="1011052" y="413481"/>
                    <a:pt x="1027290" y="402122"/>
                    <a:pt x="1044839" y="392928"/>
                  </a:cubicBezTo>
                  <a:cubicBezTo>
                    <a:pt x="1053730" y="425227"/>
                    <a:pt x="1061772" y="457759"/>
                    <a:pt x="1068572" y="490525"/>
                  </a:cubicBezTo>
                  <a:cubicBezTo>
                    <a:pt x="962815" y="494053"/>
                    <a:pt x="904493" y="471102"/>
                    <a:pt x="873891" y="554587"/>
                  </a:cubicBezTo>
                  <a:cubicBezTo>
                    <a:pt x="902035" y="561309"/>
                    <a:pt x="930100" y="568418"/>
                    <a:pt x="957932" y="576535"/>
                  </a:cubicBezTo>
                  <a:cubicBezTo>
                    <a:pt x="930562" y="581018"/>
                    <a:pt x="903193" y="585267"/>
                    <a:pt x="875977" y="590292"/>
                  </a:cubicBezTo>
                  <a:cubicBezTo>
                    <a:pt x="902805" y="609762"/>
                    <a:pt x="933190" y="623439"/>
                    <a:pt x="963346" y="636888"/>
                  </a:cubicBezTo>
                  <a:cubicBezTo>
                    <a:pt x="954455" y="638973"/>
                    <a:pt x="945643" y="641217"/>
                    <a:pt x="936906" y="643456"/>
                  </a:cubicBezTo>
                  <a:cubicBezTo>
                    <a:pt x="909149" y="628463"/>
                    <a:pt x="881004" y="614325"/>
                    <a:pt x="853247" y="599332"/>
                  </a:cubicBezTo>
                  <a:cubicBezTo>
                    <a:pt x="855954" y="596552"/>
                    <a:pt x="861443" y="591066"/>
                    <a:pt x="864150" y="588360"/>
                  </a:cubicBezTo>
                  <a:cubicBezTo>
                    <a:pt x="840337" y="572752"/>
                    <a:pt x="815829" y="557993"/>
                    <a:pt x="789463" y="547175"/>
                  </a:cubicBezTo>
                  <a:cubicBezTo>
                    <a:pt x="783507" y="580556"/>
                    <a:pt x="786368" y="616256"/>
                    <a:pt x="770597" y="647165"/>
                  </a:cubicBezTo>
                  <a:cubicBezTo>
                    <a:pt x="772057" y="568948"/>
                    <a:pt x="797070" y="568598"/>
                    <a:pt x="729777" y="513715"/>
                  </a:cubicBezTo>
                  <a:cubicBezTo>
                    <a:pt x="721039" y="544008"/>
                    <a:pt x="718412" y="575458"/>
                    <a:pt x="716172" y="606828"/>
                  </a:cubicBezTo>
                  <a:cubicBezTo>
                    <a:pt x="696069" y="595390"/>
                    <a:pt x="689264" y="572057"/>
                    <a:pt x="677979" y="553430"/>
                  </a:cubicBezTo>
                  <a:cubicBezTo>
                    <a:pt x="666146" y="570354"/>
                    <a:pt x="654861" y="587660"/>
                    <a:pt x="644112" y="605279"/>
                  </a:cubicBezTo>
                  <a:cubicBezTo>
                    <a:pt x="595015" y="566566"/>
                    <a:pt x="556514" y="515333"/>
                    <a:pt x="503241" y="481798"/>
                  </a:cubicBezTo>
                  <a:cubicBezTo>
                    <a:pt x="501770" y="483034"/>
                    <a:pt x="498681" y="485432"/>
                    <a:pt x="497210" y="486588"/>
                  </a:cubicBezTo>
                  <a:cubicBezTo>
                    <a:pt x="497598" y="508844"/>
                    <a:pt x="502312" y="530633"/>
                    <a:pt x="506181" y="552502"/>
                  </a:cubicBezTo>
                  <a:cubicBezTo>
                    <a:pt x="464198" y="526771"/>
                    <a:pt x="423378" y="498796"/>
                    <a:pt x="378146" y="479012"/>
                  </a:cubicBezTo>
                  <a:cubicBezTo>
                    <a:pt x="379229" y="512006"/>
                    <a:pt x="382631" y="546395"/>
                    <a:pt x="368251" y="577384"/>
                  </a:cubicBezTo>
                  <a:cubicBezTo>
                    <a:pt x="292364" y="518537"/>
                    <a:pt x="251660" y="444374"/>
                    <a:pt x="168851" y="424617"/>
                  </a:cubicBezTo>
                  <a:cubicBezTo>
                    <a:pt x="148085" y="518871"/>
                    <a:pt x="166691" y="538130"/>
                    <a:pt x="203259" y="601730"/>
                  </a:cubicBezTo>
                  <a:cubicBezTo>
                    <a:pt x="97279" y="546475"/>
                    <a:pt x="140993" y="568837"/>
                    <a:pt x="56979" y="489066"/>
                  </a:cubicBezTo>
                  <a:cubicBezTo>
                    <a:pt x="73217" y="478636"/>
                    <a:pt x="89529" y="468280"/>
                    <a:pt x="105842" y="458003"/>
                  </a:cubicBezTo>
                  <a:cubicBezTo>
                    <a:pt x="84890" y="452905"/>
                    <a:pt x="63784" y="448576"/>
                    <a:pt x="42673" y="444634"/>
                  </a:cubicBezTo>
                  <a:cubicBezTo>
                    <a:pt x="58757" y="434432"/>
                    <a:pt x="74916" y="424235"/>
                    <a:pt x="91462" y="414654"/>
                  </a:cubicBezTo>
                  <a:cubicBezTo>
                    <a:pt x="55047" y="417126"/>
                    <a:pt x="24970" y="393172"/>
                    <a:pt x="7421" y="363192"/>
                  </a:cubicBezTo>
                  <a:cubicBezTo>
                    <a:pt x="41670" y="352220"/>
                    <a:pt x="77856" y="352762"/>
                    <a:pt x="113422" y="352762"/>
                  </a:cubicBezTo>
                  <a:cubicBezTo>
                    <a:pt x="108708" y="344029"/>
                    <a:pt x="103989" y="335297"/>
                    <a:pt x="99350" y="326564"/>
                  </a:cubicBezTo>
                  <a:cubicBezTo>
                    <a:pt x="104838" y="324707"/>
                    <a:pt x="115816" y="321152"/>
                    <a:pt x="121384" y="319301"/>
                  </a:cubicBezTo>
                  <a:cubicBezTo>
                    <a:pt x="58768" y="312844"/>
                    <a:pt x="54718" y="317497"/>
                    <a:pt x="0" y="268609"/>
                  </a:cubicBezTo>
                  <a:cubicBezTo>
                    <a:pt x="32243" y="259181"/>
                    <a:pt x="65950" y="261653"/>
                    <a:pt x="99121" y="262661"/>
                  </a:cubicBezTo>
                  <a:cubicBezTo>
                    <a:pt x="88760" y="250841"/>
                    <a:pt x="78403" y="238936"/>
                    <a:pt x="68196" y="227116"/>
                  </a:cubicBezTo>
                  <a:cubicBezTo>
                    <a:pt x="114117" y="202319"/>
                    <a:pt x="108846" y="198440"/>
                    <a:pt x="172880" y="230437"/>
                  </a:cubicBezTo>
                  <a:cubicBezTo>
                    <a:pt x="177753" y="220930"/>
                    <a:pt x="182621" y="211428"/>
                    <a:pt x="187648" y="202000"/>
                  </a:cubicBezTo>
                  <a:cubicBezTo>
                    <a:pt x="287008" y="221476"/>
                    <a:pt x="253210" y="226569"/>
                    <a:pt x="330992" y="207719"/>
                  </a:cubicBezTo>
                  <a:cubicBezTo>
                    <a:pt x="296043" y="182450"/>
                    <a:pt x="248958" y="160428"/>
                    <a:pt x="244091" y="112054"/>
                  </a:cubicBezTo>
                  <a:cubicBezTo>
                    <a:pt x="254840" y="110197"/>
                    <a:pt x="265584" y="108420"/>
                    <a:pt x="276487" y="106642"/>
                  </a:cubicBezTo>
                  <a:cubicBezTo>
                    <a:pt x="260095" y="90339"/>
                    <a:pt x="245173" y="72641"/>
                    <a:pt x="232646" y="53324"/>
                  </a:cubicBezTo>
                  <a:cubicBezTo>
                    <a:pt x="257234" y="61669"/>
                    <a:pt x="281509" y="70789"/>
                    <a:pt x="306176" y="79055"/>
                  </a:cubicBezTo>
                  <a:cubicBezTo>
                    <a:pt x="289683" y="51923"/>
                    <a:pt x="270738" y="26426"/>
                    <a:pt x="253269" y="0"/>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F47BFCFD-A6AB-3775-848D-DA8103FFC745}"/>
                </a:ext>
              </a:extLst>
            </p:cNvPr>
            <p:cNvSpPr/>
            <p:nvPr/>
          </p:nvSpPr>
          <p:spPr>
            <a:xfrm>
              <a:off x="1730064" y="2513897"/>
              <a:ext cx="11252" cy="89718"/>
            </a:xfrm>
            <a:custGeom>
              <a:avLst/>
              <a:gdLst>
                <a:gd name="connsiteX0" fmla="*/ 970 w 11252"/>
                <a:gd name="connsiteY0" fmla="*/ 0 h 89718"/>
                <a:gd name="connsiteX1" fmla="*/ 11252 w 11252"/>
                <a:gd name="connsiteY1" fmla="*/ 10743 h 89718"/>
                <a:gd name="connsiteX2" fmla="*/ 9240 w 11252"/>
                <a:gd name="connsiteY2" fmla="*/ 89718 h 89718"/>
                <a:gd name="connsiteX3" fmla="*/ 195 w 11252"/>
                <a:gd name="connsiteY3" fmla="*/ 80445 h 89718"/>
                <a:gd name="connsiteX4" fmla="*/ 970 w 11252"/>
                <a:gd name="connsiteY4" fmla="*/ 0 h 89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2" h="89718">
                  <a:moveTo>
                    <a:pt x="970" y="0"/>
                  </a:moveTo>
                  <a:cubicBezTo>
                    <a:pt x="3524" y="2706"/>
                    <a:pt x="8625" y="8037"/>
                    <a:pt x="11252" y="10743"/>
                  </a:cubicBezTo>
                  <a:cubicBezTo>
                    <a:pt x="11098" y="37095"/>
                    <a:pt x="10711" y="63446"/>
                    <a:pt x="9240" y="89718"/>
                  </a:cubicBezTo>
                  <a:cubicBezTo>
                    <a:pt x="7000" y="87400"/>
                    <a:pt x="2515" y="82763"/>
                    <a:pt x="195" y="80445"/>
                  </a:cubicBezTo>
                  <a:cubicBezTo>
                    <a:pt x="-421" y="53626"/>
                    <a:pt x="583" y="26813"/>
                    <a:pt x="970" y="0"/>
                  </a:cubicBezTo>
                  <a:close/>
                </a:path>
              </a:pathLst>
            </a:custGeom>
            <a:solidFill>
              <a:srgbClr val="A9E15D"/>
            </a:solidFill>
            <a:ln w="7728" cap="flat">
              <a:solidFill>
                <a:srgbClr val="A9E15D"/>
              </a:solid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F906CC06-4BCF-5075-0F28-91434976D3F0}"/>
                </a:ext>
              </a:extLst>
            </p:cNvPr>
            <p:cNvSpPr/>
            <p:nvPr/>
          </p:nvSpPr>
          <p:spPr>
            <a:xfrm>
              <a:off x="3275844" y="2596436"/>
              <a:ext cx="953531" cy="539716"/>
            </a:xfrm>
            <a:custGeom>
              <a:avLst/>
              <a:gdLst>
                <a:gd name="connsiteX0" fmla="*/ 765884 w 953531"/>
                <a:gd name="connsiteY0" fmla="*/ 6378 h 539716"/>
                <a:gd name="connsiteX1" fmla="*/ 923301 w 953531"/>
                <a:gd name="connsiteY1" fmla="*/ 65416 h 539716"/>
                <a:gd name="connsiteX2" fmla="*/ 856729 w 953531"/>
                <a:gd name="connsiteY2" fmla="*/ 63718 h 539716"/>
                <a:gd name="connsiteX3" fmla="*/ 953531 w 953531"/>
                <a:gd name="connsiteY3" fmla="*/ 194080 h 539716"/>
                <a:gd name="connsiteX4" fmla="*/ 860132 w 953531"/>
                <a:gd name="connsiteY4" fmla="*/ 166339 h 539716"/>
                <a:gd name="connsiteX5" fmla="*/ 875367 w 953531"/>
                <a:gd name="connsiteY5" fmla="*/ 227849 h 539716"/>
                <a:gd name="connsiteX6" fmla="*/ 788231 w 953531"/>
                <a:gd name="connsiteY6" fmla="*/ 212161 h 539716"/>
                <a:gd name="connsiteX7" fmla="*/ 819391 w 953531"/>
                <a:gd name="connsiteY7" fmla="*/ 275140 h 539716"/>
                <a:gd name="connsiteX8" fmla="*/ 884799 w 953531"/>
                <a:gd name="connsiteY8" fmla="*/ 326989 h 539716"/>
                <a:gd name="connsiteX9" fmla="*/ 812893 w 953531"/>
                <a:gd name="connsiteY9" fmla="*/ 303036 h 539716"/>
                <a:gd name="connsiteX10" fmla="*/ 814518 w 953531"/>
                <a:gd name="connsiteY10" fmla="*/ 354269 h 539716"/>
                <a:gd name="connsiteX11" fmla="*/ 741142 w 953531"/>
                <a:gd name="connsiteY11" fmla="*/ 299869 h 539716"/>
                <a:gd name="connsiteX12" fmla="*/ 736736 w 953531"/>
                <a:gd name="connsiteY12" fmla="*/ 367946 h 539716"/>
                <a:gd name="connsiteX13" fmla="*/ 595169 w 953531"/>
                <a:gd name="connsiteY13" fmla="*/ 264784 h 539716"/>
                <a:gd name="connsiteX14" fmla="*/ 617050 w 953531"/>
                <a:gd name="connsiteY14" fmla="*/ 370185 h 539716"/>
                <a:gd name="connsiteX15" fmla="*/ 601974 w 953531"/>
                <a:gd name="connsiteY15" fmla="*/ 385332 h 539716"/>
                <a:gd name="connsiteX16" fmla="*/ 599809 w 953531"/>
                <a:gd name="connsiteY16" fmla="*/ 405657 h 539716"/>
                <a:gd name="connsiteX17" fmla="*/ 521257 w 953531"/>
                <a:gd name="connsiteY17" fmla="*/ 395380 h 539716"/>
                <a:gd name="connsiteX18" fmla="*/ 414948 w 953531"/>
                <a:gd name="connsiteY18" fmla="*/ 427679 h 539716"/>
                <a:gd name="connsiteX19" fmla="*/ 396316 w 953531"/>
                <a:gd name="connsiteY19" fmla="*/ 375904 h 539716"/>
                <a:gd name="connsiteX20" fmla="*/ 302455 w 953531"/>
                <a:gd name="connsiteY20" fmla="*/ 473575 h 539716"/>
                <a:gd name="connsiteX21" fmla="*/ 282661 w 953531"/>
                <a:gd name="connsiteY21" fmla="*/ 401248 h 539716"/>
                <a:gd name="connsiteX22" fmla="*/ 198540 w 953531"/>
                <a:gd name="connsiteY22" fmla="*/ 400166 h 539716"/>
                <a:gd name="connsiteX23" fmla="*/ 190886 w 953531"/>
                <a:gd name="connsiteY23" fmla="*/ 523493 h 539716"/>
                <a:gd name="connsiteX24" fmla="*/ 145346 w 953531"/>
                <a:gd name="connsiteY24" fmla="*/ 437022 h 539716"/>
                <a:gd name="connsiteX25" fmla="*/ 35247 w 953531"/>
                <a:gd name="connsiteY25" fmla="*/ 539717 h 539716"/>
                <a:gd name="connsiteX26" fmla="*/ 18393 w 953531"/>
                <a:gd name="connsiteY26" fmla="*/ 490882 h 539716"/>
                <a:gd name="connsiteX27" fmla="*/ 93081 w 953531"/>
                <a:gd name="connsiteY27" fmla="*/ 447298 h 539716"/>
                <a:gd name="connsiteX28" fmla="*/ 29451 w 953531"/>
                <a:gd name="connsiteY28" fmla="*/ 391200 h 539716"/>
                <a:gd name="connsiteX29" fmla="*/ 107386 w 953531"/>
                <a:gd name="connsiteY29" fmla="*/ 342980 h 539716"/>
                <a:gd name="connsiteX30" fmla="*/ 91849 w 953531"/>
                <a:gd name="connsiteY30" fmla="*/ 327912 h 539716"/>
                <a:gd name="connsiteX31" fmla="*/ 95406 w 953531"/>
                <a:gd name="connsiteY31" fmla="*/ 296309 h 539716"/>
                <a:gd name="connsiteX32" fmla="*/ 0 w 953531"/>
                <a:gd name="connsiteY32" fmla="*/ 277300 h 539716"/>
                <a:gd name="connsiteX33" fmla="*/ 81647 w 953531"/>
                <a:gd name="connsiteY33" fmla="*/ 227769 h 539716"/>
                <a:gd name="connsiteX34" fmla="*/ 71752 w 953531"/>
                <a:gd name="connsiteY34" fmla="*/ 266408 h 539716"/>
                <a:gd name="connsiteX35" fmla="*/ 146206 w 953531"/>
                <a:gd name="connsiteY35" fmla="*/ 287348 h 539716"/>
                <a:gd name="connsiteX36" fmla="*/ 226074 w 953531"/>
                <a:gd name="connsiteY36" fmla="*/ 208299 h 539716"/>
                <a:gd name="connsiteX37" fmla="*/ 207750 w 953531"/>
                <a:gd name="connsiteY37" fmla="*/ 278462 h 539716"/>
                <a:gd name="connsiteX38" fmla="*/ 295968 w 953531"/>
                <a:gd name="connsiteY38" fmla="*/ 182180 h 539716"/>
                <a:gd name="connsiteX39" fmla="*/ 371585 w 953531"/>
                <a:gd name="connsiteY39" fmla="*/ 181639 h 539716"/>
                <a:gd name="connsiteX40" fmla="*/ 325116 w 953531"/>
                <a:gd name="connsiteY40" fmla="*/ 288897 h 539716"/>
                <a:gd name="connsiteX41" fmla="*/ 402585 w 953531"/>
                <a:gd name="connsiteY41" fmla="*/ 313158 h 539716"/>
                <a:gd name="connsiteX42" fmla="*/ 414258 w 953531"/>
                <a:gd name="connsiteY42" fmla="*/ 260535 h 539716"/>
                <a:gd name="connsiteX43" fmla="*/ 484152 w 953531"/>
                <a:gd name="connsiteY43" fmla="*/ 303269 h 539716"/>
                <a:gd name="connsiteX44" fmla="*/ 477735 w 953531"/>
                <a:gd name="connsiteY44" fmla="*/ 218193 h 539716"/>
                <a:gd name="connsiteX45" fmla="*/ 549252 w 953531"/>
                <a:gd name="connsiteY45" fmla="*/ 236274 h 539716"/>
                <a:gd name="connsiteX46" fmla="*/ 551105 w 953531"/>
                <a:gd name="connsiteY46" fmla="*/ 173140 h 539716"/>
                <a:gd name="connsiteX47" fmla="*/ 595021 w 953531"/>
                <a:gd name="connsiteY47" fmla="*/ 189756 h 539716"/>
                <a:gd name="connsiteX48" fmla="*/ 602054 w 953531"/>
                <a:gd name="connsiteY48" fmla="*/ 166572 h 539716"/>
                <a:gd name="connsiteX49" fmla="*/ 672644 w 953531"/>
                <a:gd name="connsiteY49" fmla="*/ 206134 h 539716"/>
                <a:gd name="connsiteX50" fmla="*/ 670478 w 953531"/>
                <a:gd name="connsiteY50" fmla="*/ 170127 h 539716"/>
                <a:gd name="connsiteX51" fmla="*/ 741763 w 953531"/>
                <a:gd name="connsiteY51" fmla="*/ 234571 h 539716"/>
                <a:gd name="connsiteX52" fmla="*/ 791167 w 953531"/>
                <a:gd name="connsiteY52" fmla="*/ 174451 h 539716"/>
                <a:gd name="connsiteX53" fmla="*/ 826966 w 953531"/>
                <a:gd name="connsiteY53" fmla="*/ 112166 h 539716"/>
                <a:gd name="connsiteX54" fmla="*/ 774233 w 953531"/>
                <a:gd name="connsiteY54" fmla="*/ 44783 h 539716"/>
                <a:gd name="connsiteX55" fmla="*/ 800600 w 953531"/>
                <a:gd name="connsiteY55" fmla="*/ 35281 h 539716"/>
                <a:gd name="connsiteX56" fmla="*/ 765884 w 953531"/>
                <a:gd name="connsiteY56" fmla="*/ 6378 h 53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953531" h="539716">
                  <a:moveTo>
                    <a:pt x="765884" y="6378"/>
                  </a:moveTo>
                  <a:cubicBezTo>
                    <a:pt x="842121" y="823"/>
                    <a:pt x="900252" y="-20361"/>
                    <a:pt x="923301" y="65416"/>
                  </a:cubicBezTo>
                  <a:cubicBezTo>
                    <a:pt x="901186" y="69973"/>
                    <a:pt x="878536" y="68583"/>
                    <a:pt x="856729" y="63718"/>
                  </a:cubicBezTo>
                  <a:cubicBezTo>
                    <a:pt x="891334" y="93444"/>
                    <a:pt x="874379" y="83873"/>
                    <a:pt x="953531" y="194080"/>
                  </a:cubicBezTo>
                  <a:cubicBezTo>
                    <a:pt x="922451" y="184573"/>
                    <a:pt x="891525" y="174530"/>
                    <a:pt x="860132" y="166339"/>
                  </a:cubicBezTo>
                  <a:cubicBezTo>
                    <a:pt x="864925" y="186892"/>
                    <a:pt x="870106" y="207370"/>
                    <a:pt x="875367" y="227849"/>
                  </a:cubicBezTo>
                  <a:cubicBezTo>
                    <a:pt x="846293" y="222596"/>
                    <a:pt x="817300" y="217105"/>
                    <a:pt x="788231" y="212161"/>
                  </a:cubicBezTo>
                  <a:cubicBezTo>
                    <a:pt x="795191" y="234263"/>
                    <a:pt x="800063" y="259914"/>
                    <a:pt x="819391" y="275140"/>
                  </a:cubicBezTo>
                  <a:cubicBezTo>
                    <a:pt x="842121" y="291444"/>
                    <a:pt x="878616" y="294457"/>
                    <a:pt x="884799" y="326989"/>
                  </a:cubicBezTo>
                  <a:cubicBezTo>
                    <a:pt x="856809" y="334252"/>
                    <a:pt x="831759" y="323355"/>
                    <a:pt x="812893" y="303036"/>
                  </a:cubicBezTo>
                  <a:cubicBezTo>
                    <a:pt x="813515" y="320114"/>
                    <a:pt x="813977" y="337191"/>
                    <a:pt x="814518" y="354269"/>
                  </a:cubicBezTo>
                  <a:cubicBezTo>
                    <a:pt x="789622" y="336730"/>
                    <a:pt x="765729" y="317721"/>
                    <a:pt x="741142" y="299869"/>
                  </a:cubicBezTo>
                  <a:cubicBezTo>
                    <a:pt x="739284" y="322512"/>
                    <a:pt x="737972" y="345229"/>
                    <a:pt x="736736" y="367946"/>
                  </a:cubicBezTo>
                  <a:cubicBezTo>
                    <a:pt x="688260" y="335335"/>
                    <a:pt x="644807" y="295773"/>
                    <a:pt x="595169" y="264784"/>
                  </a:cubicBezTo>
                  <a:cubicBezTo>
                    <a:pt x="598031" y="300717"/>
                    <a:pt x="608774" y="335260"/>
                    <a:pt x="617050" y="370185"/>
                  </a:cubicBezTo>
                  <a:cubicBezTo>
                    <a:pt x="611949" y="375209"/>
                    <a:pt x="606922" y="380308"/>
                    <a:pt x="601974" y="385332"/>
                  </a:cubicBezTo>
                  <a:cubicBezTo>
                    <a:pt x="601125" y="392054"/>
                    <a:pt x="600350" y="398855"/>
                    <a:pt x="599809" y="405657"/>
                  </a:cubicBezTo>
                  <a:cubicBezTo>
                    <a:pt x="573368" y="403879"/>
                    <a:pt x="547077" y="400946"/>
                    <a:pt x="521257" y="395380"/>
                  </a:cubicBezTo>
                  <a:cubicBezTo>
                    <a:pt x="490362" y="371703"/>
                    <a:pt x="511325" y="365193"/>
                    <a:pt x="414948" y="427679"/>
                  </a:cubicBezTo>
                  <a:cubicBezTo>
                    <a:pt x="411084" y="409599"/>
                    <a:pt x="409534" y="390048"/>
                    <a:pt x="396316" y="375904"/>
                  </a:cubicBezTo>
                  <a:cubicBezTo>
                    <a:pt x="354487" y="396770"/>
                    <a:pt x="329904" y="437876"/>
                    <a:pt x="302455" y="473575"/>
                  </a:cubicBezTo>
                  <a:cubicBezTo>
                    <a:pt x="293564" y="450084"/>
                    <a:pt x="290936" y="424814"/>
                    <a:pt x="282661" y="401248"/>
                  </a:cubicBezTo>
                  <a:cubicBezTo>
                    <a:pt x="264103" y="375050"/>
                    <a:pt x="219418" y="379226"/>
                    <a:pt x="198540" y="400166"/>
                  </a:cubicBezTo>
                  <a:cubicBezTo>
                    <a:pt x="173336" y="438417"/>
                    <a:pt x="216169" y="484239"/>
                    <a:pt x="190886" y="523493"/>
                  </a:cubicBezTo>
                  <a:cubicBezTo>
                    <a:pt x="179505" y="464779"/>
                    <a:pt x="188030" y="474944"/>
                    <a:pt x="145346" y="437022"/>
                  </a:cubicBezTo>
                  <a:cubicBezTo>
                    <a:pt x="104679" y="466848"/>
                    <a:pt x="81174" y="517694"/>
                    <a:pt x="35247" y="539717"/>
                  </a:cubicBezTo>
                  <a:cubicBezTo>
                    <a:pt x="30220" y="523180"/>
                    <a:pt x="24657" y="506951"/>
                    <a:pt x="18393" y="490882"/>
                  </a:cubicBezTo>
                  <a:cubicBezTo>
                    <a:pt x="43209" y="476355"/>
                    <a:pt x="68105" y="461824"/>
                    <a:pt x="93081" y="447298"/>
                  </a:cubicBezTo>
                  <a:cubicBezTo>
                    <a:pt x="88287" y="414999"/>
                    <a:pt x="52027" y="407811"/>
                    <a:pt x="29451" y="391200"/>
                  </a:cubicBezTo>
                  <a:cubicBezTo>
                    <a:pt x="57361" y="378525"/>
                    <a:pt x="85198" y="364694"/>
                    <a:pt x="107386" y="342980"/>
                  </a:cubicBezTo>
                  <a:cubicBezTo>
                    <a:pt x="103522" y="339271"/>
                    <a:pt x="95714" y="331695"/>
                    <a:pt x="91849" y="327912"/>
                  </a:cubicBezTo>
                  <a:cubicBezTo>
                    <a:pt x="92932" y="317403"/>
                    <a:pt x="94089" y="306818"/>
                    <a:pt x="95406" y="296309"/>
                  </a:cubicBezTo>
                  <a:cubicBezTo>
                    <a:pt x="64013" y="287730"/>
                    <a:pt x="32163" y="281470"/>
                    <a:pt x="0" y="277300"/>
                  </a:cubicBezTo>
                  <a:cubicBezTo>
                    <a:pt x="20490" y="252651"/>
                    <a:pt x="53810" y="242528"/>
                    <a:pt x="81647" y="227769"/>
                  </a:cubicBezTo>
                  <a:cubicBezTo>
                    <a:pt x="77782" y="240518"/>
                    <a:pt x="74767" y="253500"/>
                    <a:pt x="71752" y="266408"/>
                  </a:cubicBezTo>
                  <a:cubicBezTo>
                    <a:pt x="94949" y="276918"/>
                    <a:pt x="119612" y="293375"/>
                    <a:pt x="146206" y="287348"/>
                  </a:cubicBezTo>
                  <a:cubicBezTo>
                    <a:pt x="181076" y="271045"/>
                    <a:pt x="199862" y="234804"/>
                    <a:pt x="226074" y="208299"/>
                  </a:cubicBezTo>
                  <a:cubicBezTo>
                    <a:pt x="218653" y="231324"/>
                    <a:pt x="212236" y="254662"/>
                    <a:pt x="207750" y="278462"/>
                  </a:cubicBezTo>
                  <a:cubicBezTo>
                    <a:pt x="245943" y="254816"/>
                    <a:pt x="265584" y="213317"/>
                    <a:pt x="295968" y="182180"/>
                  </a:cubicBezTo>
                  <a:cubicBezTo>
                    <a:pt x="320944" y="178085"/>
                    <a:pt x="346381" y="180790"/>
                    <a:pt x="371585" y="181639"/>
                  </a:cubicBezTo>
                  <a:cubicBezTo>
                    <a:pt x="348929" y="213710"/>
                    <a:pt x="321560" y="247011"/>
                    <a:pt x="325116" y="288897"/>
                  </a:cubicBezTo>
                  <a:cubicBezTo>
                    <a:pt x="350166" y="299020"/>
                    <a:pt x="376065" y="307285"/>
                    <a:pt x="402585" y="313158"/>
                  </a:cubicBezTo>
                  <a:cubicBezTo>
                    <a:pt x="406449" y="295619"/>
                    <a:pt x="410319" y="278000"/>
                    <a:pt x="414258" y="260535"/>
                  </a:cubicBezTo>
                  <a:cubicBezTo>
                    <a:pt x="436526" y="276376"/>
                    <a:pt x="459644" y="290902"/>
                    <a:pt x="484152" y="303269"/>
                  </a:cubicBezTo>
                  <a:cubicBezTo>
                    <a:pt x="486552" y="274679"/>
                    <a:pt x="480983" y="246396"/>
                    <a:pt x="477735" y="218193"/>
                  </a:cubicBezTo>
                  <a:cubicBezTo>
                    <a:pt x="501468" y="224300"/>
                    <a:pt x="525286" y="230480"/>
                    <a:pt x="549252" y="236274"/>
                  </a:cubicBezTo>
                  <a:cubicBezTo>
                    <a:pt x="549869" y="215180"/>
                    <a:pt x="550489" y="194160"/>
                    <a:pt x="551105" y="173140"/>
                  </a:cubicBezTo>
                  <a:cubicBezTo>
                    <a:pt x="565719" y="178705"/>
                    <a:pt x="580333" y="184191"/>
                    <a:pt x="595021" y="189756"/>
                  </a:cubicBezTo>
                  <a:cubicBezTo>
                    <a:pt x="596799" y="183963"/>
                    <a:pt x="600276" y="172371"/>
                    <a:pt x="602054" y="166572"/>
                  </a:cubicBezTo>
                  <a:cubicBezTo>
                    <a:pt x="624089" y="182260"/>
                    <a:pt x="647515" y="195937"/>
                    <a:pt x="672644" y="206134"/>
                  </a:cubicBezTo>
                  <a:cubicBezTo>
                    <a:pt x="671794" y="194080"/>
                    <a:pt x="671099" y="182101"/>
                    <a:pt x="670478" y="170127"/>
                  </a:cubicBezTo>
                  <a:cubicBezTo>
                    <a:pt x="700087" y="184345"/>
                    <a:pt x="720349" y="210697"/>
                    <a:pt x="741763" y="234571"/>
                  </a:cubicBezTo>
                  <a:cubicBezTo>
                    <a:pt x="760321" y="216564"/>
                    <a:pt x="784829" y="201264"/>
                    <a:pt x="791167" y="174451"/>
                  </a:cubicBezTo>
                  <a:cubicBezTo>
                    <a:pt x="797197" y="150651"/>
                    <a:pt x="810420" y="130018"/>
                    <a:pt x="826966" y="112166"/>
                  </a:cubicBezTo>
                  <a:cubicBezTo>
                    <a:pt x="809263" y="89836"/>
                    <a:pt x="791475" y="67501"/>
                    <a:pt x="774233" y="44783"/>
                  </a:cubicBezTo>
                  <a:cubicBezTo>
                    <a:pt x="782891" y="41616"/>
                    <a:pt x="791708" y="38449"/>
                    <a:pt x="800600" y="35281"/>
                  </a:cubicBezTo>
                  <a:cubicBezTo>
                    <a:pt x="788926" y="25620"/>
                    <a:pt x="777408" y="15959"/>
                    <a:pt x="765884" y="6378"/>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FF4BA0A7-ACCB-FEEA-9326-CE41B346AA7B}"/>
                </a:ext>
              </a:extLst>
            </p:cNvPr>
            <p:cNvSpPr/>
            <p:nvPr/>
          </p:nvSpPr>
          <p:spPr>
            <a:xfrm>
              <a:off x="1836680" y="2906421"/>
              <a:ext cx="1343530" cy="925423"/>
            </a:xfrm>
            <a:custGeom>
              <a:avLst/>
              <a:gdLst>
                <a:gd name="connsiteX0" fmla="*/ 500029 w 1343530"/>
                <a:gd name="connsiteY0" fmla="*/ 126495 h 925423"/>
                <a:gd name="connsiteX1" fmla="*/ 562810 w 1343530"/>
                <a:gd name="connsiteY1" fmla="*/ 0 h 925423"/>
                <a:gd name="connsiteX2" fmla="*/ 560411 w 1343530"/>
                <a:gd name="connsiteY2" fmla="*/ 104085 h 925423"/>
                <a:gd name="connsiteX3" fmla="*/ 625666 w 1343530"/>
                <a:gd name="connsiteY3" fmla="*/ 46209 h 925423"/>
                <a:gd name="connsiteX4" fmla="*/ 624041 w 1343530"/>
                <a:gd name="connsiteY4" fmla="*/ 98446 h 925423"/>
                <a:gd name="connsiteX5" fmla="*/ 645460 w 1343530"/>
                <a:gd name="connsiteY5" fmla="*/ 111815 h 925423"/>
                <a:gd name="connsiteX6" fmla="*/ 610977 w 1343530"/>
                <a:gd name="connsiteY6" fmla="*/ 175336 h 925423"/>
                <a:gd name="connsiteX7" fmla="*/ 679555 w 1343530"/>
                <a:gd name="connsiteY7" fmla="*/ 158412 h 925423"/>
                <a:gd name="connsiteX8" fmla="*/ 695480 w 1343530"/>
                <a:gd name="connsiteY8" fmla="*/ 269452 h 925423"/>
                <a:gd name="connsiteX9" fmla="*/ 735685 w 1343530"/>
                <a:gd name="connsiteY9" fmla="*/ 225561 h 925423"/>
                <a:gd name="connsiteX10" fmla="*/ 782307 w 1343530"/>
                <a:gd name="connsiteY10" fmla="*/ 231742 h 925423"/>
                <a:gd name="connsiteX11" fmla="*/ 773957 w 1343530"/>
                <a:gd name="connsiteY11" fmla="*/ 275787 h 925423"/>
                <a:gd name="connsiteX12" fmla="*/ 912896 w 1343530"/>
                <a:gd name="connsiteY12" fmla="*/ 147435 h 925423"/>
                <a:gd name="connsiteX13" fmla="*/ 917456 w 1343530"/>
                <a:gd name="connsiteY13" fmla="*/ 190785 h 925423"/>
                <a:gd name="connsiteX14" fmla="*/ 857611 w 1343530"/>
                <a:gd name="connsiteY14" fmla="*/ 298270 h 925423"/>
                <a:gd name="connsiteX15" fmla="*/ 1000568 w 1343530"/>
                <a:gd name="connsiteY15" fmla="*/ 202759 h 925423"/>
                <a:gd name="connsiteX16" fmla="*/ 977525 w 1343530"/>
                <a:gd name="connsiteY16" fmla="*/ 262258 h 925423"/>
                <a:gd name="connsiteX17" fmla="*/ 1007676 w 1343530"/>
                <a:gd name="connsiteY17" fmla="*/ 260714 h 925423"/>
                <a:gd name="connsiteX18" fmla="*/ 961902 w 1343530"/>
                <a:gd name="connsiteY18" fmla="*/ 321763 h 925423"/>
                <a:gd name="connsiteX19" fmla="*/ 1067670 w 1343530"/>
                <a:gd name="connsiteY19" fmla="*/ 330649 h 925423"/>
                <a:gd name="connsiteX20" fmla="*/ 1034732 w 1343530"/>
                <a:gd name="connsiteY20" fmla="*/ 360168 h 925423"/>
                <a:gd name="connsiteX21" fmla="*/ 1126273 w 1343530"/>
                <a:gd name="connsiteY21" fmla="*/ 359547 h 925423"/>
                <a:gd name="connsiteX22" fmla="*/ 942570 w 1343530"/>
                <a:gd name="connsiteY22" fmla="*/ 503273 h 925423"/>
                <a:gd name="connsiteX23" fmla="*/ 1002256 w 1343530"/>
                <a:gd name="connsiteY23" fmla="*/ 506749 h 925423"/>
                <a:gd name="connsiteX24" fmla="*/ 950840 w 1343530"/>
                <a:gd name="connsiteY24" fmla="*/ 581007 h 925423"/>
                <a:gd name="connsiteX25" fmla="*/ 1009135 w 1343530"/>
                <a:gd name="connsiteY25" fmla="*/ 618951 h 925423"/>
                <a:gd name="connsiteX26" fmla="*/ 1123720 w 1343530"/>
                <a:gd name="connsiteY26" fmla="*/ 518494 h 925423"/>
                <a:gd name="connsiteX27" fmla="*/ 1110964 w 1343530"/>
                <a:gd name="connsiteY27" fmla="*/ 558215 h 925423"/>
                <a:gd name="connsiteX28" fmla="*/ 1162996 w 1343530"/>
                <a:gd name="connsiteY28" fmla="*/ 551106 h 925423"/>
                <a:gd name="connsiteX29" fmla="*/ 1129830 w 1343530"/>
                <a:gd name="connsiteY29" fmla="*/ 604733 h 925423"/>
                <a:gd name="connsiteX30" fmla="*/ 1286859 w 1343530"/>
                <a:gd name="connsiteY30" fmla="*/ 509301 h 925423"/>
                <a:gd name="connsiteX31" fmla="*/ 1277580 w 1343530"/>
                <a:gd name="connsiteY31" fmla="*/ 571813 h 925423"/>
                <a:gd name="connsiteX32" fmla="*/ 1343530 w 1343530"/>
                <a:gd name="connsiteY32" fmla="*/ 578768 h 925423"/>
                <a:gd name="connsiteX33" fmla="*/ 1244722 w 1343530"/>
                <a:gd name="connsiteY33" fmla="*/ 641822 h 925423"/>
                <a:gd name="connsiteX34" fmla="*/ 1293898 w 1343530"/>
                <a:gd name="connsiteY34" fmla="*/ 647695 h 925423"/>
                <a:gd name="connsiteX35" fmla="*/ 1181559 w 1343530"/>
                <a:gd name="connsiteY35" fmla="*/ 703411 h 925423"/>
                <a:gd name="connsiteX36" fmla="*/ 1255471 w 1343530"/>
                <a:gd name="connsiteY36" fmla="*/ 707587 h 925423"/>
                <a:gd name="connsiteX37" fmla="*/ 1152252 w 1343530"/>
                <a:gd name="connsiteY37" fmla="*/ 762449 h 925423"/>
                <a:gd name="connsiteX38" fmla="*/ 1145447 w 1343530"/>
                <a:gd name="connsiteY38" fmla="*/ 749159 h 925423"/>
                <a:gd name="connsiteX39" fmla="*/ 1035273 w 1343530"/>
                <a:gd name="connsiteY39" fmla="*/ 780302 h 925423"/>
                <a:gd name="connsiteX40" fmla="*/ 1008599 w 1343530"/>
                <a:gd name="connsiteY40" fmla="*/ 753022 h 925423"/>
                <a:gd name="connsiteX41" fmla="*/ 957183 w 1343530"/>
                <a:gd name="connsiteY41" fmla="*/ 828209 h 925423"/>
                <a:gd name="connsiteX42" fmla="*/ 906617 w 1343530"/>
                <a:gd name="connsiteY42" fmla="*/ 789957 h 925423"/>
                <a:gd name="connsiteX43" fmla="*/ 885198 w 1343530"/>
                <a:gd name="connsiteY43" fmla="*/ 795522 h 925423"/>
                <a:gd name="connsiteX44" fmla="*/ 820946 w 1343530"/>
                <a:gd name="connsiteY44" fmla="*/ 682318 h 925423"/>
                <a:gd name="connsiteX45" fmla="*/ 587992 w 1343530"/>
                <a:gd name="connsiteY45" fmla="*/ 739811 h 925423"/>
                <a:gd name="connsiteX46" fmla="*/ 570210 w 1343530"/>
                <a:gd name="connsiteY46" fmla="*/ 653032 h 925423"/>
                <a:gd name="connsiteX47" fmla="*/ 504414 w 1343530"/>
                <a:gd name="connsiteY47" fmla="*/ 650947 h 925423"/>
                <a:gd name="connsiteX48" fmla="*/ 517711 w 1343530"/>
                <a:gd name="connsiteY48" fmla="*/ 580243 h 925423"/>
                <a:gd name="connsiteX49" fmla="*/ 492969 w 1343530"/>
                <a:gd name="connsiteY49" fmla="*/ 761988 h 925423"/>
                <a:gd name="connsiteX50" fmla="*/ 362072 w 1343530"/>
                <a:gd name="connsiteY50" fmla="*/ 719412 h 925423"/>
                <a:gd name="connsiteX51" fmla="*/ 359832 w 1343530"/>
                <a:gd name="connsiteY51" fmla="*/ 713385 h 925423"/>
                <a:gd name="connsiteX52" fmla="*/ 380630 w 1343530"/>
                <a:gd name="connsiteY52" fmla="*/ 805730 h 925423"/>
                <a:gd name="connsiteX53" fmla="*/ 378310 w 1343530"/>
                <a:gd name="connsiteY53" fmla="*/ 796690 h 925423"/>
                <a:gd name="connsiteX54" fmla="*/ 391533 w 1343530"/>
                <a:gd name="connsiteY54" fmla="*/ 817476 h 925423"/>
                <a:gd name="connsiteX55" fmla="*/ 384882 w 1343530"/>
                <a:gd name="connsiteY55" fmla="*/ 841737 h 925423"/>
                <a:gd name="connsiteX56" fmla="*/ 354731 w 1343530"/>
                <a:gd name="connsiteY56" fmla="*/ 855027 h 925423"/>
                <a:gd name="connsiteX57" fmla="*/ 327207 w 1343530"/>
                <a:gd name="connsiteY57" fmla="*/ 855414 h 925423"/>
                <a:gd name="connsiteX58" fmla="*/ 355273 w 1343530"/>
                <a:gd name="connsiteY58" fmla="*/ 915762 h 925423"/>
                <a:gd name="connsiteX59" fmla="*/ 291716 w 1343530"/>
                <a:gd name="connsiteY59" fmla="*/ 925424 h 925423"/>
                <a:gd name="connsiteX60" fmla="*/ 241617 w 1343530"/>
                <a:gd name="connsiteY60" fmla="*/ 901544 h 925423"/>
                <a:gd name="connsiteX61" fmla="*/ 252207 w 1343530"/>
                <a:gd name="connsiteY61" fmla="*/ 879442 h 925423"/>
                <a:gd name="connsiteX62" fmla="*/ 165305 w 1343530"/>
                <a:gd name="connsiteY62" fmla="*/ 883999 h 925423"/>
                <a:gd name="connsiteX63" fmla="*/ 52812 w 1343530"/>
                <a:gd name="connsiteY63" fmla="*/ 913906 h 925423"/>
                <a:gd name="connsiteX64" fmla="*/ 121082 w 1343530"/>
                <a:gd name="connsiteY64" fmla="*/ 836861 h 925423"/>
                <a:gd name="connsiteX65" fmla="*/ 69586 w 1343530"/>
                <a:gd name="connsiteY65" fmla="*/ 800313 h 925423"/>
                <a:gd name="connsiteX66" fmla="*/ 135382 w 1343530"/>
                <a:gd name="connsiteY66" fmla="*/ 756576 h 925423"/>
                <a:gd name="connsiteX67" fmla="*/ 0 w 1343530"/>
                <a:gd name="connsiteY67" fmla="*/ 671033 h 925423"/>
                <a:gd name="connsiteX68" fmla="*/ 102986 w 1343530"/>
                <a:gd name="connsiteY68" fmla="*/ 648549 h 925423"/>
                <a:gd name="connsiteX69" fmla="*/ 32243 w 1343530"/>
                <a:gd name="connsiteY69" fmla="*/ 592758 h 925423"/>
                <a:gd name="connsiteX70" fmla="*/ 113963 w 1343530"/>
                <a:gd name="connsiteY70" fmla="*/ 589825 h 925423"/>
                <a:gd name="connsiteX71" fmla="*/ 9353 w 1343530"/>
                <a:gd name="connsiteY71" fmla="*/ 529010 h 925423"/>
                <a:gd name="connsiteX72" fmla="*/ 95560 w 1343530"/>
                <a:gd name="connsiteY72" fmla="*/ 443621 h 925423"/>
                <a:gd name="connsiteX73" fmla="*/ 169860 w 1343530"/>
                <a:gd name="connsiteY73" fmla="*/ 544846 h 925423"/>
                <a:gd name="connsiteX74" fmla="*/ 172333 w 1343530"/>
                <a:gd name="connsiteY74" fmla="*/ 475224 h 925423"/>
                <a:gd name="connsiteX75" fmla="*/ 188800 w 1343530"/>
                <a:gd name="connsiteY75" fmla="*/ 464173 h 925423"/>
                <a:gd name="connsiteX76" fmla="*/ 247636 w 1343530"/>
                <a:gd name="connsiteY76" fmla="*/ 505979 h 925423"/>
                <a:gd name="connsiteX77" fmla="*/ 258380 w 1343530"/>
                <a:gd name="connsiteY77" fmla="*/ 473909 h 925423"/>
                <a:gd name="connsiteX78" fmla="*/ 157019 w 1343530"/>
                <a:gd name="connsiteY78" fmla="*/ 356916 h 925423"/>
                <a:gd name="connsiteX79" fmla="*/ 222507 w 1343530"/>
                <a:gd name="connsiteY79" fmla="*/ 392308 h 925423"/>
                <a:gd name="connsiteX80" fmla="*/ 139857 w 1343530"/>
                <a:gd name="connsiteY80" fmla="*/ 263648 h 925423"/>
                <a:gd name="connsiteX81" fmla="*/ 205112 w 1343530"/>
                <a:gd name="connsiteY81" fmla="*/ 297878 h 925423"/>
                <a:gd name="connsiteX82" fmla="*/ 214853 w 1343530"/>
                <a:gd name="connsiteY82" fmla="*/ 209788 h 925423"/>
                <a:gd name="connsiteX83" fmla="*/ 324256 w 1343530"/>
                <a:gd name="connsiteY83" fmla="*/ 296026 h 925423"/>
                <a:gd name="connsiteX84" fmla="*/ 326114 w 1343530"/>
                <a:gd name="connsiteY84" fmla="*/ 226559 h 925423"/>
                <a:gd name="connsiteX85" fmla="*/ 347066 w 1343530"/>
                <a:gd name="connsiteY85" fmla="*/ 248194 h 925423"/>
                <a:gd name="connsiteX86" fmla="*/ 384330 w 1343530"/>
                <a:gd name="connsiteY86" fmla="*/ 136766 h 925423"/>
                <a:gd name="connsiteX87" fmla="*/ 413403 w 1343530"/>
                <a:gd name="connsiteY87" fmla="*/ 152454 h 925423"/>
                <a:gd name="connsiteX88" fmla="*/ 441235 w 1343530"/>
                <a:gd name="connsiteY88" fmla="*/ 114048 h 925423"/>
                <a:gd name="connsiteX89" fmla="*/ 529687 w 1343530"/>
                <a:gd name="connsiteY89" fmla="*/ 212573 h 925423"/>
                <a:gd name="connsiteX90" fmla="*/ 500029 w 1343530"/>
                <a:gd name="connsiteY90" fmla="*/ 126495 h 92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43530" h="925423">
                  <a:moveTo>
                    <a:pt x="500029" y="126495"/>
                  </a:moveTo>
                  <a:cubicBezTo>
                    <a:pt x="499180" y="76885"/>
                    <a:pt x="528407" y="33301"/>
                    <a:pt x="562810" y="0"/>
                  </a:cubicBezTo>
                  <a:cubicBezTo>
                    <a:pt x="558325" y="34463"/>
                    <a:pt x="554768" y="69394"/>
                    <a:pt x="560411" y="104085"/>
                  </a:cubicBezTo>
                  <a:cubicBezTo>
                    <a:pt x="582599" y="85310"/>
                    <a:pt x="602781" y="64210"/>
                    <a:pt x="625666" y="46209"/>
                  </a:cubicBezTo>
                  <a:cubicBezTo>
                    <a:pt x="625357" y="63595"/>
                    <a:pt x="624737" y="81060"/>
                    <a:pt x="624041" y="98446"/>
                  </a:cubicBezTo>
                  <a:cubicBezTo>
                    <a:pt x="631075" y="102849"/>
                    <a:pt x="638267" y="107332"/>
                    <a:pt x="645460" y="111815"/>
                  </a:cubicBezTo>
                  <a:cubicBezTo>
                    <a:pt x="634944" y="132988"/>
                    <a:pt x="611285" y="150761"/>
                    <a:pt x="610977" y="175336"/>
                  </a:cubicBezTo>
                  <a:cubicBezTo>
                    <a:pt x="634637" y="173638"/>
                    <a:pt x="657446" y="166683"/>
                    <a:pt x="679555" y="158412"/>
                  </a:cubicBezTo>
                  <a:cubicBezTo>
                    <a:pt x="667558" y="193114"/>
                    <a:pt x="653906" y="211369"/>
                    <a:pt x="695480" y="269452"/>
                  </a:cubicBezTo>
                  <a:cubicBezTo>
                    <a:pt x="708161" y="254385"/>
                    <a:pt x="718985" y="236840"/>
                    <a:pt x="735685" y="225561"/>
                  </a:cubicBezTo>
                  <a:cubicBezTo>
                    <a:pt x="751302" y="225641"/>
                    <a:pt x="766765" y="229423"/>
                    <a:pt x="782307" y="231742"/>
                  </a:cubicBezTo>
                  <a:cubicBezTo>
                    <a:pt x="779366" y="246421"/>
                    <a:pt x="776511" y="261027"/>
                    <a:pt x="773957" y="275787"/>
                  </a:cubicBezTo>
                  <a:cubicBezTo>
                    <a:pt x="834419" y="250517"/>
                    <a:pt x="870605" y="194111"/>
                    <a:pt x="912896" y="147435"/>
                  </a:cubicBezTo>
                  <a:cubicBezTo>
                    <a:pt x="915450" y="161499"/>
                    <a:pt x="924187" y="176566"/>
                    <a:pt x="917456" y="190785"/>
                  </a:cubicBezTo>
                  <a:cubicBezTo>
                    <a:pt x="901685" y="228803"/>
                    <a:pt x="873615" y="260252"/>
                    <a:pt x="857611" y="298270"/>
                  </a:cubicBezTo>
                  <a:cubicBezTo>
                    <a:pt x="916915" y="288381"/>
                    <a:pt x="953871" y="235525"/>
                    <a:pt x="1000568" y="202759"/>
                  </a:cubicBezTo>
                  <a:cubicBezTo>
                    <a:pt x="993301" y="222770"/>
                    <a:pt x="985567" y="242554"/>
                    <a:pt x="977525" y="262258"/>
                  </a:cubicBezTo>
                  <a:cubicBezTo>
                    <a:pt x="987499" y="261717"/>
                    <a:pt x="997548" y="261176"/>
                    <a:pt x="1007676" y="260714"/>
                  </a:cubicBezTo>
                  <a:cubicBezTo>
                    <a:pt x="991979" y="280726"/>
                    <a:pt x="976824" y="301205"/>
                    <a:pt x="961902" y="321763"/>
                  </a:cubicBezTo>
                  <a:cubicBezTo>
                    <a:pt x="997468" y="313184"/>
                    <a:pt x="1033495" y="319523"/>
                    <a:pt x="1067670" y="330649"/>
                  </a:cubicBezTo>
                  <a:cubicBezTo>
                    <a:pt x="1056613" y="340384"/>
                    <a:pt x="1045555" y="350119"/>
                    <a:pt x="1034732" y="360168"/>
                  </a:cubicBezTo>
                  <a:cubicBezTo>
                    <a:pt x="1065117" y="363876"/>
                    <a:pt x="1095809" y="362253"/>
                    <a:pt x="1126273" y="359547"/>
                  </a:cubicBezTo>
                  <a:cubicBezTo>
                    <a:pt x="1068440" y="411709"/>
                    <a:pt x="1003418" y="454905"/>
                    <a:pt x="942570" y="503273"/>
                  </a:cubicBezTo>
                  <a:cubicBezTo>
                    <a:pt x="962439" y="504510"/>
                    <a:pt x="982307" y="505592"/>
                    <a:pt x="1002256" y="506749"/>
                  </a:cubicBezTo>
                  <a:cubicBezTo>
                    <a:pt x="986559" y="532479"/>
                    <a:pt x="968161" y="556359"/>
                    <a:pt x="950840" y="581007"/>
                  </a:cubicBezTo>
                  <a:cubicBezTo>
                    <a:pt x="968389" y="596308"/>
                    <a:pt x="987562" y="609751"/>
                    <a:pt x="1009135" y="618951"/>
                  </a:cubicBezTo>
                  <a:cubicBezTo>
                    <a:pt x="1038825" y="577071"/>
                    <a:pt x="1078722" y="543143"/>
                    <a:pt x="1123720" y="518494"/>
                  </a:cubicBezTo>
                  <a:cubicBezTo>
                    <a:pt x="1119468" y="531710"/>
                    <a:pt x="1115216" y="545000"/>
                    <a:pt x="1110964" y="558215"/>
                  </a:cubicBezTo>
                  <a:cubicBezTo>
                    <a:pt x="1128285" y="555817"/>
                    <a:pt x="1145601" y="553499"/>
                    <a:pt x="1162996" y="551106"/>
                  </a:cubicBezTo>
                  <a:cubicBezTo>
                    <a:pt x="1151323" y="568572"/>
                    <a:pt x="1140112" y="586418"/>
                    <a:pt x="1129830" y="604733"/>
                  </a:cubicBezTo>
                  <a:cubicBezTo>
                    <a:pt x="1182403" y="573357"/>
                    <a:pt x="1231037" y="535265"/>
                    <a:pt x="1286859" y="509301"/>
                  </a:cubicBezTo>
                  <a:cubicBezTo>
                    <a:pt x="1277580" y="528771"/>
                    <a:pt x="1267914" y="550411"/>
                    <a:pt x="1277580" y="571813"/>
                  </a:cubicBezTo>
                  <a:cubicBezTo>
                    <a:pt x="1299615" y="571967"/>
                    <a:pt x="1321803" y="574131"/>
                    <a:pt x="1343530" y="578768"/>
                  </a:cubicBezTo>
                  <a:cubicBezTo>
                    <a:pt x="1310980" y="600483"/>
                    <a:pt x="1275876" y="618176"/>
                    <a:pt x="1244722" y="641822"/>
                  </a:cubicBezTo>
                  <a:cubicBezTo>
                    <a:pt x="1261034" y="643907"/>
                    <a:pt x="1277426" y="645838"/>
                    <a:pt x="1293898" y="647695"/>
                  </a:cubicBezTo>
                  <a:cubicBezTo>
                    <a:pt x="1254622" y="661913"/>
                    <a:pt x="1212405" y="673506"/>
                    <a:pt x="1181559" y="703411"/>
                  </a:cubicBezTo>
                  <a:cubicBezTo>
                    <a:pt x="1206147" y="704881"/>
                    <a:pt x="1230809" y="706038"/>
                    <a:pt x="1255471" y="707587"/>
                  </a:cubicBezTo>
                  <a:cubicBezTo>
                    <a:pt x="1221684" y="726983"/>
                    <a:pt x="1187817" y="746379"/>
                    <a:pt x="1152252" y="762449"/>
                  </a:cubicBezTo>
                  <a:cubicBezTo>
                    <a:pt x="1150553" y="759128"/>
                    <a:pt x="1147151" y="752480"/>
                    <a:pt x="1145447" y="749159"/>
                  </a:cubicBezTo>
                  <a:cubicBezTo>
                    <a:pt x="1105863" y="727057"/>
                    <a:pt x="1066274" y="757659"/>
                    <a:pt x="1035273" y="780302"/>
                  </a:cubicBezTo>
                  <a:cubicBezTo>
                    <a:pt x="1026822" y="772365"/>
                    <a:pt x="1021504" y="766142"/>
                    <a:pt x="1008599" y="753022"/>
                  </a:cubicBezTo>
                  <a:cubicBezTo>
                    <a:pt x="980227" y="768243"/>
                    <a:pt x="967545" y="799539"/>
                    <a:pt x="957183" y="828209"/>
                  </a:cubicBezTo>
                  <a:cubicBezTo>
                    <a:pt x="939400" y="816696"/>
                    <a:pt x="922855" y="803327"/>
                    <a:pt x="906617" y="789957"/>
                  </a:cubicBezTo>
                  <a:cubicBezTo>
                    <a:pt x="899350" y="791735"/>
                    <a:pt x="892236" y="793592"/>
                    <a:pt x="885198" y="795522"/>
                  </a:cubicBezTo>
                  <a:cubicBezTo>
                    <a:pt x="894503" y="751037"/>
                    <a:pt x="877320" y="709767"/>
                    <a:pt x="820946" y="682318"/>
                  </a:cubicBezTo>
                  <a:cubicBezTo>
                    <a:pt x="742081" y="695915"/>
                    <a:pt x="665541" y="720489"/>
                    <a:pt x="587992" y="739811"/>
                  </a:cubicBezTo>
                  <a:cubicBezTo>
                    <a:pt x="577323" y="712070"/>
                    <a:pt x="573379" y="682397"/>
                    <a:pt x="570210" y="653032"/>
                  </a:cubicBezTo>
                  <a:cubicBezTo>
                    <a:pt x="548249" y="652183"/>
                    <a:pt x="526294" y="651488"/>
                    <a:pt x="504414" y="650947"/>
                  </a:cubicBezTo>
                  <a:cubicBezTo>
                    <a:pt x="513969" y="616664"/>
                    <a:pt x="516018" y="590419"/>
                    <a:pt x="517711" y="580243"/>
                  </a:cubicBezTo>
                  <a:cubicBezTo>
                    <a:pt x="430942" y="672131"/>
                    <a:pt x="473249" y="686859"/>
                    <a:pt x="492969" y="761988"/>
                  </a:cubicBezTo>
                  <a:cubicBezTo>
                    <a:pt x="443204" y="764285"/>
                    <a:pt x="416275" y="741079"/>
                    <a:pt x="362072" y="719412"/>
                  </a:cubicBezTo>
                  <a:cubicBezTo>
                    <a:pt x="361531" y="717943"/>
                    <a:pt x="360448" y="714855"/>
                    <a:pt x="359832" y="713385"/>
                  </a:cubicBezTo>
                  <a:cubicBezTo>
                    <a:pt x="362539" y="744915"/>
                    <a:pt x="367333" y="776673"/>
                    <a:pt x="380630" y="805730"/>
                  </a:cubicBezTo>
                  <a:lnTo>
                    <a:pt x="378310" y="796690"/>
                  </a:lnTo>
                  <a:cubicBezTo>
                    <a:pt x="382716" y="803565"/>
                    <a:pt x="387122" y="810447"/>
                    <a:pt x="391533" y="817476"/>
                  </a:cubicBezTo>
                  <a:cubicBezTo>
                    <a:pt x="389835" y="823503"/>
                    <a:pt x="386506" y="835636"/>
                    <a:pt x="384882" y="841737"/>
                  </a:cubicBezTo>
                  <a:cubicBezTo>
                    <a:pt x="374754" y="846220"/>
                    <a:pt x="364779" y="850778"/>
                    <a:pt x="354731" y="855027"/>
                  </a:cubicBezTo>
                  <a:cubicBezTo>
                    <a:pt x="345452" y="855260"/>
                    <a:pt x="336332" y="855335"/>
                    <a:pt x="327207" y="855414"/>
                  </a:cubicBezTo>
                  <a:cubicBezTo>
                    <a:pt x="336253" y="875660"/>
                    <a:pt x="345452" y="895830"/>
                    <a:pt x="355273" y="915762"/>
                  </a:cubicBezTo>
                  <a:cubicBezTo>
                    <a:pt x="334241" y="920166"/>
                    <a:pt x="313056" y="923800"/>
                    <a:pt x="291716" y="925424"/>
                  </a:cubicBezTo>
                  <a:cubicBezTo>
                    <a:pt x="274167" y="919163"/>
                    <a:pt x="258009" y="909969"/>
                    <a:pt x="241617" y="901544"/>
                  </a:cubicBezTo>
                  <a:cubicBezTo>
                    <a:pt x="244245" y="896058"/>
                    <a:pt x="249579" y="885007"/>
                    <a:pt x="252207" y="879442"/>
                  </a:cubicBezTo>
                  <a:cubicBezTo>
                    <a:pt x="212974" y="874774"/>
                    <a:pt x="188301" y="869665"/>
                    <a:pt x="165305" y="883999"/>
                  </a:cubicBezTo>
                  <a:cubicBezTo>
                    <a:pt x="130823" y="903783"/>
                    <a:pt x="89922" y="902160"/>
                    <a:pt x="52812" y="913906"/>
                  </a:cubicBezTo>
                  <a:cubicBezTo>
                    <a:pt x="73690" y="886625"/>
                    <a:pt x="96573" y="860974"/>
                    <a:pt x="121082" y="836861"/>
                  </a:cubicBezTo>
                  <a:cubicBezTo>
                    <a:pt x="103299" y="825577"/>
                    <a:pt x="86058" y="813370"/>
                    <a:pt x="69586" y="800313"/>
                  </a:cubicBezTo>
                  <a:cubicBezTo>
                    <a:pt x="90464" y="784238"/>
                    <a:pt x="112573" y="769792"/>
                    <a:pt x="135382" y="756576"/>
                  </a:cubicBezTo>
                  <a:cubicBezTo>
                    <a:pt x="92396" y="724665"/>
                    <a:pt x="43995" y="701247"/>
                    <a:pt x="0" y="671033"/>
                  </a:cubicBezTo>
                  <a:cubicBezTo>
                    <a:pt x="34716" y="665855"/>
                    <a:pt x="69273" y="658826"/>
                    <a:pt x="102986" y="648549"/>
                  </a:cubicBezTo>
                  <a:cubicBezTo>
                    <a:pt x="79253" y="630002"/>
                    <a:pt x="55280" y="611921"/>
                    <a:pt x="32243" y="592758"/>
                  </a:cubicBezTo>
                  <a:cubicBezTo>
                    <a:pt x="59458" y="592217"/>
                    <a:pt x="86674" y="591522"/>
                    <a:pt x="113963" y="589825"/>
                  </a:cubicBezTo>
                  <a:cubicBezTo>
                    <a:pt x="79715" y="568343"/>
                    <a:pt x="41516" y="553658"/>
                    <a:pt x="9353" y="529010"/>
                  </a:cubicBezTo>
                  <a:cubicBezTo>
                    <a:pt x="35178" y="497793"/>
                    <a:pt x="63009" y="467961"/>
                    <a:pt x="95560" y="443621"/>
                  </a:cubicBezTo>
                  <a:cubicBezTo>
                    <a:pt x="99196" y="486429"/>
                    <a:pt x="124553" y="535190"/>
                    <a:pt x="169860" y="544846"/>
                  </a:cubicBezTo>
                  <a:cubicBezTo>
                    <a:pt x="170475" y="521588"/>
                    <a:pt x="171176" y="498403"/>
                    <a:pt x="172333" y="475224"/>
                  </a:cubicBezTo>
                  <a:cubicBezTo>
                    <a:pt x="176431" y="472444"/>
                    <a:pt x="184707" y="466959"/>
                    <a:pt x="188800" y="464173"/>
                  </a:cubicBezTo>
                  <a:cubicBezTo>
                    <a:pt x="207586" y="479166"/>
                    <a:pt x="227147" y="493230"/>
                    <a:pt x="247636" y="505979"/>
                  </a:cubicBezTo>
                  <a:cubicBezTo>
                    <a:pt x="251114" y="495236"/>
                    <a:pt x="254670" y="484572"/>
                    <a:pt x="258380" y="473909"/>
                  </a:cubicBezTo>
                  <a:cubicBezTo>
                    <a:pt x="231165" y="429397"/>
                    <a:pt x="189415" y="397098"/>
                    <a:pt x="157019" y="356916"/>
                  </a:cubicBezTo>
                  <a:cubicBezTo>
                    <a:pt x="178900" y="368582"/>
                    <a:pt x="200547" y="380715"/>
                    <a:pt x="222507" y="392308"/>
                  </a:cubicBezTo>
                  <a:cubicBezTo>
                    <a:pt x="195058" y="349345"/>
                    <a:pt x="157486" y="312409"/>
                    <a:pt x="139857" y="263648"/>
                  </a:cubicBezTo>
                  <a:cubicBezTo>
                    <a:pt x="161812" y="274619"/>
                    <a:pt x="183385" y="286445"/>
                    <a:pt x="205112" y="297878"/>
                  </a:cubicBezTo>
                  <a:cubicBezTo>
                    <a:pt x="210293" y="268746"/>
                    <a:pt x="212071" y="239148"/>
                    <a:pt x="214853" y="209788"/>
                  </a:cubicBezTo>
                  <a:cubicBezTo>
                    <a:pt x="269586" y="273537"/>
                    <a:pt x="259830" y="296026"/>
                    <a:pt x="324256" y="296026"/>
                  </a:cubicBezTo>
                  <a:cubicBezTo>
                    <a:pt x="324798" y="272842"/>
                    <a:pt x="325339" y="249737"/>
                    <a:pt x="326114" y="226559"/>
                  </a:cubicBezTo>
                  <a:cubicBezTo>
                    <a:pt x="332994" y="233747"/>
                    <a:pt x="340032" y="240931"/>
                    <a:pt x="347066" y="248194"/>
                  </a:cubicBezTo>
                  <a:cubicBezTo>
                    <a:pt x="377376" y="219062"/>
                    <a:pt x="382785" y="176561"/>
                    <a:pt x="384330" y="136766"/>
                  </a:cubicBezTo>
                  <a:cubicBezTo>
                    <a:pt x="393917" y="141944"/>
                    <a:pt x="403583" y="147122"/>
                    <a:pt x="413403" y="152454"/>
                  </a:cubicBezTo>
                  <a:cubicBezTo>
                    <a:pt x="423611" y="140321"/>
                    <a:pt x="432811" y="127418"/>
                    <a:pt x="441235" y="114048"/>
                  </a:cubicBezTo>
                  <a:cubicBezTo>
                    <a:pt x="468217" y="148973"/>
                    <a:pt x="495045" y="184753"/>
                    <a:pt x="529687" y="212573"/>
                  </a:cubicBezTo>
                  <a:cubicBezTo>
                    <a:pt x="515338" y="185845"/>
                    <a:pt x="496632" y="158412"/>
                    <a:pt x="500029" y="126495"/>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1862BD8-89BD-09EA-D39D-7540CD39FE51}"/>
                </a:ext>
              </a:extLst>
            </p:cNvPr>
            <p:cNvSpPr/>
            <p:nvPr/>
          </p:nvSpPr>
          <p:spPr>
            <a:xfrm>
              <a:off x="-882999" y="3000501"/>
              <a:ext cx="492740" cy="238543"/>
            </a:xfrm>
            <a:custGeom>
              <a:avLst/>
              <a:gdLst>
                <a:gd name="connsiteX0" fmla="*/ 310348 w 492740"/>
                <a:gd name="connsiteY0" fmla="*/ 0 h 238543"/>
                <a:gd name="connsiteX1" fmla="*/ 325196 w 492740"/>
                <a:gd name="connsiteY1" fmla="*/ 95512 h 238543"/>
                <a:gd name="connsiteX2" fmla="*/ 439085 w 492740"/>
                <a:gd name="connsiteY2" fmla="*/ 45207 h 238543"/>
                <a:gd name="connsiteX3" fmla="*/ 432667 w 492740"/>
                <a:gd name="connsiteY3" fmla="*/ 126346 h 238543"/>
                <a:gd name="connsiteX4" fmla="*/ 492741 w 492740"/>
                <a:gd name="connsiteY4" fmla="*/ 110117 h 238543"/>
                <a:gd name="connsiteX5" fmla="*/ 492120 w 492740"/>
                <a:gd name="connsiteY5" fmla="*/ 144735 h 238543"/>
                <a:gd name="connsiteX6" fmla="*/ 358516 w 492740"/>
                <a:gd name="connsiteY6" fmla="*/ 238543 h 238543"/>
                <a:gd name="connsiteX7" fmla="*/ 300762 w 492740"/>
                <a:gd name="connsiteY7" fmla="*/ 155165 h 238543"/>
                <a:gd name="connsiteX8" fmla="*/ 195997 w 492740"/>
                <a:gd name="connsiteY8" fmla="*/ 181904 h 238543"/>
                <a:gd name="connsiteX9" fmla="*/ 189967 w 492740"/>
                <a:gd name="connsiteY9" fmla="*/ 199676 h 238543"/>
                <a:gd name="connsiteX10" fmla="*/ 0 w 492740"/>
                <a:gd name="connsiteY10" fmla="*/ 144119 h 238543"/>
                <a:gd name="connsiteX11" fmla="*/ 63168 w 492740"/>
                <a:gd name="connsiteY11" fmla="*/ 139482 h 238543"/>
                <a:gd name="connsiteX12" fmla="*/ 1470 w 492740"/>
                <a:gd name="connsiteY12" fmla="*/ 97443 h 238543"/>
                <a:gd name="connsiteX13" fmla="*/ 310348 w 492740"/>
                <a:gd name="connsiteY13" fmla="*/ 0 h 23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2740" h="238543">
                  <a:moveTo>
                    <a:pt x="310348" y="0"/>
                  </a:moveTo>
                  <a:cubicBezTo>
                    <a:pt x="318390" y="31376"/>
                    <a:pt x="314908" y="64603"/>
                    <a:pt x="325196" y="95512"/>
                  </a:cubicBezTo>
                  <a:cubicBezTo>
                    <a:pt x="364084" y="80752"/>
                    <a:pt x="398413" y="55483"/>
                    <a:pt x="439085" y="45207"/>
                  </a:cubicBezTo>
                  <a:cubicBezTo>
                    <a:pt x="431972" y="71633"/>
                    <a:pt x="429264" y="99066"/>
                    <a:pt x="432667" y="126346"/>
                  </a:cubicBezTo>
                  <a:cubicBezTo>
                    <a:pt x="452462" y="120086"/>
                    <a:pt x="472410" y="114446"/>
                    <a:pt x="492741" y="110117"/>
                  </a:cubicBezTo>
                  <a:cubicBezTo>
                    <a:pt x="492507" y="121630"/>
                    <a:pt x="492353" y="133222"/>
                    <a:pt x="492120" y="144735"/>
                  </a:cubicBezTo>
                  <a:cubicBezTo>
                    <a:pt x="393237" y="207815"/>
                    <a:pt x="384266" y="230405"/>
                    <a:pt x="358516" y="238543"/>
                  </a:cubicBezTo>
                  <a:cubicBezTo>
                    <a:pt x="331300" y="217136"/>
                    <a:pt x="317615" y="184296"/>
                    <a:pt x="300762" y="155165"/>
                  </a:cubicBezTo>
                  <a:cubicBezTo>
                    <a:pt x="265738" y="163664"/>
                    <a:pt x="231101" y="173786"/>
                    <a:pt x="195997" y="181904"/>
                  </a:cubicBezTo>
                  <a:cubicBezTo>
                    <a:pt x="194453" y="186386"/>
                    <a:pt x="191438" y="195273"/>
                    <a:pt x="189967" y="199676"/>
                  </a:cubicBezTo>
                  <a:cubicBezTo>
                    <a:pt x="125328" y="189013"/>
                    <a:pt x="54585" y="183835"/>
                    <a:pt x="0" y="144119"/>
                  </a:cubicBezTo>
                  <a:cubicBezTo>
                    <a:pt x="21106" y="143424"/>
                    <a:pt x="42137" y="142262"/>
                    <a:pt x="63168" y="139482"/>
                  </a:cubicBezTo>
                  <a:cubicBezTo>
                    <a:pt x="43220" y="124569"/>
                    <a:pt x="22114" y="111199"/>
                    <a:pt x="1470" y="97443"/>
                  </a:cubicBezTo>
                  <a:cubicBezTo>
                    <a:pt x="165581" y="51064"/>
                    <a:pt x="-106049" y="141053"/>
                    <a:pt x="310348" y="0"/>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A9B401E2-FDEF-D882-31C1-F37476190B07}"/>
                </a:ext>
              </a:extLst>
            </p:cNvPr>
            <p:cNvSpPr/>
            <p:nvPr/>
          </p:nvSpPr>
          <p:spPr>
            <a:xfrm>
              <a:off x="-199983" y="3076314"/>
              <a:ext cx="1483695" cy="1243254"/>
            </a:xfrm>
            <a:custGeom>
              <a:avLst/>
              <a:gdLst>
                <a:gd name="connsiteX0" fmla="*/ 490193 w 1483695"/>
                <a:gd name="connsiteY0" fmla="*/ 0 h 1243254"/>
                <a:gd name="connsiteX1" fmla="*/ 572381 w 1483695"/>
                <a:gd name="connsiteY1" fmla="*/ 70476 h 1243254"/>
                <a:gd name="connsiteX2" fmla="*/ 599984 w 1483695"/>
                <a:gd name="connsiteY2" fmla="*/ 63675 h 1243254"/>
                <a:gd name="connsiteX3" fmla="*/ 719590 w 1483695"/>
                <a:gd name="connsiteY3" fmla="*/ 171781 h 1243254"/>
                <a:gd name="connsiteX4" fmla="*/ 730493 w 1483695"/>
                <a:gd name="connsiteY4" fmla="*/ 142570 h 1243254"/>
                <a:gd name="connsiteX5" fmla="*/ 797064 w 1483695"/>
                <a:gd name="connsiteY5" fmla="*/ 183527 h 1243254"/>
                <a:gd name="connsiteX6" fmla="*/ 820569 w 1483695"/>
                <a:gd name="connsiteY6" fmla="*/ 135694 h 1243254"/>
                <a:gd name="connsiteX7" fmla="*/ 843687 w 1483695"/>
                <a:gd name="connsiteY7" fmla="*/ 160035 h 1243254"/>
                <a:gd name="connsiteX8" fmla="*/ 882963 w 1483695"/>
                <a:gd name="connsiteY8" fmla="*/ 153080 h 1243254"/>
                <a:gd name="connsiteX9" fmla="*/ 887135 w 1483695"/>
                <a:gd name="connsiteY9" fmla="*/ 72327 h 1243254"/>
                <a:gd name="connsiteX10" fmla="*/ 916283 w 1483695"/>
                <a:gd name="connsiteY10" fmla="*/ 72561 h 1243254"/>
                <a:gd name="connsiteX11" fmla="*/ 976898 w 1483695"/>
                <a:gd name="connsiteY11" fmla="*/ 107486 h 1243254"/>
                <a:gd name="connsiteX12" fmla="*/ 1063030 w 1483695"/>
                <a:gd name="connsiteY12" fmla="*/ 37323 h 1243254"/>
                <a:gd name="connsiteX13" fmla="*/ 1146689 w 1483695"/>
                <a:gd name="connsiteY13" fmla="*/ 81447 h 1243254"/>
                <a:gd name="connsiteX14" fmla="*/ 1047801 w 1483695"/>
                <a:gd name="connsiteY14" fmla="*/ 114521 h 1243254"/>
                <a:gd name="connsiteX15" fmla="*/ 1088622 w 1483695"/>
                <a:gd name="connsiteY15" fmla="*/ 133530 h 1243254"/>
                <a:gd name="connsiteX16" fmla="*/ 1094652 w 1483695"/>
                <a:gd name="connsiteY16" fmla="*/ 149138 h 1243254"/>
                <a:gd name="connsiteX17" fmla="*/ 1009757 w 1483695"/>
                <a:gd name="connsiteY17" fmla="*/ 202844 h 1243254"/>
                <a:gd name="connsiteX18" fmla="*/ 1150936 w 1483695"/>
                <a:gd name="connsiteY18" fmla="*/ 219996 h 1243254"/>
                <a:gd name="connsiteX19" fmla="*/ 1144597 w 1483695"/>
                <a:gd name="connsiteY19" fmla="*/ 270455 h 1243254"/>
                <a:gd name="connsiteX20" fmla="*/ 1159753 w 1483695"/>
                <a:gd name="connsiteY20" fmla="*/ 280423 h 1243254"/>
                <a:gd name="connsiteX21" fmla="*/ 1271168 w 1483695"/>
                <a:gd name="connsiteY21" fmla="*/ 192408 h 1243254"/>
                <a:gd name="connsiteX22" fmla="*/ 1297221 w 1483695"/>
                <a:gd name="connsiteY22" fmla="*/ 203767 h 1243254"/>
                <a:gd name="connsiteX23" fmla="*/ 1339124 w 1483695"/>
                <a:gd name="connsiteY23" fmla="*/ 159722 h 1243254"/>
                <a:gd name="connsiteX24" fmla="*/ 1400127 w 1483695"/>
                <a:gd name="connsiteY24" fmla="*/ 220457 h 1243254"/>
                <a:gd name="connsiteX25" fmla="*/ 1349099 w 1483695"/>
                <a:gd name="connsiteY25" fmla="*/ 212420 h 1243254"/>
                <a:gd name="connsiteX26" fmla="*/ 1144751 w 1483695"/>
                <a:gd name="connsiteY26" fmla="*/ 358157 h 1243254"/>
                <a:gd name="connsiteX27" fmla="*/ 1196783 w 1483695"/>
                <a:gd name="connsiteY27" fmla="*/ 388525 h 1243254"/>
                <a:gd name="connsiteX28" fmla="*/ 1069289 w 1483695"/>
                <a:gd name="connsiteY28" fmla="*/ 448257 h 1243254"/>
                <a:gd name="connsiteX29" fmla="*/ 1227555 w 1483695"/>
                <a:gd name="connsiteY29" fmla="*/ 488519 h 1243254"/>
                <a:gd name="connsiteX30" fmla="*/ 1289795 w 1483695"/>
                <a:gd name="connsiteY30" fmla="*/ 499183 h 1243254"/>
                <a:gd name="connsiteX31" fmla="*/ 1245184 w 1483695"/>
                <a:gd name="connsiteY31" fmla="*/ 579936 h 1243254"/>
                <a:gd name="connsiteX32" fmla="*/ 1283610 w 1483695"/>
                <a:gd name="connsiteY32" fmla="*/ 592918 h 1243254"/>
                <a:gd name="connsiteX33" fmla="*/ 1285850 w 1483695"/>
                <a:gd name="connsiteY33" fmla="*/ 610229 h 1243254"/>
                <a:gd name="connsiteX34" fmla="*/ 1334326 w 1483695"/>
                <a:gd name="connsiteY34" fmla="*/ 622283 h 1243254"/>
                <a:gd name="connsiteX35" fmla="*/ 1257239 w 1483695"/>
                <a:gd name="connsiteY35" fmla="*/ 734018 h 1243254"/>
                <a:gd name="connsiteX36" fmla="*/ 1419757 w 1483695"/>
                <a:gd name="connsiteY36" fmla="*/ 716707 h 1243254"/>
                <a:gd name="connsiteX37" fmla="*/ 1413801 w 1483695"/>
                <a:gd name="connsiteY37" fmla="*/ 763070 h 1243254"/>
                <a:gd name="connsiteX38" fmla="*/ 1472638 w 1483695"/>
                <a:gd name="connsiteY38" fmla="*/ 713539 h 1243254"/>
                <a:gd name="connsiteX39" fmla="*/ 1483696 w 1483695"/>
                <a:gd name="connsiteY39" fmla="*/ 788573 h 1243254"/>
                <a:gd name="connsiteX40" fmla="*/ 1354343 w 1483695"/>
                <a:gd name="connsiteY40" fmla="*/ 761526 h 1243254"/>
                <a:gd name="connsiteX41" fmla="*/ 1360607 w 1483695"/>
                <a:gd name="connsiteY41" fmla="*/ 860051 h 1243254"/>
                <a:gd name="connsiteX42" fmla="*/ 1313369 w 1483695"/>
                <a:gd name="connsiteY42" fmla="*/ 840963 h 1243254"/>
                <a:gd name="connsiteX43" fmla="*/ 1252286 w 1483695"/>
                <a:gd name="connsiteY43" fmla="*/ 811444 h 1243254"/>
                <a:gd name="connsiteX44" fmla="*/ 1281822 w 1483695"/>
                <a:gd name="connsiteY44" fmla="*/ 888175 h 1243254"/>
                <a:gd name="connsiteX45" fmla="*/ 1263264 w 1483695"/>
                <a:gd name="connsiteY45" fmla="*/ 894822 h 1243254"/>
                <a:gd name="connsiteX46" fmla="*/ 1206359 w 1483695"/>
                <a:gd name="connsiteY46" fmla="*/ 875506 h 1243254"/>
                <a:gd name="connsiteX47" fmla="*/ 1267824 w 1483695"/>
                <a:gd name="connsiteY47" fmla="*/ 991650 h 1243254"/>
                <a:gd name="connsiteX48" fmla="*/ 1136773 w 1483695"/>
                <a:gd name="connsiteY48" fmla="*/ 970402 h 1243254"/>
                <a:gd name="connsiteX49" fmla="*/ 1136539 w 1483695"/>
                <a:gd name="connsiteY49" fmla="*/ 1090408 h 1243254"/>
                <a:gd name="connsiteX50" fmla="*/ 1028298 w 1483695"/>
                <a:gd name="connsiteY50" fmla="*/ 1049918 h 1243254"/>
                <a:gd name="connsiteX51" fmla="*/ 1037110 w 1483695"/>
                <a:gd name="connsiteY51" fmla="*/ 1208096 h 1243254"/>
                <a:gd name="connsiteX52" fmla="*/ 953451 w 1483695"/>
                <a:gd name="connsiteY52" fmla="*/ 1179814 h 1243254"/>
                <a:gd name="connsiteX53" fmla="*/ 939533 w 1483695"/>
                <a:gd name="connsiteY53" fmla="*/ 1243255 h 1243254"/>
                <a:gd name="connsiteX54" fmla="*/ 869331 w 1483695"/>
                <a:gd name="connsiteY54" fmla="*/ 1147436 h 1243254"/>
                <a:gd name="connsiteX55" fmla="*/ 882400 w 1483695"/>
                <a:gd name="connsiteY55" fmla="*/ 1061431 h 1243254"/>
                <a:gd name="connsiteX56" fmla="*/ 741296 w 1483695"/>
                <a:gd name="connsiteY56" fmla="*/ 969941 h 1243254"/>
                <a:gd name="connsiteX57" fmla="*/ 692974 w 1483695"/>
                <a:gd name="connsiteY57" fmla="*/ 1054555 h 1243254"/>
                <a:gd name="connsiteX58" fmla="*/ 672564 w 1483695"/>
                <a:gd name="connsiteY58" fmla="*/ 1002780 h 1243254"/>
                <a:gd name="connsiteX59" fmla="*/ 632205 w 1483695"/>
                <a:gd name="connsiteY59" fmla="*/ 1055866 h 1243254"/>
                <a:gd name="connsiteX60" fmla="*/ 576691 w 1483695"/>
                <a:gd name="connsiteY60" fmla="*/ 1031217 h 1243254"/>
                <a:gd name="connsiteX61" fmla="*/ 554036 w 1483695"/>
                <a:gd name="connsiteY61" fmla="*/ 1115137 h 1243254"/>
                <a:gd name="connsiteX62" fmla="*/ 493187 w 1483695"/>
                <a:gd name="connsiteY62" fmla="*/ 1078970 h 1243254"/>
                <a:gd name="connsiteX63" fmla="*/ 454298 w 1483695"/>
                <a:gd name="connsiteY63" fmla="*/ 1113667 h 1243254"/>
                <a:gd name="connsiteX64" fmla="*/ 415564 w 1483695"/>
                <a:gd name="connsiteY64" fmla="*/ 1040719 h 1243254"/>
                <a:gd name="connsiteX65" fmla="*/ 346673 w 1483695"/>
                <a:gd name="connsiteY65" fmla="*/ 1092647 h 1243254"/>
                <a:gd name="connsiteX66" fmla="*/ 299435 w 1483695"/>
                <a:gd name="connsiteY66" fmla="*/ 1023333 h 1243254"/>
                <a:gd name="connsiteX67" fmla="*/ 369950 w 1483695"/>
                <a:gd name="connsiteY67" fmla="*/ 939647 h 1243254"/>
                <a:gd name="connsiteX68" fmla="*/ 158102 w 1483695"/>
                <a:gd name="connsiteY68" fmla="*/ 885867 h 1243254"/>
                <a:gd name="connsiteX69" fmla="*/ 76301 w 1483695"/>
                <a:gd name="connsiteY69" fmla="*/ 905725 h 1243254"/>
                <a:gd name="connsiteX70" fmla="*/ 71816 w 1483695"/>
                <a:gd name="connsiteY70" fmla="*/ 890886 h 1243254"/>
                <a:gd name="connsiteX71" fmla="*/ 191194 w 1483695"/>
                <a:gd name="connsiteY71" fmla="*/ 803178 h 1243254"/>
                <a:gd name="connsiteX72" fmla="*/ 136609 w 1483695"/>
                <a:gd name="connsiteY72" fmla="*/ 769951 h 1243254"/>
                <a:gd name="connsiteX73" fmla="*/ 129575 w 1483695"/>
                <a:gd name="connsiteY73" fmla="*/ 752565 h 1243254"/>
                <a:gd name="connsiteX74" fmla="*/ 169085 w 1483695"/>
                <a:gd name="connsiteY74" fmla="*/ 572365 h 1243254"/>
                <a:gd name="connsiteX75" fmla="*/ 107233 w 1483695"/>
                <a:gd name="connsiteY75" fmla="*/ 629700 h 1243254"/>
                <a:gd name="connsiteX76" fmla="*/ 87905 w 1483695"/>
                <a:gd name="connsiteY76" fmla="*/ 473686 h 1243254"/>
                <a:gd name="connsiteX77" fmla="*/ 39971 w 1483695"/>
                <a:gd name="connsiteY77" fmla="*/ 551425 h 1243254"/>
                <a:gd name="connsiteX78" fmla="*/ 0 w 1483695"/>
                <a:gd name="connsiteY78" fmla="*/ 432113 h 1243254"/>
                <a:gd name="connsiteX79" fmla="*/ 40746 w 1483695"/>
                <a:gd name="connsiteY79" fmla="*/ 384360 h 1243254"/>
                <a:gd name="connsiteX80" fmla="*/ 186485 w 1483695"/>
                <a:gd name="connsiteY80" fmla="*/ 468513 h 1243254"/>
                <a:gd name="connsiteX81" fmla="*/ 170019 w 1483695"/>
                <a:gd name="connsiteY81" fmla="*/ 402520 h 1243254"/>
                <a:gd name="connsiteX82" fmla="*/ 253364 w 1483695"/>
                <a:gd name="connsiteY82" fmla="*/ 456688 h 1243254"/>
                <a:gd name="connsiteX83" fmla="*/ 276943 w 1483695"/>
                <a:gd name="connsiteY83" fmla="*/ 446873 h 1243254"/>
                <a:gd name="connsiteX84" fmla="*/ 345755 w 1483695"/>
                <a:gd name="connsiteY84" fmla="*/ 476546 h 1243254"/>
                <a:gd name="connsiteX85" fmla="*/ 418122 w 1483695"/>
                <a:gd name="connsiteY85" fmla="*/ 422298 h 1243254"/>
                <a:gd name="connsiteX86" fmla="*/ 328126 w 1483695"/>
                <a:gd name="connsiteY86" fmla="*/ 366120 h 1243254"/>
                <a:gd name="connsiteX87" fmla="*/ 338950 w 1483695"/>
                <a:gd name="connsiteY87" fmla="*/ 296419 h 1243254"/>
                <a:gd name="connsiteX88" fmla="*/ 459097 w 1483695"/>
                <a:gd name="connsiteY88" fmla="*/ 333663 h 1243254"/>
                <a:gd name="connsiteX89" fmla="*/ 458635 w 1483695"/>
                <a:gd name="connsiteY89" fmla="*/ 268211 h 1243254"/>
                <a:gd name="connsiteX90" fmla="*/ 366165 w 1483695"/>
                <a:gd name="connsiteY90" fmla="*/ 189082 h 1243254"/>
                <a:gd name="connsiteX91" fmla="*/ 417427 w 1483695"/>
                <a:gd name="connsiteY91" fmla="*/ 185219 h 1243254"/>
                <a:gd name="connsiteX92" fmla="*/ 394543 w 1483695"/>
                <a:gd name="connsiteY92" fmla="*/ 117449 h 1243254"/>
                <a:gd name="connsiteX93" fmla="*/ 553505 w 1483695"/>
                <a:gd name="connsiteY93" fmla="*/ 173707 h 1243254"/>
                <a:gd name="connsiteX94" fmla="*/ 490193 w 1483695"/>
                <a:gd name="connsiteY94" fmla="*/ 0 h 124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483695" h="1243254">
                  <a:moveTo>
                    <a:pt x="490193" y="0"/>
                  </a:moveTo>
                  <a:cubicBezTo>
                    <a:pt x="518412" y="22484"/>
                    <a:pt x="540292" y="53011"/>
                    <a:pt x="572381" y="70476"/>
                  </a:cubicBezTo>
                  <a:cubicBezTo>
                    <a:pt x="581814" y="69473"/>
                    <a:pt x="590859" y="66301"/>
                    <a:pt x="599984" y="63675"/>
                  </a:cubicBezTo>
                  <a:cubicBezTo>
                    <a:pt x="636011" y="103778"/>
                    <a:pt x="678308" y="137392"/>
                    <a:pt x="719590" y="171781"/>
                  </a:cubicBezTo>
                  <a:cubicBezTo>
                    <a:pt x="723226" y="162046"/>
                    <a:pt x="726783" y="152231"/>
                    <a:pt x="730493" y="142570"/>
                  </a:cubicBezTo>
                  <a:cubicBezTo>
                    <a:pt x="748897" y="160263"/>
                    <a:pt x="768145" y="187623"/>
                    <a:pt x="797064" y="183527"/>
                  </a:cubicBezTo>
                  <a:cubicBezTo>
                    <a:pt x="819253" y="178970"/>
                    <a:pt x="815468" y="152465"/>
                    <a:pt x="820569" y="135694"/>
                  </a:cubicBezTo>
                  <a:cubicBezTo>
                    <a:pt x="827990" y="144040"/>
                    <a:pt x="835029" y="152772"/>
                    <a:pt x="843687" y="160035"/>
                  </a:cubicBezTo>
                  <a:cubicBezTo>
                    <a:pt x="856984" y="161271"/>
                    <a:pt x="869974" y="155552"/>
                    <a:pt x="882963" y="153080"/>
                  </a:cubicBezTo>
                  <a:cubicBezTo>
                    <a:pt x="884508" y="126187"/>
                    <a:pt x="885978" y="99300"/>
                    <a:pt x="887135" y="72327"/>
                  </a:cubicBezTo>
                  <a:cubicBezTo>
                    <a:pt x="896802" y="72327"/>
                    <a:pt x="906542" y="72407"/>
                    <a:pt x="916283" y="72561"/>
                  </a:cubicBezTo>
                  <a:cubicBezTo>
                    <a:pt x="933524" y="87936"/>
                    <a:pt x="951541" y="108881"/>
                    <a:pt x="976898" y="107486"/>
                  </a:cubicBezTo>
                  <a:cubicBezTo>
                    <a:pt x="1010685" y="91570"/>
                    <a:pt x="1035273" y="61664"/>
                    <a:pt x="1063030" y="37323"/>
                  </a:cubicBezTo>
                  <a:cubicBezTo>
                    <a:pt x="1090787" y="52316"/>
                    <a:pt x="1118932" y="66454"/>
                    <a:pt x="1146689" y="81447"/>
                  </a:cubicBezTo>
                  <a:cubicBezTo>
                    <a:pt x="1113443" y="91416"/>
                    <a:pt x="1076561" y="93347"/>
                    <a:pt x="1047801" y="114521"/>
                  </a:cubicBezTo>
                  <a:cubicBezTo>
                    <a:pt x="1061252" y="121014"/>
                    <a:pt x="1074937" y="127269"/>
                    <a:pt x="1088622" y="133530"/>
                  </a:cubicBezTo>
                  <a:cubicBezTo>
                    <a:pt x="1090166" y="137392"/>
                    <a:pt x="1093107" y="145196"/>
                    <a:pt x="1094652" y="149138"/>
                  </a:cubicBezTo>
                  <a:cubicBezTo>
                    <a:pt x="1065578" y="165829"/>
                    <a:pt x="1036431" y="182445"/>
                    <a:pt x="1009757" y="202844"/>
                  </a:cubicBezTo>
                  <a:cubicBezTo>
                    <a:pt x="1053598" y="223630"/>
                    <a:pt x="1103310" y="233291"/>
                    <a:pt x="1150936" y="219996"/>
                  </a:cubicBezTo>
                  <a:cubicBezTo>
                    <a:pt x="1148616" y="236766"/>
                    <a:pt x="1146530" y="253610"/>
                    <a:pt x="1144597" y="270455"/>
                  </a:cubicBezTo>
                  <a:cubicBezTo>
                    <a:pt x="1148387" y="273007"/>
                    <a:pt x="1155962" y="277951"/>
                    <a:pt x="1159753" y="280423"/>
                  </a:cubicBezTo>
                  <a:cubicBezTo>
                    <a:pt x="1201656" y="258247"/>
                    <a:pt x="1246426" y="234989"/>
                    <a:pt x="1271168" y="192408"/>
                  </a:cubicBezTo>
                  <a:cubicBezTo>
                    <a:pt x="1279826" y="196196"/>
                    <a:pt x="1288489" y="199905"/>
                    <a:pt x="1297221" y="203767"/>
                  </a:cubicBezTo>
                  <a:cubicBezTo>
                    <a:pt x="1317090" y="195576"/>
                    <a:pt x="1329230" y="177957"/>
                    <a:pt x="1339124" y="159722"/>
                  </a:cubicBezTo>
                  <a:cubicBezTo>
                    <a:pt x="1362009" y="177187"/>
                    <a:pt x="1383348" y="196966"/>
                    <a:pt x="1400127" y="220457"/>
                  </a:cubicBezTo>
                  <a:cubicBezTo>
                    <a:pt x="1382578" y="223084"/>
                    <a:pt x="1365491" y="217906"/>
                    <a:pt x="1349099" y="212420"/>
                  </a:cubicBezTo>
                  <a:cubicBezTo>
                    <a:pt x="1301319" y="283432"/>
                    <a:pt x="1228564" y="337992"/>
                    <a:pt x="1144751" y="358157"/>
                  </a:cubicBezTo>
                  <a:cubicBezTo>
                    <a:pt x="1161372" y="369362"/>
                    <a:pt x="1178926" y="379251"/>
                    <a:pt x="1196783" y="388525"/>
                  </a:cubicBezTo>
                  <a:cubicBezTo>
                    <a:pt x="1157040" y="414256"/>
                    <a:pt x="1108490" y="421365"/>
                    <a:pt x="1069289" y="448257"/>
                  </a:cubicBezTo>
                  <a:cubicBezTo>
                    <a:pt x="1155601" y="525636"/>
                    <a:pt x="1203923" y="494180"/>
                    <a:pt x="1227555" y="488519"/>
                  </a:cubicBezTo>
                  <a:cubicBezTo>
                    <a:pt x="1247350" y="496403"/>
                    <a:pt x="1268535" y="499029"/>
                    <a:pt x="1289795" y="499183"/>
                  </a:cubicBezTo>
                  <a:cubicBezTo>
                    <a:pt x="1268960" y="526861"/>
                    <a:pt x="1236441" y="567595"/>
                    <a:pt x="1245184" y="579936"/>
                  </a:cubicBezTo>
                  <a:cubicBezTo>
                    <a:pt x="1257244" y="585962"/>
                    <a:pt x="1270542" y="589055"/>
                    <a:pt x="1283610" y="592918"/>
                  </a:cubicBezTo>
                  <a:cubicBezTo>
                    <a:pt x="1284226" y="598637"/>
                    <a:pt x="1285001" y="604430"/>
                    <a:pt x="1285850" y="610229"/>
                  </a:cubicBezTo>
                  <a:cubicBezTo>
                    <a:pt x="1301935" y="614245"/>
                    <a:pt x="1318167" y="618266"/>
                    <a:pt x="1334326" y="622283"/>
                  </a:cubicBezTo>
                  <a:cubicBezTo>
                    <a:pt x="1306489" y="657595"/>
                    <a:pt x="1264586" y="686960"/>
                    <a:pt x="1257239" y="734018"/>
                  </a:cubicBezTo>
                  <a:cubicBezTo>
                    <a:pt x="1311282" y="746072"/>
                    <a:pt x="1372211" y="750321"/>
                    <a:pt x="1419757" y="716707"/>
                  </a:cubicBezTo>
                  <a:cubicBezTo>
                    <a:pt x="1417517" y="732082"/>
                    <a:pt x="1415505" y="747541"/>
                    <a:pt x="1413801" y="763070"/>
                  </a:cubicBezTo>
                  <a:cubicBezTo>
                    <a:pt x="1435294" y="748931"/>
                    <a:pt x="1454394" y="731700"/>
                    <a:pt x="1472638" y="713539"/>
                  </a:cubicBezTo>
                  <a:cubicBezTo>
                    <a:pt x="1478748" y="738114"/>
                    <a:pt x="1482071" y="763303"/>
                    <a:pt x="1483696" y="788573"/>
                  </a:cubicBezTo>
                  <a:cubicBezTo>
                    <a:pt x="1431780" y="795640"/>
                    <a:pt x="1430395" y="803300"/>
                    <a:pt x="1354343" y="761526"/>
                  </a:cubicBezTo>
                  <a:cubicBezTo>
                    <a:pt x="1356276" y="794212"/>
                    <a:pt x="1372821" y="827747"/>
                    <a:pt x="1360607" y="860051"/>
                  </a:cubicBezTo>
                  <a:cubicBezTo>
                    <a:pt x="1344061" y="855722"/>
                    <a:pt x="1328444" y="848767"/>
                    <a:pt x="1313369" y="840963"/>
                  </a:cubicBezTo>
                  <a:cubicBezTo>
                    <a:pt x="1296515" y="824659"/>
                    <a:pt x="1275404" y="814765"/>
                    <a:pt x="1252286" y="811444"/>
                  </a:cubicBezTo>
                  <a:cubicBezTo>
                    <a:pt x="1264272" y="836093"/>
                    <a:pt x="1276874" y="860900"/>
                    <a:pt x="1281822" y="888175"/>
                  </a:cubicBezTo>
                  <a:cubicBezTo>
                    <a:pt x="1277182" y="889798"/>
                    <a:pt x="1267903" y="893199"/>
                    <a:pt x="1263264" y="894822"/>
                  </a:cubicBezTo>
                  <a:cubicBezTo>
                    <a:pt x="1244786" y="887018"/>
                    <a:pt x="1225840" y="880371"/>
                    <a:pt x="1206359" y="875506"/>
                  </a:cubicBezTo>
                  <a:cubicBezTo>
                    <a:pt x="1233060" y="927784"/>
                    <a:pt x="1251745" y="956035"/>
                    <a:pt x="1267824" y="991650"/>
                  </a:cubicBezTo>
                  <a:cubicBezTo>
                    <a:pt x="1223908" y="985931"/>
                    <a:pt x="1180455" y="977278"/>
                    <a:pt x="1136773" y="970402"/>
                  </a:cubicBezTo>
                  <a:cubicBezTo>
                    <a:pt x="1136311" y="1010431"/>
                    <a:pt x="1136773" y="1050380"/>
                    <a:pt x="1136539" y="1090408"/>
                  </a:cubicBezTo>
                  <a:cubicBezTo>
                    <a:pt x="1098808" y="1081522"/>
                    <a:pt x="1064172" y="1063829"/>
                    <a:pt x="1028298" y="1049918"/>
                  </a:cubicBezTo>
                  <a:cubicBezTo>
                    <a:pt x="1046580" y="1071049"/>
                    <a:pt x="1042869" y="1091098"/>
                    <a:pt x="1037110" y="1208096"/>
                  </a:cubicBezTo>
                  <a:cubicBezTo>
                    <a:pt x="1006725" y="1207709"/>
                    <a:pt x="979818" y="1193183"/>
                    <a:pt x="953451" y="1179814"/>
                  </a:cubicBezTo>
                  <a:cubicBezTo>
                    <a:pt x="948892" y="1200987"/>
                    <a:pt x="944327" y="1222161"/>
                    <a:pt x="939533" y="1243255"/>
                  </a:cubicBezTo>
                  <a:cubicBezTo>
                    <a:pt x="897476" y="1228883"/>
                    <a:pt x="884253" y="1184525"/>
                    <a:pt x="869331" y="1147436"/>
                  </a:cubicBezTo>
                  <a:cubicBezTo>
                    <a:pt x="873350" y="1118766"/>
                    <a:pt x="882400" y="1090562"/>
                    <a:pt x="882400" y="1061431"/>
                  </a:cubicBezTo>
                  <a:cubicBezTo>
                    <a:pt x="877952" y="996467"/>
                    <a:pt x="802681" y="914574"/>
                    <a:pt x="741296" y="969941"/>
                  </a:cubicBezTo>
                  <a:cubicBezTo>
                    <a:pt x="716708" y="992350"/>
                    <a:pt x="705268" y="1024575"/>
                    <a:pt x="692974" y="1054555"/>
                  </a:cubicBezTo>
                  <a:cubicBezTo>
                    <a:pt x="686790" y="1037016"/>
                    <a:pt x="680065" y="1019704"/>
                    <a:pt x="672564" y="1002780"/>
                  </a:cubicBezTo>
                  <a:cubicBezTo>
                    <a:pt x="659575" y="1020787"/>
                    <a:pt x="648597" y="1040565"/>
                    <a:pt x="632205" y="1055866"/>
                  </a:cubicBezTo>
                  <a:cubicBezTo>
                    <a:pt x="611715" y="1052852"/>
                    <a:pt x="594166" y="1041260"/>
                    <a:pt x="576691" y="1031217"/>
                  </a:cubicBezTo>
                  <a:cubicBezTo>
                    <a:pt x="580880" y="1099109"/>
                    <a:pt x="580688" y="1083565"/>
                    <a:pt x="554036" y="1115137"/>
                  </a:cubicBezTo>
                  <a:cubicBezTo>
                    <a:pt x="531847" y="1106404"/>
                    <a:pt x="511357" y="1094271"/>
                    <a:pt x="493187" y="1078970"/>
                  </a:cubicBezTo>
                  <a:cubicBezTo>
                    <a:pt x="480431" y="1090716"/>
                    <a:pt x="467442" y="1102308"/>
                    <a:pt x="454298" y="1113667"/>
                  </a:cubicBezTo>
                  <a:cubicBezTo>
                    <a:pt x="441155" y="1089480"/>
                    <a:pt x="428399" y="1065060"/>
                    <a:pt x="415564" y="1040719"/>
                  </a:cubicBezTo>
                  <a:cubicBezTo>
                    <a:pt x="395382" y="1060036"/>
                    <a:pt x="378995" y="1096897"/>
                    <a:pt x="346673" y="1092647"/>
                  </a:cubicBezTo>
                  <a:cubicBezTo>
                    <a:pt x="323402" y="1077347"/>
                    <a:pt x="300438" y="1052078"/>
                    <a:pt x="299435" y="1023333"/>
                  </a:cubicBezTo>
                  <a:cubicBezTo>
                    <a:pt x="313507" y="988790"/>
                    <a:pt x="347448" y="968317"/>
                    <a:pt x="369950" y="939647"/>
                  </a:cubicBezTo>
                  <a:cubicBezTo>
                    <a:pt x="215654" y="936979"/>
                    <a:pt x="193126" y="1072991"/>
                    <a:pt x="158102" y="885867"/>
                  </a:cubicBezTo>
                  <a:cubicBezTo>
                    <a:pt x="131736" y="893517"/>
                    <a:pt x="103437" y="913608"/>
                    <a:pt x="76301" y="905725"/>
                  </a:cubicBezTo>
                  <a:cubicBezTo>
                    <a:pt x="75139" y="902016"/>
                    <a:pt x="72978" y="894599"/>
                    <a:pt x="71816" y="890886"/>
                  </a:cubicBezTo>
                  <a:cubicBezTo>
                    <a:pt x="108077" y="857038"/>
                    <a:pt x="154078" y="836024"/>
                    <a:pt x="191194" y="803178"/>
                  </a:cubicBezTo>
                  <a:cubicBezTo>
                    <a:pt x="173565" y="791125"/>
                    <a:pt x="155936" y="778991"/>
                    <a:pt x="136609" y="769951"/>
                  </a:cubicBezTo>
                  <a:cubicBezTo>
                    <a:pt x="134830" y="765622"/>
                    <a:pt x="131353" y="756895"/>
                    <a:pt x="129575" y="752565"/>
                  </a:cubicBezTo>
                  <a:cubicBezTo>
                    <a:pt x="160735" y="698319"/>
                    <a:pt x="181532" y="635344"/>
                    <a:pt x="169085" y="572365"/>
                  </a:cubicBezTo>
                  <a:cubicBezTo>
                    <a:pt x="145659" y="588207"/>
                    <a:pt x="125477" y="608144"/>
                    <a:pt x="107233" y="629700"/>
                  </a:cubicBezTo>
                  <a:cubicBezTo>
                    <a:pt x="116432" y="577851"/>
                    <a:pt x="123779" y="517497"/>
                    <a:pt x="87905" y="473686"/>
                  </a:cubicBezTo>
                  <a:cubicBezTo>
                    <a:pt x="72676" y="500037"/>
                    <a:pt x="57059" y="526230"/>
                    <a:pt x="39971" y="551425"/>
                  </a:cubicBezTo>
                  <a:cubicBezTo>
                    <a:pt x="45354" y="488562"/>
                    <a:pt x="53279" y="494854"/>
                    <a:pt x="0" y="432113"/>
                  </a:cubicBezTo>
                  <a:cubicBezTo>
                    <a:pt x="12448" y="415269"/>
                    <a:pt x="26133" y="399348"/>
                    <a:pt x="40746" y="384360"/>
                  </a:cubicBezTo>
                  <a:cubicBezTo>
                    <a:pt x="86440" y="416972"/>
                    <a:pt x="134841" y="446257"/>
                    <a:pt x="186485" y="468513"/>
                  </a:cubicBezTo>
                  <a:cubicBezTo>
                    <a:pt x="183778" y="445870"/>
                    <a:pt x="177902" y="423848"/>
                    <a:pt x="170019" y="402520"/>
                  </a:cubicBezTo>
                  <a:cubicBezTo>
                    <a:pt x="203960" y="409550"/>
                    <a:pt x="227545" y="435748"/>
                    <a:pt x="253364" y="456688"/>
                  </a:cubicBezTo>
                  <a:cubicBezTo>
                    <a:pt x="261173" y="453366"/>
                    <a:pt x="269061" y="450120"/>
                    <a:pt x="276943" y="446873"/>
                  </a:cubicBezTo>
                  <a:cubicBezTo>
                    <a:pt x="295963" y="463643"/>
                    <a:pt x="317998" y="484116"/>
                    <a:pt x="345755" y="476546"/>
                  </a:cubicBezTo>
                  <a:cubicBezTo>
                    <a:pt x="379468" y="476625"/>
                    <a:pt x="405908" y="452125"/>
                    <a:pt x="418122" y="422298"/>
                  </a:cubicBezTo>
                  <a:cubicBezTo>
                    <a:pt x="387350" y="404833"/>
                    <a:pt x="356812" y="386907"/>
                    <a:pt x="328126" y="366120"/>
                  </a:cubicBezTo>
                  <a:cubicBezTo>
                    <a:pt x="335239" y="343557"/>
                    <a:pt x="337946" y="319911"/>
                    <a:pt x="338950" y="296419"/>
                  </a:cubicBezTo>
                  <a:cubicBezTo>
                    <a:pt x="399416" y="342013"/>
                    <a:pt x="385036" y="336782"/>
                    <a:pt x="459097" y="333663"/>
                  </a:cubicBezTo>
                  <a:cubicBezTo>
                    <a:pt x="459251" y="311794"/>
                    <a:pt x="459017" y="290005"/>
                    <a:pt x="458635" y="268211"/>
                  </a:cubicBezTo>
                  <a:cubicBezTo>
                    <a:pt x="427709" y="241939"/>
                    <a:pt x="393842" y="218988"/>
                    <a:pt x="366165" y="189082"/>
                  </a:cubicBezTo>
                  <a:cubicBezTo>
                    <a:pt x="383173" y="187612"/>
                    <a:pt x="400260" y="186376"/>
                    <a:pt x="417427" y="185219"/>
                  </a:cubicBezTo>
                  <a:cubicBezTo>
                    <a:pt x="414492" y="161266"/>
                    <a:pt x="404517" y="139164"/>
                    <a:pt x="394543" y="117449"/>
                  </a:cubicBezTo>
                  <a:cubicBezTo>
                    <a:pt x="445030" y="142177"/>
                    <a:pt x="493739" y="180657"/>
                    <a:pt x="553505" y="173707"/>
                  </a:cubicBezTo>
                  <a:cubicBezTo>
                    <a:pt x="530090" y="116680"/>
                    <a:pt x="495294" y="62974"/>
                    <a:pt x="490193" y="0"/>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798247CD-44CE-5817-6580-65BFABA476E4}"/>
                </a:ext>
              </a:extLst>
            </p:cNvPr>
            <p:cNvSpPr/>
            <p:nvPr/>
          </p:nvSpPr>
          <p:spPr>
            <a:xfrm>
              <a:off x="5471889" y="3116056"/>
              <a:ext cx="25899" cy="64135"/>
            </a:xfrm>
            <a:custGeom>
              <a:avLst/>
              <a:gdLst>
                <a:gd name="connsiteX0" fmla="*/ 17937 w 25899"/>
                <a:gd name="connsiteY0" fmla="*/ 5565 h 64135"/>
                <a:gd name="connsiteX1" fmla="*/ 25899 w 25899"/>
                <a:gd name="connsiteY1" fmla="*/ 0 h 64135"/>
                <a:gd name="connsiteX2" fmla="*/ 21260 w 25899"/>
                <a:gd name="connsiteY2" fmla="*/ 45668 h 64135"/>
                <a:gd name="connsiteX3" fmla="*/ 0 w 25899"/>
                <a:gd name="connsiteY3" fmla="*/ 64136 h 64135"/>
                <a:gd name="connsiteX4" fmla="*/ 17937 w 25899"/>
                <a:gd name="connsiteY4" fmla="*/ 5565 h 6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9" h="64135">
                  <a:moveTo>
                    <a:pt x="17937" y="5565"/>
                  </a:moveTo>
                  <a:cubicBezTo>
                    <a:pt x="19948" y="4175"/>
                    <a:pt x="23967" y="1390"/>
                    <a:pt x="25899" y="0"/>
                  </a:cubicBezTo>
                  <a:cubicBezTo>
                    <a:pt x="24354" y="15147"/>
                    <a:pt x="22884" y="30447"/>
                    <a:pt x="21260" y="45668"/>
                  </a:cubicBezTo>
                  <a:cubicBezTo>
                    <a:pt x="14072" y="51775"/>
                    <a:pt x="6954" y="57955"/>
                    <a:pt x="0" y="64136"/>
                  </a:cubicBezTo>
                  <a:cubicBezTo>
                    <a:pt x="7341" y="45053"/>
                    <a:pt x="12989" y="25349"/>
                    <a:pt x="17937" y="5565"/>
                  </a:cubicBezTo>
                  <a:close/>
                </a:path>
              </a:pathLst>
            </a:custGeom>
            <a:solidFill>
              <a:srgbClr val="98D74C"/>
            </a:solidFill>
            <a:ln w="7728" cap="flat">
              <a:solidFill>
                <a:srgbClr val="98D74C"/>
              </a:solid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1F533D67-878A-BDF5-8FF5-4BDF04BD02EF}"/>
                </a:ext>
              </a:extLst>
            </p:cNvPr>
            <p:cNvSpPr/>
            <p:nvPr/>
          </p:nvSpPr>
          <p:spPr>
            <a:xfrm>
              <a:off x="-765792" y="3119271"/>
              <a:ext cx="514772" cy="472370"/>
            </a:xfrm>
            <a:custGeom>
              <a:avLst/>
              <a:gdLst>
                <a:gd name="connsiteX0" fmla="*/ 385354 w 514772"/>
                <a:gd name="connsiteY0" fmla="*/ 53706 h 472370"/>
                <a:gd name="connsiteX1" fmla="*/ 496303 w 514772"/>
                <a:gd name="connsiteY1" fmla="*/ 0 h 472370"/>
                <a:gd name="connsiteX2" fmla="*/ 513236 w 514772"/>
                <a:gd name="connsiteY2" fmla="*/ 174174 h 472370"/>
                <a:gd name="connsiteX3" fmla="*/ 387366 w 514772"/>
                <a:gd name="connsiteY3" fmla="*/ 185299 h 472370"/>
                <a:gd name="connsiteX4" fmla="*/ 410176 w 514772"/>
                <a:gd name="connsiteY4" fmla="*/ 276328 h 472370"/>
                <a:gd name="connsiteX5" fmla="*/ 479990 w 514772"/>
                <a:gd name="connsiteY5" fmla="*/ 325471 h 472370"/>
                <a:gd name="connsiteX6" fmla="*/ 396024 w 514772"/>
                <a:gd name="connsiteY6" fmla="*/ 321455 h 472370"/>
                <a:gd name="connsiteX7" fmla="*/ 425251 w 514772"/>
                <a:gd name="connsiteY7" fmla="*/ 365733 h 472370"/>
                <a:gd name="connsiteX8" fmla="*/ 339586 w 514772"/>
                <a:gd name="connsiteY8" fmla="*/ 359781 h 472370"/>
                <a:gd name="connsiteX9" fmla="*/ 328529 w 514772"/>
                <a:gd name="connsiteY9" fmla="*/ 400197 h 472370"/>
                <a:gd name="connsiteX10" fmla="*/ 378629 w 514772"/>
                <a:gd name="connsiteY10" fmla="*/ 417121 h 472370"/>
                <a:gd name="connsiteX11" fmla="*/ 372906 w 514772"/>
                <a:gd name="connsiteY11" fmla="*/ 472370 h 472370"/>
                <a:gd name="connsiteX12" fmla="*/ 295899 w 514772"/>
                <a:gd name="connsiteY12" fmla="*/ 338453 h 472370"/>
                <a:gd name="connsiteX13" fmla="*/ 274560 w 514772"/>
                <a:gd name="connsiteY13" fmla="*/ 334050 h 472370"/>
                <a:gd name="connsiteX14" fmla="*/ 206752 w 514772"/>
                <a:gd name="connsiteY14" fmla="*/ 271304 h 472370"/>
                <a:gd name="connsiteX15" fmla="*/ 167938 w 514772"/>
                <a:gd name="connsiteY15" fmla="*/ 345950 h 472370"/>
                <a:gd name="connsiteX16" fmla="*/ 168787 w 514772"/>
                <a:gd name="connsiteY16" fmla="*/ 315041 h 472370"/>
                <a:gd name="connsiteX17" fmla="*/ 53587 w 514772"/>
                <a:gd name="connsiteY17" fmla="*/ 285214 h 472370"/>
                <a:gd name="connsiteX18" fmla="*/ 147756 w 514772"/>
                <a:gd name="connsiteY18" fmla="*/ 214972 h 472370"/>
                <a:gd name="connsiteX19" fmla="*/ 58763 w 514772"/>
                <a:gd name="connsiteY19" fmla="*/ 249589 h 472370"/>
                <a:gd name="connsiteX20" fmla="*/ 99509 w 514772"/>
                <a:gd name="connsiteY20" fmla="*/ 192562 h 472370"/>
                <a:gd name="connsiteX21" fmla="*/ 0 w 514772"/>
                <a:gd name="connsiteY21" fmla="*/ 206160 h 472370"/>
                <a:gd name="connsiteX22" fmla="*/ 83966 w 514772"/>
                <a:gd name="connsiteY22" fmla="*/ 166211 h 472370"/>
                <a:gd name="connsiteX23" fmla="*/ 79247 w 514772"/>
                <a:gd name="connsiteY23" fmla="*/ 107948 h 472370"/>
                <a:gd name="connsiteX24" fmla="*/ 108549 w 514772"/>
                <a:gd name="connsiteY24" fmla="*/ 84922 h 472370"/>
                <a:gd name="connsiteX25" fmla="*/ 72750 w 514772"/>
                <a:gd name="connsiteY25" fmla="*/ 80906 h 472370"/>
                <a:gd name="connsiteX26" fmla="*/ 78780 w 514772"/>
                <a:gd name="connsiteY26" fmla="*/ 63133 h 472370"/>
                <a:gd name="connsiteX27" fmla="*/ 183544 w 514772"/>
                <a:gd name="connsiteY27" fmla="*/ 36395 h 472370"/>
                <a:gd name="connsiteX28" fmla="*/ 241298 w 514772"/>
                <a:gd name="connsiteY28" fmla="*/ 119773 h 472370"/>
                <a:gd name="connsiteX29" fmla="*/ 374902 w 514772"/>
                <a:gd name="connsiteY29" fmla="*/ 25964 h 472370"/>
                <a:gd name="connsiteX30" fmla="*/ 385354 w 514772"/>
                <a:gd name="connsiteY30" fmla="*/ 53706 h 47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4772" h="472370">
                  <a:moveTo>
                    <a:pt x="385354" y="53706"/>
                  </a:moveTo>
                  <a:cubicBezTo>
                    <a:pt x="427492" y="49149"/>
                    <a:pt x="464294" y="26506"/>
                    <a:pt x="496303" y="0"/>
                  </a:cubicBezTo>
                  <a:cubicBezTo>
                    <a:pt x="518958" y="55016"/>
                    <a:pt x="515243" y="115985"/>
                    <a:pt x="513236" y="174174"/>
                  </a:cubicBezTo>
                  <a:cubicBezTo>
                    <a:pt x="471948" y="183989"/>
                    <a:pt x="429270" y="180742"/>
                    <a:pt x="387366" y="185299"/>
                  </a:cubicBezTo>
                  <a:cubicBezTo>
                    <a:pt x="394018" y="215821"/>
                    <a:pt x="398344" y="247196"/>
                    <a:pt x="410176" y="276328"/>
                  </a:cubicBezTo>
                  <a:cubicBezTo>
                    <a:pt x="421928" y="307857"/>
                    <a:pt x="480070" y="286604"/>
                    <a:pt x="479990" y="325471"/>
                  </a:cubicBezTo>
                  <a:cubicBezTo>
                    <a:pt x="452233" y="325163"/>
                    <a:pt x="421849" y="305226"/>
                    <a:pt x="396024" y="321455"/>
                  </a:cubicBezTo>
                  <a:cubicBezTo>
                    <a:pt x="406152" y="335907"/>
                    <a:pt x="415739" y="350666"/>
                    <a:pt x="425251" y="365733"/>
                  </a:cubicBezTo>
                  <a:cubicBezTo>
                    <a:pt x="397261" y="359165"/>
                    <a:pt x="368193" y="355531"/>
                    <a:pt x="339586" y="359781"/>
                  </a:cubicBezTo>
                  <a:cubicBezTo>
                    <a:pt x="324123" y="366656"/>
                    <a:pt x="327754" y="386673"/>
                    <a:pt x="328529" y="400197"/>
                  </a:cubicBezTo>
                  <a:cubicBezTo>
                    <a:pt x="338424" y="418431"/>
                    <a:pt x="360846" y="417274"/>
                    <a:pt x="378629" y="417121"/>
                  </a:cubicBezTo>
                  <a:cubicBezTo>
                    <a:pt x="376155" y="435509"/>
                    <a:pt x="374457" y="453902"/>
                    <a:pt x="372906" y="472370"/>
                  </a:cubicBezTo>
                  <a:cubicBezTo>
                    <a:pt x="278685" y="409136"/>
                    <a:pt x="297619" y="373463"/>
                    <a:pt x="295899" y="338453"/>
                  </a:cubicBezTo>
                  <a:cubicBezTo>
                    <a:pt x="290564" y="337371"/>
                    <a:pt x="279895" y="335132"/>
                    <a:pt x="274560" y="334050"/>
                  </a:cubicBezTo>
                  <a:cubicBezTo>
                    <a:pt x="274326" y="296032"/>
                    <a:pt x="237678" y="280423"/>
                    <a:pt x="206752" y="271304"/>
                  </a:cubicBezTo>
                  <a:cubicBezTo>
                    <a:pt x="185179" y="291782"/>
                    <a:pt x="188969" y="326320"/>
                    <a:pt x="167938" y="345950"/>
                  </a:cubicBezTo>
                  <a:cubicBezTo>
                    <a:pt x="168172" y="338220"/>
                    <a:pt x="168559" y="322765"/>
                    <a:pt x="168787" y="315041"/>
                  </a:cubicBezTo>
                  <a:cubicBezTo>
                    <a:pt x="134920" y="292244"/>
                    <a:pt x="93638" y="285676"/>
                    <a:pt x="53587" y="285214"/>
                  </a:cubicBezTo>
                  <a:cubicBezTo>
                    <a:pt x="79640" y="255541"/>
                    <a:pt x="119075" y="242098"/>
                    <a:pt x="147756" y="214972"/>
                  </a:cubicBezTo>
                  <a:cubicBezTo>
                    <a:pt x="114972" y="217211"/>
                    <a:pt x="88839" y="238925"/>
                    <a:pt x="58763" y="249589"/>
                  </a:cubicBezTo>
                  <a:cubicBezTo>
                    <a:pt x="70903" y="229577"/>
                    <a:pt x="85203" y="211109"/>
                    <a:pt x="99509" y="192562"/>
                  </a:cubicBezTo>
                  <a:cubicBezTo>
                    <a:pt x="65801" y="191326"/>
                    <a:pt x="32322" y="196504"/>
                    <a:pt x="0" y="206160"/>
                  </a:cubicBezTo>
                  <a:cubicBezTo>
                    <a:pt x="24200" y="185989"/>
                    <a:pt x="51724" y="168683"/>
                    <a:pt x="83966" y="166211"/>
                  </a:cubicBezTo>
                  <a:cubicBezTo>
                    <a:pt x="82496" y="146740"/>
                    <a:pt x="80951" y="127344"/>
                    <a:pt x="79247" y="107948"/>
                  </a:cubicBezTo>
                  <a:cubicBezTo>
                    <a:pt x="88988" y="100297"/>
                    <a:pt x="98729" y="92573"/>
                    <a:pt x="108549" y="84922"/>
                  </a:cubicBezTo>
                  <a:cubicBezTo>
                    <a:pt x="96563" y="83532"/>
                    <a:pt x="84656" y="82217"/>
                    <a:pt x="72750" y="80906"/>
                  </a:cubicBezTo>
                  <a:cubicBezTo>
                    <a:pt x="74220" y="76503"/>
                    <a:pt x="77235" y="67616"/>
                    <a:pt x="78780" y="63133"/>
                  </a:cubicBezTo>
                  <a:cubicBezTo>
                    <a:pt x="113884" y="55022"/>
                    <a:pt x="148520" y="44899"/>
                    <a:pt x="183544" y="36395"/>
                  </a:cubicBezTo>
                  <a:cubicBezTo>
                    <a:pt x="200398" y="65526"/>
                    <a:pt x="214083" y="98366"/>
                    <a:pt x="241298" y="119773"/>
                  </a:cubicBezTo>
                  <a:cubicBezTo>
                    <a:pt x="267043" y="111635"/>
                    <a:pt x="276004" y="89055"/>
                    <a:pt x="374902" y="25964"/>
                  </a:cubicBezTo>
                  <a:cubicBezTo>
                    <a:pt x="378395" y="35158"/>
                    <a:pt x="381798" y="44432"/>
                    <a:pt x="385354" y="53706"/>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27603B79-3561-9D2C-4391-B4AFC7CB061B}"/>
                </a:ext>
              </a:extLst>
            </p:cNvPr>
            <p:cNvSpPr/>
            <p:nvPr/>
          </p:nvSpPr>
          <p:spPr>
            <a:xfrm>
              <a:off x="4874691" y="3121658"/>
              <a:ext cx="1234429" cy="684055"/>
            </a:xfrm>
            <a:custGeom>
              <a:avLst/>
              <a:gdLst>
                <a:gd name="connsiteX0" fmla="*/ 501006 w 1234429"/>
                <a:gd name="connsiteY0" fmla="*/ 85697 h 684055"/>
                <a:gd name="connsiteX1" fmla="*/ 614970 w 1234429"/>
                <a:gd name="connsiteY1" fmla="*/ 0 h 684055"/>
                <a:gd name="connsiteX2" fmla="*/ 597033 w 1234429"/>
                <a:gd name="connsiteY2" fmla="*/ 58571 h 684055"/>
                <a:gd name="connsiteX3" fmla="*/ 618292 w 1234429"/>
                <a:gd name="connsiteY3" fmla="*/ 40103 h 684055"/>
                <a:gd name="connsiteX4" fmla="*/ 641022 w 1234429"/>
                <a:gd name="connsiteY4" fmla="*/ 48756 h 684055"/>
                <a:gd name="connsiteX5" fmla="*/ 614890 w 1234429"/>
                <a:gd name="connsiteY5" fmla="*/ 97592 h 684055"/>
                <a:gd name="connsiteX6" fmla="*/ 672724 w 1234429"/>
                <a:gd name="connsiteY6" fmla="*/ 85458 h 684055"/>
                <a:gd name="connsiteX7" fmla="*/ 828978 w 1234429"/>
                <a:gd name="connsiteY7" fmla="*/ 98674 h 684055"/>
                <a:gd name="connsiteX8" fmla="*/ 852329 w 1234429"/>
                <a:gd name="connsiteY8" fmla="*/ 141175 h 684055"/>
                <a:gd name="connsiteX9" fmla="*/ 832689 w 1234429"/>
                <a:gd name="connsiteY9" fmla="*/ 177028 h 684055"/>
                <a:gd name="connsiteX10" fmla="*/ 1007734 w 1234429"/>
                <a:gd name="connsiteY10" fmla="*/ 205003 h 684055"/>
                <a:gd name="connsiteX11" fmla="*/ 929103 w 1234429"/>
                <a:gd name="connsiteY11" fmla="*/ 295257 h 684055"/>
                <a:gd name="connsiteX12" fmla="*/ 1030772 w 1234429"/>
                <a:gd name="connsiteY12" fmla="*/ 281660 h 684055"/>
                <a:gd name="connsiteX13" fmla="*/ 998455 w 1234429"/>
                <a:gd name="connsiteY13" fmla="*/ 312648 h 684055"/>
                <a:gd name="connsiteX14" fmla="*/ 1139247 w 1234429"/>
                <a:gd name="connsiteY14" fmla="*/ 312186 h 684055"/>
                <a:gd name="connsiteX15" fmla="*/ 1133832 w 1234429"/>
                <a:gd name="connsiteY15" fmla="*/ 345260 h 684055"/>
                <a:gd name="connsiteX16" fmla="*/ 1081567 w 1234429"/>
                <a:gd name="connsiteY16" fmla="*/ 370991 h 684055"/>
                <a:gd name="connsiteX17" fmla="*/ 1135537 w 1234429"/>
                <a:gd name="connsiteY17" fmla="*/ 369908 h 684055"/>
                <a:gd name="connsiteX18" fmla="*/ 1073530 w 1234429"/>
                <a:gd name="connsiteY18" fmla="*/ 436596 h 684055"/>
                <a:gd name="connsiteX19" fmla="*/ 1061008 w 1234429"/>
                <a:gd name="connsiteY19" fmla="*/ 442008 h 684055"/>
                <a:gd name="connsiteX20" fmla="*/ 1185487 w 1234429"/>
                <a:gd name="connsiteY20" fmla="*/ 495560 h 684055"/>
                <a:gd name="connsiteX21" fmla="*/ 1128890 w 1234429"/>
                <a:gd name="connsiteY21" fmla="*/ 525153 h 684055"/>
                <a:gd name="connsiteX22" fmla="*/ 1234429 w 1234429"/>
                <a:gd name="connsiteY22" fmla="*/ 549881 h 684055"/>
                <a:gd name="connsiteX23" fmla="*/ 1023818 w 1234429"/>
                <a:gd name="connsiteY23" fmla="*/ 610463 h 684055"/>
                <a:gd name="connsiteX24" fmla="*/ 1065414 w 1234429"/>
                <a:gd name="connsiteY24" fmla="*/ 639674 h 684055"/>
                <a:gd name="connsiteX25" fmla="*/ 895549 w 1234429"/>
                <a:gd name="connsiteY25" fmla="*/ 608765 h 684055"/>
                <a:gd name="connsiteX26" fmla="*/ 859522 w 1234429"/>
                <a:gd name="connsiteY26" fmla="*/ 577007 h 684055"/>
                <a:gd name="connsiteX27" fmla="*/ 987404 w 1234429"/>
                <a:gd name="connsiteY27" fmla="*/ 581718 h 684055"/>
                <a:gd name="connsiteX28" fmla="*/ 909468 w 1234429"/>
                <a:gd name="connsiteY28" fmla="*/ 535047 h 684055"/>
                <a:gd name="connsiteX29" fmla="*/ 963203 w 1234429"/>
                <a:gd name="connsiteY29" fmla="*/ 510940 h 684055"/>
                <a:gd name="connsiteX30" fmla="*/ 848390 w 1234429"/>
                <a:gd name="connsiteY30" fmla="*/ 480959 h 684055"/>
                <a:gd name="connsiteX31" fmla="*/ 855504 w 1234429"/>
                <a:gd name="connsiteY31" fmla="*/ 434517 h 684055"/>
                <a:gd name="connsiteX32" fmla="*/ 648603 w 1234429"/>
                <a:gd name="connsiteY32" fmla="*/ 585124 h 684055"/>
                <a:gd name="connsiteX33" fmla="*/ 588449 w 1234429"/>
                <a:gd name="connsiteY33" fmla="*/ 474933 h 684055"/>
                <a:gd name="connsiteX34" fmla="*/ 512759 w 1234429"/>
                <a:gd name="connsiteY34" fmla="*/ 556072 h 684055"/>
                <a:gd name="connsiteX35" fmla="*/ 419673 w 1234429"/>
                <a:gd name="connsiteY35" fmla="*/ 590148 h 684055"/>
                <a:gd name="connsiteX36" fmla="*/ 420288 w 1234429"/>
                <a:gd name="connsiteY36" fmla="*/ 660699 h 684055"/>
                <a:gd name="connsiteX37" fmla="*/ 267123 w 1234429"/>
                <a:gd name="connsiteY37" fmla="*/ 653128 h 684055"/>
                <a:gd name="connsiteX38" fmla="*/ 262176 w 1234429"/>
                <a:gd name="connsiteY38" fmla="*/ 632803 h 684055"/>
                <a:gd name="connsiteX39" fmla="*/ 180684 w 1234429"/>
                <a:gd name="connsiteY39" fmla="*/ 683803 h 684055"/>
                <a:gd name="connsiteX40" fmla="*/ 84890 w 1234429"/>
                <a:gd name="connsiteY40" fmla="*/ 649414 h 684055"/>
                <a:gd name="connsiteX41" fmla="*/ 31234 w 1234429"/>
                <a:gd name="connsiteY41" fmla="*/ 656444 h 684055"/>
                <a:gd name="connsiteX42" fmla="*/ 0 w 1234429"/>
                <a:gd name="connsiteY42" fmla="*/ 608765 h 684055"/>
                <a:gd name="connsiteX43" fmla="*/ 174504 w 1234429"/>
                <a:gd name="connsiteY43" fmla="*/ 620898 h 684055"/>
                <a:gd name="connsiteX44" fmla="*/ 71290 w 1234429"/>
                <a:gd name="connsiteY44" fmla="*/ 538681 h 684055"/>
                <a:gd name="connsiteX45" fmla="*/ 161133 w 1234429"/>
                <a:gd name="connsiteY45" fmla="*/ 489305 h 684055"/>
                <a:gd name="connsiteX46" fmla="*/ 40211 w 1234429"/>
                <a:gd name="connsiteY46" fmla="*/ 472688 h 684055"/>
                <a:gd name="connsiteX47" fmla="*/ 64331 w 1234429"/>
                <a:gd name="connsiteY47" fmla="*/ 413110 h 684055"/>
                <a:gd name="connsiteX48" fmla="*/ 31547 w 1234429"/>
                <a:gd name="connsiteY48" fmla="*/ 373548 h 684055"/>
                <a:gd name="connsiteX49" fmla="*/ 71752 w 1234429"/>
                <a:gd name="connsiteY49" fmla="*/ 236777 h 684055"/>
                <a:gd name="connsiteX50" fmla="*/ 114893 w 1234429"/>
                <a:gd name="connsiteY50" fmla="*/ 292260 h 684055"/>
                <a:gd name="connsiteX51" fmla="*/ 243395 w 1234429"/>
                <a:gd name="connsiteY51" fmla="*/ 117852 h 684055"/>
                <a:gd name="connsiteX52" fmla="*/ 267983 w 1234429"/>
                <a:gd name="connsiteY52" fmla="*/ 200303 h 684055"/>
                <a:gd name="connsiteX53" fmla="*/ 286923 w 1234429"/>
                <a:gd name="connsiteY53" fmla="*/ 122797 h 684055"/>
                <a:gd name="connsiteX54" fmla="*/ 309733 w 1234429"/>
                <a:gd name="connsiteY54" fmla="*/ 132458 h 684055"/>
                <a:gd name="connsiteX55" fmla="*/ 404135 w 1234429"/>
                <a:gd name="connsiteY55" fmla="*/ 18479 h 684055"/>
                <a:gd name="connsiteX56" fmla="*/ 431658 w 1234429"/>
                <a:gd name="connsiteY56" fmla="*/ 98918 h 684055"/>
                <a:gd name="connsiteX57" fmla="*/ 445343 w 1234429"/>
                <a:gd name="connsiteY57" fmla="*/ 78439 h 684055"/>
                <a:gd name="connsiteX58" fmla="*/ 501006 w 1234429"/>
                <a:gd name="connsiteY58" fmla="*/ 85697 h 68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34429" h="684055">
                  <a:moveTo>
                    <a:pt x="501006" y="85697"/>
                  </a:moveTo>
                  <a:cubicBezTo>
                    <a:pt x="542681" y="61972"/>
                    <a:pt x="574069" y="24649"/>
                    <a:pt x="614970" y="0"/>
                  </a:cubicBezTo>
                  <a:cubicBezTo>
                    <a:pt x="610022" y="19784"/>
                    <a:pt x="604380" y="39487"/>
                    <a:pt x="597033" y="58571"/>
                  </a:cubicBezTo>
                  <a:cubicBezTo>
                    <a:pt x="603992" y="52390"/>
                    <a:pt x="611105" y="46209"/>
                    <a:pt x="618292" y="40103"/>
                  </a:cubicBezTo>
                  <a:cubicBezTo>
                    <a:pt x="625713" y="42963"/>
                    <a:pt x="633368" y="45822"/>
                    <a:pt x="641022" y="48756"/>
                  </a:cubicBezTo>
                  <a:cubicBezTo>
                    <a:pt x="632285" y="64985"/>
                    <a:pt x="623548" y="81288"/>
                    <a:pt x="614890" y="97592"/>
                  </a:cubicBezTo>
                  <a:cubicBezTo>
                    <a:pt x="633910" y="93108"/>
                    <a:pt x="652849" y="85071"/>
                    <a:pt x="672724" y="85458"/>
                  </a:cubicBezTo>
                  <a:cubicBezTo>
                    <a:pt x="735186" y="111900"/>
                    <a:pt x="720981" y="137838"/>
                    <a:pt x="828978" y="98674"/>
                  </a:cubicBezTo>
                  <a:cubicBezTo>
                    <a:pt x="836940" y="112658"/>
                    <a:pt x="844749" y="126803"/>
                    <a:pt x="852329" y="141175"/>
                  </a:cubicBezTo>
                  <a:cubicBezTo>
                    <a:pt x="845604" y="153075"/>
                    <a:pt x="839106" y="165054"/>
                    <a:pt x="832689" y="177028"/>
                  </a:cubicBezTo>
                  <a:cubicBezTo>
                    <a:pt x="890751" y="188153"/>
                    <a:pt x="949900" y="192175"/>
                    <a:pt x="1007734" y="205003"/>
                  </a:cubicBezTo>
                  <a:cubicBezTo>
                    <a:pt x="982451" y="235991"/>
                    <a:pt x="946498" y="258322"/>
                    <a:pt x="929103" y="295257"/>
                  </a:cubicBezTo>
                  <a:cubicBezTo>
                    <a:pt x="963123" y="292551"/>
                    <a:pt x="996831" y="286450"/>
                    <a:pt x="1030772" y="281660"/>
                  </a:cubicBezTo>
                  <a:cubicBezTo>
                    <a:pt x="1019869" y="291936"/>
                    <a:pt x="1009045" y="302212"/>
                    <a:pt x="998455" y="312648"/>
                  </a:cubicBezTo>
                  <a:cubicBezTo>
                    <a:pt x="1045386" y="315741"/>
                    <a:pt x="1093245" y="297501"/>
                    <a:pt x="1139247" y="312186"/>
                  </a:cubicBezTo>
                  <a:cubicBezTo>
                    <a:pt x="1137160" y="323084"/>
                    <a:pt x="1136927" y="334517"/>
                    <a:pt x="1133832" y="345260"/>
                  </a:cubicBezTo>
                  <a:cubicBezTo>
                    <a:pt x="1116437" y="353992"/>
                    <a:pt x="1097571" y="359865"/>
                    <a:pt x="1081567" y="370991"/>
                  </a:cubicBezTo>
                  <a:cubicBezTo>
                    <a:pt x="1099503" y="371452"/>
                    <a:pt x="1117520" y="371145"/>
                    <a:pt x="1135537" y="369908"/>
                  </a:cubicBezTo>
                  <a:cubicBezTo>
                    <a:pt x="1117908" y="394790"/>
                    <a:pt x="1096801" y="416967"/>
                    <a:pt x="1073530" y="436596"/>
                  </a:cubicBezTo>
                  <a:cubicBezTo>
                    <a:pt x="1070436" y="437986"/>
                    <a:pt x="1064098" y="440692"/>
                    <a:pt x="1061008" y="442008"/>
                  </a:cubicBezTo>
                  <a:cubicBezTo>
                    <a:pt x="1101213" y="462794"/>
                    <a:pt x="1145049" y="475081"/>
                    <a:pt x="1185487" y="495560"/>
                  </a:cubicBezTo>
                  <a:cubicBezTo>
                    <a:pt x="1165619" y="503364"/>
                    <a:pt x="1145362" y="511247"/>
                    <a:pt x="1128890" y="525153"/>
                  </a:cubicBezTo>
                  <a:cubicBezTo>
                    <a:pt x="1164456" y="531333"/>
                    <a:pt x="1201491" y="533578"/>
                    <a:pt x="1234429" y="549881"/>
                  </a:cubicBezTo>
                  <a:cubicBezTo>
                    <a:pt x="1170332" y="585660"/>
                    <a:pt x="1097115" y="606908"/>
                    <a:pt x="1023818" y="610463"/>
                  </a:cubicBezTo>
                  <a:cubicBezTo>
                    <a:pt x="1038666" y="618574"/>
                    <a:pt x="1052579" y="628315"/>
                    <a:pt x="1065414" y="639674"/>
                  </a:cubicBezTo>
                  <a:cubicBezTo>
                    <a:pt x="1007192" y="638825"/>
                    <a:pt x="954465" y="604589"/>
                    <a:pt x="895549" y="608765"/>
                  </a:cubicBezTo>
                  <a:cubicBezTo>
                    <a:pt x="882868" y="598876"/>
                    <a:pt x="871115" y="587899"/>
                    <a:pt x="859522" y="577007"/>
                  </a:cubicBezTo>
                  <a:cubicBezTo>
                    <a:pt x="901893" y="581952"/>
                    <a:pt x="944645" y="584424"/>
                    <a:pt x="987404" y="581718"/>
                  </a:cubicBezTo>
                  <a:cubicBezTo>
                    <a:pt x="968692" y="555987"/>
                    <a:pt x="940240" y="540994"/>
                    <a:pt x="909468" y="535047"/>
                  </a:cubicBezTo>
                  <a:cubicBezTo>
                    <a:pt x="928641" y="530336"/>
                    <a:pt x="946811" y="522145"/>
                    <a:pt x="963203" y="510940"/>
                  </a:cubicBezTo>
                  <a:cubicBezTo>
                    <a:pt x="927250" y="493321"/>
                    <a:pt x="888208" y="483352"/>
                    <a:pt x="848390" y="480959"/>
                  </a:cubicBezTo>
                  <a:cubicBezTo>
                    <a:pt x="850710" y="465426"/>
                    <a:pt x="852950" y="449971"/>
                    <a:pt x="855504" y="434517"/>
                  </a:cubicBezTo>
                  <a:cubicBezTo>
                    <a:pt x="690114" y="465919"/>
                    <a:pt x="675314" y="505374"/>
                    <a:pt x="648603" y="585124"/>
                  </a:cubicBezTo>
                  <a:cubicBezTo>
                    <a:pt x="608477" y="563102"/>
                    <a:pt x="592627" y="517975"/>
                    <a:pt x="588449" y="474933"/>
                  </a:cubicBezTo>
                  <a:cubicBezTo>
                    <a:pt x="560772" y="499581"/>
                    <a:pt x="533864" y="525471"/>
                    <a:pt x="512759" y="556072"/>
                  </a:cubicBezTo>
                  <a:cubicBezTo>
                    <a:pt x="482374" y="569288"/>
                    <a:pt x="450598" y="578636"/>
                    <a:pt x="419673" y="590148"/>
                  </a:cubicBezTo>
                  <a:cubicBezTo>
                    <a:pt x="425241" y="612324"/>
                    <a:pt x="438613" y="641302"/>
                    <a:pt x="420288" y="660699"/>
                  </a:cubicBezTo>
                  <a:cubicBezTo>
                    <a:pt x="390700" y="679219"/>
                    <a:pt x="300390" y="662757"/>
                    <a:pt x="267123" y="653128"/>
                  </a:cubicBezTo>
                  <a:cubicBezTo>
                    <a:pt x="265345" y="646326"/>
                    <a:pt x="263641" y="639530"/>
                    <a:pt x="262176" y="632803"/>
                  </a:cubicBezTo>
                  <a:cubicBezTo>
                    <a:pt x="248338" y="664794"/>
                    <a:pt x="215707" y="686042"/>
                    <a:pt x="180684" y="683803"/>
                  </a:cubicBezTo>
                  <a:cubicBezTo>
                    <a:pt x="144577" y="686896"/>
                    <a:pt x="116820" y="660778"/>
                    <a:pt x="84890" y="649414"/>
                  </a:cubicBezTo>
                  <a:cubicBezTo>
                    <a:pt x="66720" y="647249"/>
                    <a:pt x="48863" y="653430"/>
                    <a:pt x="31234" y="656444"/>
                  </a:cubicBezTo>
                  <a:cubicBezTo>
                    <a:pt x="13064" y="646629"/>
                    <a:pt x="4714" y="627774"/>
                    <a:pt x="0" y="608765"/>
                  </a:cubicBezTo>
                  <a:cubicBezTo>
                    <a:pt x="58068" y="613401"/>
                    <a:pt x="116363" y="639599"/>
                    <a:pt x="174504" y="620898"/>
                  </a:cubicBezTo>
                  <a:cubicBezTo>
                    <a:pt x="147215" y="585198"/>
                    <a:pt x="107163" y="564179"/>
                    <a:pt x="71290" y="538681"/>
                  </a:cubicBezTo>
                  <a:cubicBezTo>
                    <a:pt x="102604" y="524850"/>
                    <a:pt x="134459" y="511327"/>
                    <a:pt x="161133" y="489305"/>
                  </a:cubicBezTo>
                  <a:cubicBezTo>
                    <a:pt x="122707" y="473696"/>
                    <a:pt x="80649" y="476169"/>
                    <a:pt x="40211" y="472688"/>
                  </a:cubicBezTo>
                  <a:cubicBezTo>
                    <a:pt x="50031" y="453833"/>
                    <a:pt x="66189" y="435673"/>
                    <a:pt x="64331" y="413110"/>
                  </a:cubicBezTo>
                  <a:cubicBezTo>
                    <a:pt x="63869" y="393793"/>
                    <a:pt x="43533" y="385294"/>
                    <a:pt x="31547" y="373548"/>
                  </a:cubicBezTo>
                  <a:cubicBezTo>
                    <a:pt x="35104" y="326644"/>
                    <a:pt x="29923" y="268842"/>
                    <a:pt x="71752" y="236777"/>
                  </a:cubicBezTo>
                  <a:cubicBezTo>
                    <a:pt x="95023" y="247133"/>
                    <a:pt x="103453" y="271627"/>
                    <a:pt x="114893" y="292260"/>
                  </a:cubicBezTo>
                  <a:cubicBezTo>
                    <a:pt x="157088" y="163123"/>
                    <a:pt x="164392" y="125269"/>
                    <a:pt x="243395" y="117852"/>
                  </a:cubicBezTo>
                  <a:cubicBezTo>
                    <a:pt x="251591" y="145286"/>
                    <a:pt x="258083" y="173336"/>
                    <a:pt x="267983" y="200303"/>
                  </a:cubicBezTo>
                  <a:cubicBezTo>
                    <a:pt x="272649" y="174657"/>
                    <a:pt x="275829" y="156735"/>
                    <a:pt x="286923" y="122797"/>
                  </a:cubicBezTo>
                  <a:cubicBezTo>
                    <a:pt x="294344" y="125964"/>
                    <a:pt x="301999" y="129211"/>
                    <a:pt x="309733" y="132458"/>
                  </a:cubicBezTo>
                  <a:cubicBezTo>
                    <a:pt x="331688" y="87564"/>
                    <a:pt x="364318" y="48618"/>
                    <a:pt x="404135" y="18479"/>
                  </a:cubicBezTo>
                  <a:cubicBezTo>
                    <a:pt x="424317" y="40734"/>
                    <a:pt x="429418" y="70020"/>
                    <a:pt x="431658" y="98918"/>
                  </a:cubicBezTo>
                  <a:cubicBezTo>
                    <a:pt x="436144" y="92042"/>
                    <a:pt x="440704" y="85241"/>
                    <a:pt x="445343" y="78439"/>
                  </a:cubicBezTo>
                  <a:cubicBezTo>
                    <a:pt x="464358" y="74646"/>
                    <a:pt x="483144" y="78901"/>
                    <a:pt x="501006" y="85697"/>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A61C547A-95CC-4DBF-5F79-A56CAAA2A791}"/>
                </a:ext>
              </a:extLst>
            </p:cNvPr>
            <p:cNvSpPr/>
            <p:nvPr/>
          </p:nvSpPr>
          <p:spPr>
            <a:xfrm>
              <a:off x="5279086" y="3140137"/>
              <a:ext cx="41208" cy="80444"/>
            </a:xfrm>
            <a:custGeom>
              <a:avLst/>
              <a:gdLst>
                <a:gd name="connsiteX0" fmla="*/ 0 w 41208"/>
                <a:gd name="connsiteY0" fmla="*/ 0 h 80444"/>
                <a:gd name="connsiteX1" fmla="*/ 41208 w 41208"/>
                <a:gd name="connsiteY1" fmla="*/ 59966 h 80444"/>
                <a:gd name="connsiteX2" fmla="*/ 27524 w 41208"/>
                <a:gd name="connsiteY2" fmla="*/ 80444 h 80444"/>
                <a:gd name="connsiteX3" fmla="*/ 0 w 41208"/>
                <a:gd name="connsiteY3" fmla="*/ 0 h 80444"/>
              </a:gdLst>
              <a:ahLst/>
              <a:cxnLst>
                <a:cxn ang="0">
                  <a:pos x="connsiteX0" y="connsiteY0"/>
                </a:cxn>
                <a:cxn ang="0">
                  <a:pos x="connsiteX1" y="connsiteY1"/>
                </a:cxn>
                <a:cxn ang="0">
                  <a:pos x="connsiteX2" y="connsiteY2"/>
                </a:cxn>
                <a:cxn ang="0">
                  <a:pos x="connsiteX3" y="connsiteY3"/>
                </a:cxn>
              </a:cxnLst>
              <a:rect l="l" t="t" r="r" b="b"/>
              <a:pathLst>
                <a:path w="41208" h="80444">
                  <a:moveTo>
                    <a:pt x="0" y="0"/>
                  </a:moveTo>
                  <a:cubicBezTo>
                    <a:pt x="29302" y="3321"/>
                    <a:pt x="31080" y="38405"/>
                    <a:pt x="41208" y="59966"/>
                  </a:cubicBezTo>
                  <a:cubicBezTo>
                    <a:pt x="36569" y="66767"/>
                    <a:pt x="32009" y="73563"/>
                    <a:pt x="27524" y="80444"/>
                  </a:cubicBezTo>
                  <a:cubicBezTo>
                    <a:pt x="25284" y="51541"/>
                    <a:pt x="20182" y="22250"/>
                    <a:pt x="0" y="0"/>
                  </a:cubicBezTo>
                  <a:close/>
                </a:path>
              </a:pathLst>
            </a:custGeom>
            <a:solidFill>
              <a:srgbClr val="9AD947"/>
            </a:solidFill>
            <a:ln w="7728" cap="flat">
              <a:solidFill>
                <a:srgbClr val="9AD947"/>
              </a:solid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72067ED5-0057-E8B4-9920-17DBE22CEA73}"/>
                </a:ext>
              </a:extLst>
            </p:cNvPr>
            <p:cNvSpPr/>
            <p:nvPr/>
          </p:nvSpPr>
          <p:spPr>
            <a:xfrm>
              <a:off x="2990726" y="3164435"/>
              <a:ext cx="892554" cy="835482"/>
            </a:xfrm>
            <a:custGeom>
              <a:avLst/>
              <a:gdLst>
                <a:gd name="connsiteX0" fmla="*/ 432057 w 892554"/>
                <a:gd name="connsiteY0" fmla="*/ 0 h 835482"/>
                <a:gd name="connsiteX1" fmla="*/ 532569 w 892554"/>
                <a:gd name="connsiteY1" fmla="*/ 46209 h 835482"/>
                <a:gd name="connsiteX2" fmla="*/ 535818 w 892554"/>
                <a:gd name="connsiteY2" fmla="*/ 104780 h 835482"/>
                <a:gd name="connsiteX3" fmla="*/ 546720 w 892554"/>
                <a:gd name="connsiteY3" fmla="*/ 110961 h 835482"/>
                <a:gd name="connsiteX4" fmla="*/ 655275 w 892554"/>
                <a:gd name="connsiteY4" fmla="*/ 57796 h 835482"/>
                <a:gd name="connsiteX5" fmla="*/ 691148 w 892554"/>
                <a:gd name="connsiteY5" fmla="*/ 58645 h 835482"/>
                <a:gd name="connsiteX6" fmla="*/ 673599 w 892554"/>
                <a:gd name="connsiteY6" fmla="*/ 134294 h 835482"/>
                <a:gd name="connsiteX7" fmla="*/ 758107 w 892554"/>
                <a:gd name="connsiteY7" fmla="*/ 140013 h 835482"/>
                <a:gd name="connsiteX8" fmla="*/ 802330 w 892554"/>
                <a:gd name="connsiteY8" fmla="*/ 171001 h 835482"/>
                <a:gd name="connsiteX9" fmla="*/ 723157 w 892554"/>
                <a:gd name="connsiteY9" fmla="*/ 245106 h 835482"/>
                <a:gd name="connsiteX10" fmla="*/ 875855 w 892554"/>
                <a:gd name="connsiteY10" fmla="*/ 279803 h 835482"/>
                <a:gd name="connsiteX11" fmla="*/ 892555 w 892554"/>
                <a:gd name="connsiteY11" fmla="*/ 339997 h 835482"/>
                <a:gd name="connsiteX12" fmla="*/ 764827 w 892554"/>
                <a:gd name="connsiteY12" fmla="*/ 305534 h 835482"/>
                <a:gd name="connsiteX13" fmla="*/ 785317 w 892554"/>
                <a:gd name="connsiteY13" fmla="*/ 344554 h 835482"/>
                <a:gd name="connsiteX14" fmla="*/ 705375 w 892554"/>
                <a:gd name="connsiteY14" fmla="*/ 363022 h 835482"/>
                <a:gd name="connsiteX15" fmla="*/ 700193 w 892554"/>
                <a:gd name="connsiteY15" fmla="*/ 398648 h 835482"/>
                <a:gd name="connsiteX16" fmla="*/ 620713 w 892554"/>
                <a:gd name="connsiteY16" fmla="*/ 423683 h 835482"/>
                <a:gd name="connsiteX17" fmla="*/ 663237 w 892554"/>
                <a:gd name="connsiteY17" fmla="*/ 460311 h 835482"/>
                <a:gd name="connsiteX18" fmla="*/ 605871 w 892554"/>
                <a:gd name="connsiteY18" fmla="*/ 500186 h 835482"/>
                <a:gd name="connsiteX19" fmla="*/ 666332 w 892554"/>
                <a:gd name="connsiteY19" fmla="*/ 504515 h 835482"/>
                <a:gd name="connsiteX20" fmla="*/ 640274 w 892554"/>
                <a:gd name="connsiteY20" fmla="*/ 541376 h 835482"/>
                <a:gd name="connsiteX21" fmla="*/ 725631 w 892554"/>
                <a:gd name="connsiteY21" fmla="*/ 596472 h 835482"/>
                <a:gd name="connsiteX22" fmla="*/ 669809 w 892554"/>
                <a:gd name="connsiteY22" fmla="*/ 640443 h 835482"/>
                <a:gd name="connsiteX23" fmla="*/ 843305 w 892554"/>
                <a:gd name="connsiteY23" fmla="*/ 636501 h 835482"/>
                <a:gd name="connsiteX24" fmla="*/ 793513 w 892554"/>
                <a:gd name="connsiteY24" fmla="*/ 675293 h 835482"/>
                <a:gd name="connsiteX25" fmla="*/ 883977 w 892554"/>
                <a:gd name="connsiteY25" fmla="*/ 722665 h 835482"/>
                <a:gd name="connsiteX26" fmla="*/ 810293 w 892554"/>
                <a:gd name="connsiteY26" fmla="*/ 754348 h 835482"/>
                <a:gd name="connsiteX27" fmla="*/ 889540 w 892554"/>
                <a:gd name="connsiteY27" fmla="*/ 793215 h 835482"/>
                <a:gd name="connsiteX28" fmla="*/ 831860 w 892554"/>
                <a:gd name="connsiteY28" fmla="*/ 816166 h 835482"/>
                <a:gd name="connsiteX29" fmla="*/ 819720 w 892554"/>
                <a:gd name="connsiteY29" fmla="*/ 835483 h 835482"/>
                <a:gd name="connsiteX30" fmla="*/ 654107 w 892554"/>
                <a:gd name="connsiteY30" fmla="*/ 667797 h 835482"/>
                <a:gd name="connsiteX31" fmla="*/ 712944 w 892554"/>
                <a:gd name="connsiteY31" fmla="*/ 730082 h 835482"/>
                <a:gd name="connsiteX32" fmla="*/ 670032 w 892554"/>
                <a:gd name="connsiteY32" fmla="*/ 747159 h 835482"/>
                <a:gd name="connsiteX33" fmla="*/ 597431 w 892554"/>
                <a:gd name="connsiteY33" fmla="*/ 720654 h 835482"/>
                <a:gd name="connsiteX34" fmla="*/ 595111 w 892554"/>
                <a:gd name="connsiteY34" fmla="*/ 710919 h 835482"/>
                <a:gd name="connsiteX35" fmla="*/ 586835 w 892554"/>
                <a:gd name="connsiteY35" fmla="*/ 755584 h 835482"/>
                <a:gd name="connsiteX36" fmla="*/ 416275 w 892554"/>
                <a:gd name="connsiteY36" fmla="*/ 721583 h 835482"/>
                <a:gd name="connsiteX37" fmla="*/ 403907 w 892554"/>
                <a:gd name="connsiteY37" fmla="*/ 729848 h 835482"/>
                <a:gd name="connsiteX38" fmla="*/ 349555 w 892554"/>
                <a:gd name="connsiteY38" fmla="*/ 655436 h 835482"/>
                <a:gd name="connsiteX39" fmla="*/ 268684 w 892554"/>
                <a:gd name="connsiteY39" fmla="*/ 648326 h 835482"/>
                <a:gd name="connsiteX40" fmla="*/ 211392 w 892554"/>
                <a:gd name="connsiteY40" fmla="*/ 632639 h 835482"/>
                <a:gd name="connsiteX41" fmla="*/ 249738 w 892554"/>
                <a:gd name="connsiteY41" fmla="*/ 533572 h 835482"/>
                <a:gd name="connsiteX42" fmla="*/ 152475 w 892554"/>
                <a:gd name="connsiteY42" fmla="*/ 505831 h 835482"/>
                <a:gd name="connsiteX43" fmla="*/ 174664 w 892554"/>
                <a:gd name="connsiteY43" fmla="*/ 481724 h 835482"/>
                <a:gd name="connsiteX44" fmla="*/ 156955 w 892554"/>
                <a:gd name="connsiteY44" fmla="*/ 463951 h 835482"/>
                <a:gd name="connsiteX45" fmla="*/ 278186 w 892554"/>
                <a:gd name="connsiteY45" fmla="*/ 385363 h 835482"/>
                <a:gd name="connsiteX46" fmla="*/ 249425 w 892554"/>
                <a:gd name="connsiteY46" fmla="*/ 343403 h 835482"/>
                <a:gd name="connsiteX47" fmla="*/ 284603 w 892554"/>
                <a:gd name="connsiteY47" fmla="*/ 264969 h 835482"/>
                <a:gd name="connsiteX48" fmla="*/ 200249 w 892554"/>
                <a:gd name="connsiteY48" fmla="*/ 262110 h 835482"/>
                <a:gd name="connsiteX49" fmla="*/ 249192 w 892554"/>
                <a:gd name="connsiteY49" fmla="*/ 203767 h 835482"/>
                <a:gd name="connsiteX50" fmla="*/ 202495 w 892554"/>
                <a:gd name="connsiteY50" fmla="*/ 207863 h 835482"/>
                <a:gd name="connsiteX51" fmla="*/ 210691 w 892554"/>
                <a:gd name="connsiteY51" fmla="*/ 137312 h 835482"/>
                <a:gd name="connsiteX52" fmla="*/ 143270 w 892554"/>
                <a:gd name="connsiteY52" fmla="*/ 134533 h 835482"/>
                <a:gd name="connsiteX53" fmla="*/ 30464 w 892554"/>
                <a:gd name="connsiteY53" fmla="*/ 188005 h 835482"/>
                <a:gd name="connsiteX54" fmla="*/ 0 w 892554"/>
                <a:gd name="connsiteY54" fmla="*/ 183755 h 835482"/>
                <a:gd name="connsiteX55" fmla="*/ 76466 w 892554"/>
                <a:gd name="connsiteY55" fmla="*/ 99141 h 835482"/>
                <a:gd name="connsiteX56" fmla="*/ 208599 w 892554"/>
                <a:gd name="connsiteY56" fmla="*/ 8733 h 835482"/>
                <a:gd name="connsiteX57" fmla="*/ 432057 w 892554"/>
                <a:gd name="connsiteY57" fmla="*/ 0 h 8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92554" h="835482">
                  <a:moveTo>
                    <a:pt x="432057" y="0"/>
                  </a:moveTo>
                  <a:cubicBezTo>
                    <a:pt x="436314" y="15842"/>
                    <a:pt x="433293" y="118998"/>
                    <a:pt x="532569" y="46209"/>
                  </a:cubicBezTo>
                  <a:cubicBezTo>
                    <a:pt x="532107" y="65760"/>
                    <a:pt x="533190" y="85310"/>
                    <a:pt x="535818" y="104780"/>
                  </a:cubicBezTo>
                  <a:cubicBezTo>
                    <a:pt x="538524" y="106324"/>
                    <a:pt x="544014" y="109417"/>
                    <a:pt x="546720" y="110961"/>
                  </a:cubicBezTo>
                  <a:cubicBezTo>
                    <a:pt x="592027" y="117529"/>
                    <a:pt x="621254" y="79511"/>
                    <a:pt x="655275" y="57796"/>
                  </a:cubicBezTo>
                  <a:cubicBezTo>
                    <a:pt x="667181" y="57876"/>
                    <a:pt x="679088" y="58184"/>
                    <a:pt x="691148" y="58645"/>
                  </a:cubicBezTo>
                  <a:cubicBezTo>
                    <a:pt x="683340" y="83373"/>
                    <a:pt x="675765" y="108329"/>
                    <a:pt x="673599" y="134294"/>
                  </a:cubicBezTo>
                  <a:cubicBezTo>
                    <a:pt x="694163" y="164200"/>
                    <a:pt x="730737" y="151913"/>
                    <a:pt x="758107" y="140013"/>
                  </a:cubicBezTo>
                  <a:cubicBezTo>
                    <a:pt x="772795" y="150289"/>
                    <a:pt x="787562" y="160645"/>
                    <a:pt x="802330" y="171001"/>
                  </a:cubicBezTo>
                  <a:cubicBezTo>
                    <a:pt x="775736" y="195496"/>
                    <a:pt x="745425" y="216282"/>
                    <a:pt x="723157" y="245106"/>
                  </a:cubicBezTo>
                  <a:cubicBezTo>
                    <a:pt x="775348" y="251212"/>
                    <a:pt x="823669" y="274699"/>
                    <a:pt x="875855" y="279803"/>
                  </a:cubicBezTo>
                  <a:cubicBezTo>
                    <a:pt x="881732" y="299740"/>
                    <a:pt x="886833" y="319906"/>
                    <a:pt x="892555" y="339997"/>
                  </a:cubicBezTo>
                  <a:cubicBezTo>
                    <a:pt x="852042" y="322919"/>
                    <a:pt x="810521" y="297496"/>
                    <a:pt x="764827" y="305534"/>
                  </a:cubicBezTo>
                  <a:cubicBezTo>
                    <a:pt x="771399" y="318595"/>
                    <a:pt x="778279" y="331652"/>
                    <a:pt x="785317" y="344554"/>
                  </a:cubicBezTo>
                  <a:cubicBezTo>
                    <a:pt x="757486" y="344400"/>
                    <a:pt x="729028" y="347180"/>
                    <a:pt x="705375" y="363022"/>
                  </a:cubicBezTo>
                  <a:cubicBezTo>
                    <a:pt x="703596" y="374842"/>
                    <a:pt x="701892" y="386748"/>
                    <a:pt x="700193" y="398648"/>
                  </a:cubicBezTo>
                  <a:cubicBezTo>
                    <a:pt x="672357" y="401969"/>
                    <a:pt x="643984" y="406993"/>
                    <a:pt x="620713" y="423683"/>
                  </a:cubicBezTo>
                  <a:cubicBezTo>
                    <a:pt x="633856" y="436899"/>
                    <a:pt x="648162" y="449106"/>
                    <a:pt x="663237" y="460311"/>
                  </a:cubicBezTo>
                  <a:cubicBezTo>
                    <a:pt x="642519" y="471054"/>
                    <a:pt x="619555" y="480249"/>
                    <a:pt x="605871" y="500186"/>
                  </a:cubicBezTo>
                  <a:cubicBezTo>
                    <a:pt x="625894" y="502117"/>
                    <a:pt x="646076" y="503433"/>
                    <a:pt x="666332" y="504515"/>
                  </a:cubicBezTo>
                  <a:cubicBezTo>
                    <a:pt x="657595" y="516802"/>
                    <a:pt x="648857" y="529089"/>
                    <a:pt x="640274" y="541376"/>
                  </a:cubicBezTo>
                  <a:cubicBezTo>
                    <a:pt x="667181" y="562009"/>
                    <a:pt x="702126" y="571744"/>
                    <a:pt x="725631" y="596472"/>
                  </a:cubicBezTo>
                  <a:cubicBezTo>
                    <a:pt x="705375" y="608993"/>
                    <a:pt x="683801" y="620426"/>
                    <a:pt x="669809" y="640443"/>
                  </a:cubicBezTo>
                  <a:cubicBezTo>
                    <a:pt x="743918" y="659993"/>
                    <a:pt x="743000" y="623254"/>
                    <a:pt x="843305" y="636501"/>
                  </a:cubicBezTo>
                  <a:cubicBezTo>
                    <a:pt x="827066" y="649870"/>
                    <a:pt x="810293" y="662619"/>
                    <a:pt x="793513" y="675293"/>
                  </a:cubicBezTo>
                  <a:cubicBezTo>
                    <a:pt x="818409" y="699634"/>
                    <a:pt x="853279" y="708133"/>
                    <a:pt x="883977" y="722665"/>
                  </a:cubicBezTo>
                  <a:cubicBezTo>
                    <a:pt x="855678" y="723286"/>
                    <a:pt x="825294" y="727222"/>
                    <a:pt x="810293" y="754348"/>
                  </a:cubicBezTo>
                  <a:cubicBezTo>
                    <a:pt x="839366" y="760916"/>
                    <a:pt x="867818" y="771967"/>
                    <a:pt x="889540" y="793215"/>
                  </a:cubicBezTo>
                  <a:cubicBezTo>
                    <a:pt x="869745" y="799321"/>
                    <a:pt x="848948" y="804032"/>
                    <a:pt x="831860" y="816166"/>
                  </a:cubicBezTo>
                  <a:cubicBezTo>
                    <a:pt x="828845" y="820956"/>
                    <a:pt x="822735" y="830618"/>
                    <a:pt x="819720" y="835483"/>
                  </a:cubicBezTo>
                  <a:cubicBezTo>
                    <a:pt x="661347" y="831100"/>
                    <a:pt x="804639" y="696552"/>
                    <a:pt x="654107" y="667797"/>
                  </a:cubicBezTo>
                  <a:cubicBezTo>
                    <a:pt x="672044" y="690053"/>
                    <a:pt x="693075" y="709524"/>
                    <a:pt x="712944" y="730082"/>
                  </a:cubicBezTo>
                  <a:cubicBezTo>
                    <a:pt x="698330" y="735180"/>
                    <a:pt x="684104" y="741133"/>
                    <a:pt x="670032" y="747159"/>
                  </a:cubicBezTo>
                  <a:cubicBezTo>
                    <a:pt x="645598" y="738814"/>
                    <a:pt x="621477" y="729694"/>
                    <a:pt x="597431" y="720654"/>
                  </a:cubicBezTo>
                  <a:cubicBezTo>
                    <a:pt x="596815" y="718182"/>
                    <a:pt x="595652" y="713391"/>
                    <a:pt x="595111" y="710919"/>
                  </a:cubicBezTo>
                  <a:cubicBezTo>
                    <a:pt x="594028" y="726065"/>
                    <a:pt x="597505" y="742989"/>
                    <a:pt x="586835" y="755584"/>
                  </a:cubicBezTo>
                  <a:cubicBezTo>
                    <a:pt x="552400" y="785299"/>
                    <a:pt x="441447" y="730787"/>
                    <a:pt x="416275" y="721583"/>
                  </a:cubicBezTo>
                  <a:cubicBezTo>
                    <a:pt x="413180" y="723667"/>
                    <a:pt x="406996" y="727763"/>
                    <a:pt x="403907" y="729848"/>
                  </a:cubicBezTo>
                  <a:cubicBezTo>
                    <a:pt x="386819" y="704271"/>
                    <a:pt x="369658" y="678694"/>
                    <a:pt x="349555" y="655436"/>
                  </a:cubicBezTo>
                  <a:cubicBezTo>
                    <a:pt x="324967" y="640756"/>
                    <a:pt x="295512" y="648093"/>
                    <a:pt x="268684" y="648326"/>
                  </a:cubicBezTo>
                  <a:cubicBezTo>
                    <a:pt x="251442" y="637509"/>
                    <a:pt x="231032" y="634883"/>
                    <a:pt x="211392" y="632639"/>
                  </a:cubicBezTo>
                  <a:cubicBezTo>
                    <a:pt x="228091" y="601343"/>
                    <a:pt x="258710" y="572211"/>
                    <a:pt x="249738" y="533572"/>
                  </a:cubicBezTo>
                  <a:cubicBezTo>
                    <a:pt x="199464" y="524506"/>
                    <a:pt x="173124" y="526920"/>
                    <a:pt x="152475" y="505831"/>
                  </a:cubicBezTo>
                  <a:cubicBezTo>
                    <a:pt x="159896" y="497873"/>
                    <a:pt x="168017" y="490376"/>
                    <a:pt x="174664" y="481724"/>
                  </a:cubicBezTo>
                  <a:cubicBezTo>
                    <a:pt x="177986" y="471521"/>
                    <a:pt x="162215" y="469824"/>
                    <a:pt x="156955" y="463951"/>
                  </a:cubicBezTo>
                  <a:cubicBezTo>
                    <a:pt x="208217" y="462715"/>
                    <a:pt x="252440" y="427710"/>
                    <a:pt x="278186" y="385363"/>
                  </a:cubicBezTo>
                  <a:cubicBezTo>
                    <a:pt x="290246" y="363187"/>
                    <a:pt x="266433" y="350051"/>
                    <a:pt x="249425" y="343403"/>
                  </a:cubicBezTo>
                  <a:cubicBezTo>
                    <a:pt x="267441" y="323004"/>
                    <a:pt x="308028" y="294101"/>
                    <a:pt x="284603" y="264969"/>
                  </a:cubicBezTo>
                  <a:cubicBezTo>
                    <a:pt x="256692" y="260873"/>
                    <a:pt x="228314" y="262884"/>
                    <a:pt x="200249" y="262110"/>
                  </a:cubicBezTo>
                  <a:cubicBezTo>
                    <a:pt x="217337" y="243334"/>
                    <a:pt x="233803" y="224012"/>
                    <a:pt x="249192" y="203767"/>
                  </a:cubicBezTo>
                  <a:cubicBezTo>
                    <a:pt x="233575" y="205003"/>
                    <a:pt x="217958" y="206393"/>
                    <a:pt x="202495" y="207863"/>
                  </a:cubicBezTo>
                  <a:cubicBezTo>
                    <a:pt x="210845" y="186302"/>
                    <a:pt x="237906" y="155627"/>
                    <a:pt x="210691" y="137312"/>
                  </a:cubicBezTo>
                  <a:cubicBezTo>
                    <a:pt x="190668" y="116988"/>
                    <a:pt x="164764" y="148979"/>
                    <a:pt x="143270" y="134533"/>
                  </a:cubicBezTo>
                  <a:cubicBezTo>
                    <a:pt x="98352" y="114054"/>
                    <a:pt x="53815" y="151998"/>
                    <a:pt x="30464" y="188005"/>
                  </a:cubicBezTo>
                  <a:cubicBezTo>
                    <a:pt x="20256" y="186535"/>
                    <a:pt x="10054" y="185145"/>
                    <a:pt x="0" y="183755"/>
                  </a:cubicBezTo>
                  <a:cubicBezTo>
                    <a:pt x="24354" y="154544"/>
                    <a:pt x="54277" y="130283"/>
                    <a:pt x="76466" y="99141"/>
                  </a:cubicBezTo>
                  <a:cubicBezTo>
                    <a:pt x="107317" y="53393"/>
                    <a:pt x="161048" y="32379"/>
                    <a:pt x="208599" y="8733"/>
                  </a:cubicBezTo>
                  <a:cubicBezTo>
                    <a:pt x="305104" y="49982"/>
                    <a:pt x="351891" y="25184"/>
                    <a:pt x="432057" y="0"/>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82AF6BBD-A59A-54ED-8384-B35FD5F5006B}"/>
                </a:ext>
              </a:extLst>
            </p:cNvPr>
            <p:cNvSpPr/>
            <p:nvPr/>
          </p:nvSpPr>
          <p:spPr>
            <a:xfrm>
              <a:off x="3523164" y="3205313"/>
              <a:ext cx="14255" cy="70088"/>
            </a:xfrm>
            <a:custGeom>
              <a:avLst/>
              <a:gdLst>
                <a:gd name="connsiteX0" fmla="*/ 104 w 14255"/>
                <a:gd name="connsiteY0" fmla="*/ 5332 h 70088"/>
                <a:gd name="connsiteX1" fmla="*/ 7063 w 14255"/>
                <a:gd name="connsiteY1" fmla="*/ 0 h 70088"/>
                <a:gd name="connsiteX2" fmla="*/ 14255 w 14255"/>
                <a:gd name="connsiteY2" fmla="*/ 70089 h 70088"/>
                <a:gd name="connsiteX3" fmla="*/ 3352 w 14255"/>
                <a:gd name="connsiteY3" fmla="*/ 63908 h 70088"/>
                <a:gd name="connsiteX4" fmla="*/ 104 w 14255"/>
                <a:gd name="connsiteY4" fmla="*/ 5332 h 7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5" h="70088">
                  <a:moveTo>
                    <a:pt x="104" y="5332"/>
                  </a:moveTo>
                  <a:lnTo>
                    <a:pt x="7063" y="0"/>
                  </a:lnTo>
                  <a:cubicBezTo>
                    <a:pt x="8995" y="23338"/>
                    <a:pt x="11161" y="46751"/>
                    <a:pt x="14255" y="70089"/>
                  </a:cubicBezTo>
                  <a:cubicBezTo>
                    <a:pt x="11548" y="68545"/>
                    <a:pt x="6060" y="65452"/>
                    <a:pt x="3352" y="63908"/>
                  </a:cubicBezTo>
                  <a:cubicBezTo>
                    <a:pt x="725" y="44432"/>
                    <a:pt x="-358" y="24882"/>
                    <a:pt x="104" y="5332"/>
                  </a:cubicBezTo>
                  <a:close/>
                </a:path>
              </a:pathLst>
            </a:custGeom>
            <a:solidFill>
              <a:srgbClr val="A3DD58"/>
            </a:solidFill>
            <a:ln w="7728" cap="flat">
              <a:solidFill>
                <a:srgbClr val="A3DD58"/>
              </a:solid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5213889-E945-ED5F-5D14-F99FB281AD67}"/>
                </a:ext>
              </a:extLst>
            </p:cNvPr>
            <p:cNvSpPr/>
            <p:nvPr/>
          </p:nvSpPr>
          <p:spPr>
            <a:xfrm>
              <a:off x="3645730" y="3221561"/>
              <a:ext cx="38346" cy="77199"/>
            </a:xfrm>
            <a:custGeom>
              <a:avLst/>
              <a:gdLst>
                <a:gd name="connsiteX0" fmla="*/ 0 w 38346"/>
                <a:gd name="connsiteY0" fmla="*/ 702 h 77199"/>
                <a:gd name="connsiteX1" fmla="*/ 38347 w 38346"/>
                <a:gd name="connsiteY1" fmla="*/ 81 h 77199"/>
                <a:gd name="connsiteX2" fmla="*/ 18324 w 38346"/>
                <a:gd name="connsiteY2" fmla="*/ 77199 h 77199"/>
                <a:gd name="connsiteX3" fmla="*/ 35873 w 38346"/>
                <a:gd name="connsiteY3" fmla="*/ 1551 h 77199"/>
                <a:gd name="connsiteX4" fmla="*/ 0 w 38346"/>
                <a:gd name="connsiteY4" fmla="*/ 702 h 7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6" h="77199">
                  <a:moveTo>
                    <a:pt x="0" y="702"/>
                  </a:moveTo>
                  <a:cubicBezTo>
                    <a:pt x="12681" y="-227"/>
                    <a:pt x="25437" y="7"/>
                    <a:pt x="38347" y="81"/>
                  </a:cubicBezTo>
                  <a:cubicBezTo>
                    <a:pt x="30613" y="25504"/>
                    <a:pt x="24428" y="51315"/>
                    <a:pt x="18324" y="77199"/>
                  </a:cubicBezTo>
                  <a:cubicBezTo>
                    <a:pt x="20490" y="51235"/>
                    <a:pt x="28065" y="26274"/>
                    <a:pt x="35873" y="1551"/>
                  </a:cubicBezTo>
                  <a:cubicBezTo>
                    <a:pt x="23813" y="1089"/>
                    <a:pt x="11906" y="782"/>
                    <a:pt x="0" y="702"/>
                  </a:cubicBezTo>
                  <a:close/>
                </a:path>
              </a:pathLst>
            </a:custGeom>
            <a:solidFill>
              <a:srgbClr val="F2F2F2"/>
            </a:solidFill>
            <a:ln w="7728" cap="flat">
              <a:solidFill>
                <a:srgbClr val="F2F2F2"/>
              </a:solid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85ADDF6-B37A-688D-8A43-7B7947242C36}"/>
                </a:ext>
              </a:extLst>
            </p:cNvPr>
            <p:cNvSpPr/>
            <p:nvPr/>
          </p:nvSpPr>
          <p:spPr>
            <a:xfrm>
              <a:off x="5118246" y="3239506"/>
              <a:ext cx="27757" cy="82444"/>
            </a:xfrm>
            <a:custGeom>
              <a:avLst/>
              <a:gdLst>
                <a:gd name="connsiteX0" fmla="*/ 0 w 27757"/>
                <a:gd name="connsiteY0" fmla="*/ 0 h 82444"/>
                <a:gd name="connsiteX1" fmla="*/ 12681 w 27757"/>
                <a:gd name="connsiteY1" fmla="*/ 4016 h 82444"/>
                <a:gd name="connsiteX2" fmla="*/ 27757 w 27757"/>
                <a:gd name="connsiteY2" fmla="*/ 65446 h 82444"/>
                <a:gd name="connsiteX3" fmla="*/ 24588 w 27757"/>
                <a:gd name="connsiteY3" fmla="*/ 82445 h 82444"/>
                <a:gd name="connsiteX4" fmla="*/ 0 w 27757"/>
                <a:gd name="connsiteY4" fmla="*/ 0 h 82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7" h="82444">
                  <a:moveTo>
                    <a:pt x="0" y="0"/>
                  </a:moveTo>
                  <a:cubicBezTo>
                    <a:pt x="3169" y="1003"/>
                    <a:pt x="9512" y="3013"/>
                    <a:pt x="12681" y="4016"/>
                  </a:cubicBezTo>
                  <a:cubicBezTo>
                    <a:pt x="20256" y="23720"/>
                    <a:pt x="25517" y="44352"/>
                    <a:pt x="27757" y="65446"/>
                  </a:cubicBezTo>
                  <a:cubicBezTo>
                    <a:pt x="26982" y="69696"/>
                    <a:pt x="25358" y="78195"/>
                    <a:pt x="24588" y="82445"/>
                  </a:cubicBezTo>
                  <a:cubicBezTo>
                    <a:pt x="14693" y="55483"/>
                    <a:pt x="8196" y="27434"/>
                    <a:pt x="0" y="0"/>
                  </a:cubicBezTo>
                  <a:close/>
                </a:path>
              </a:pathLst>
            </a:custGeom>
            <a:solidFill>
              <a:srgbClr val="99D84C"/>
            </a:solidFill>
            <a:ln w="7728" cap="flat">
              <a:solidFill>
                <a:srgbClr val="99D84C"/>
              </a:solid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3E6001E5-C974-39EF-A5CE-D1FC49242228}"/>
                </a:ext>
              </a:extLst>
            </p:cNvPr>
            <p:cNvSpPr/>
            <p:nvPr/>
          </p:nvSpPr>
          <p:spPr>
            <a:xfrm>
              <a:off x="1514330" y="3251389"/>
              <a:ext cx="47959" cy="186153"/>
            </a:xfrm>
            <a:custGeom>
              <a:avLst/>
              <a:gdLst>
                <a:gd name="connsiteX0" fmla="*/ 20 w 47959"/>
                <a:gd name="connsiteY0" fmla="*/ 0 h 186153"/>
                <a:gd name="connsiteX1" fmla="*/ 14867 w 47959"/>
                <a:gd name="connsiteY1" fmla="*/ 39721 h 186153"/>
                <a:gd name="connsiteX2" fmla="*/ 47959 w 47959"/>
                <a:gd name="connsiteY2" fmla="*/ 186153 h 186153"/>
                <a:gd name="connsiteX3" fmla="*/ 20 w 47959"/>
                <a:gd name="connsiteY3" fmla="*/ 0 h 186153"/>
              </a:gdLst>
              <a:ahLst/>
              <a:cxnLst>
                <a:cxn ang="0">
                  <a:pos x="connsiteX0" y="connsiteY0"/>
                </a:cxn>
                <a:cxn ang="0">
                  <a:pos x="connsiteX1" y="connsiteY1"/>
                </a:cxn>
                <a:cxn ang="0">
                  <a:pos x="connsiteX2" y="connsiteY2"/>
                </a:cxn>
                <a:cxn ang="0">
                  <a:pos x="connsiteX3" y="connsiteY3"/>
                </a:cxn>
              </a:cxnLst>
              <a:rect l="l" t="t" r="r" b="b"/>
              <a:pathLst>
                <a:path w="47959" h="186153">
                  <a:moveTo>
                    <a:pt x="20" y="0"/>
                  </a:moveTo>
                  <a:cubicBezTo>
                    <a:pt x="13471" y="8807"/>
                    <a:pt x="12547" y="25657"/>
                    <a:pt x="14867" y="39721"/>
                  </a:cubicBezTo>
                  <a:cubicBezTo>
                    <a:pt x="16566" y="90106"/>
                    <a:pt x="29943" y="139249"/>
                    <a:pt x="47959" y="186153"/>
                  </a:cubicBezTo>
                  <a:cubicBezTo>
                    <a:pt x="10674" y="149334"/>
                    <a:pt x="-543" y="43058"/>
                    <a:pt x="20" y="0"/>
                  </a:cubicBezTo>
                  <a:close/>
                </a:path>
              </a:pathLst>
            </a:custGeom>
            <a:solidFill>
              <a:srgbClr val="74BE3E"/>
            </a:solidFill>
            <a:ln w="7728" cap="flat">
              <a:solidFill>
                <a:srgbClr val="74BE3E"/>
              </a:solid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0D10F083-98A7-57FD-5AC9-FFFCE20CD291}"/>
                </a:ext>
              </a:extLst>
            </p:cNvPr>
            <p:cNvSpPr/>
            <p:nvPr/>
          </p:nvSpPr>
          <p:spPr>
            <a:xfrm>
              <a:off x="-965617" y="3270860"/>
              <a:ext cx="5596532" cy="1905794"/>
            </a:xfrm>
            <a:custGeom>
              <a:avLst/>
              <a:gdLst>
                <a:gd name="connsiteX0" fmla="*/ 2756318 w 5596532"/>
                <a:gd name="connsiteY0" fmla="*/ 0 h 1905794"/>
                <a:gd name="connsiteX1" fmla="*/ 2833479 w 5596532"/>
                <a:gd name="connsiteY1" fmla="*/ 65065 h 1905794"/>
                <a:gd name="connsiteX2" fmla="*/ 2839355 w 5596532"/>
                <a:gd name="connsiteY2" fmla="*/ 48295 h 1905794"/>
                <a:gd name="connsiteX3" fmla="*/ 2873684 w 5596532"/>
                <a:gd name="connsiteY3" fmla="*/ 77039 h 1905794"/>
                <a:gd name="connsiteX4" fmla="*/ 2874687 w 5596532"/>
                <a:gd name="connsiteY4" fmla="*/ 4786 h 1905794"/>
                <a:gd name="connsiteX5" fmla="*/ 2899970 w 5596532"/>
                <a:gd name="connsiteY5" fmla="*/ 24256 h 1905794"/>
                <a:gd name="connsiteX6" fmla="*/ 2897884 w 5596532"/>
                <a:gd name="connsiteY6" fmla="*/ 79198 h 1905794"/>
                <a:gd name="connsiteX7" fmla="*/ 2811678 w 5596532"/>
                <a:gd name="connsiteY7" fmla="*/ 164587 h 1905794"/>
                <a:gd name="connsiteX8" fmla="*/ 2916288 w 5596532"/>
                <a:gd name="connsiteY8" fmla="*/ 225402 h 1905794"/>
                <a:gd name="connsiteX9" fmla="*/ 2834567 w 5596532"/>
                <a:gd name="connsiteY9" fmla="*/ 228336 h 1905794"/>
                <a:gd name="connsiteX10" fmla="*/ 2905310 w 5596532"/>
                <a:gd name="connsiteY10" fmla="*/ 284127 h 1905794"/>
                <a:gd name="connsiteX11" fmla="*/ 2802324 w 5596532"/>
                <a:gd name="connsiteY11" fmla="*/ 306611 h 1905794"/>
                <a:gd name="connsiteX12" fmla="*/ 2937707 w 5596532"/>
                <a:gd name="connsiteY12" fmla="*/ 392154 h 1905794"/>
                <a:gd name="connsiteX13" fmla="*/ 2871911 w 5596532"/>
                <a:gd name="connsiteY13" fmla="*/ 435891 h 1905794"/>
                <a:gd name="connsiteX14" fmla="*/ 2923406 w 5596532"/>
                <a:gd name="connsiteY14" fmla="*/ 472439 h 1905794"/>
                <a:gd name="connsiteX15" fmla="*/ 2838129 w 5596532"/>
                <a:gd name="connsiteY15" fmla="*/ 570731 h 1905794"/>
                <a:gd name="connsiteX16" fmla="*/ 2919000 w 5596532"/>
                <a:gd name="connsiteY16" fmla="*/ 540671 h 1905794"/>
                <a:gd name="connsiteX17" fmla="*/ 2900369 w 5596532"/>
                <a:gd name="connsiteY17" fmla="*/ 568720 h 1905794"/>
                <a:gd name="connsiteX18" fmla="*/ 3054537 w 5596532"/>
                <a:gd name="connsiteY18" fmla="*/ 515014 h 1905794"/>
                <a:gd name="connsiteX19" fmla="*/ 3043947 w 5596532"/>
                <a:gd name="connsiteY19" fmla="*/ 537116 h 1905794"/>
                <a:gd name="connsiteX20" fmla="*/ 3164561 w 5596532"/>
                <a:gd name="connsiteY20" fmla="*/ 565633 h 1905794"/>
                <a:gd name="connsiteX21" fmla="*/ 3129537 w 5596532"/>
                <a:gd name="connsiteY21" fmla="*/ 490987 h 1905794"/>
                <a:gd name="connsiteX22" fmla="*/ 3206157 w 5596532"/>
                <a:gd name="connsiteY22" fmla="*/ 480556 h 1905794"/>
                <a:gd name="connsiteX23" fmla="*/ 3164407 w 5596532"/>
                <a:gd name="connsiteY23" fmla="*/ 354985 h 1905794"/>
                <a:gd name="connsiteX24" fmla="*/ 3298707 w 5596532"/>
                <a:gd name="connsiteY24" fmla="*/ 400266 h 1905794"/>
                <a:gd name="connsiteX25" fmla="*/ 3319271 w 5596532"/>
                <a:gd name="connsiteY25" fmla="*/ 220452 h 1905794"/>
                <a:gd name="connsiteX26" fmla="*/ 3306744 w 5596532"/>
                <a:gd name="connsiteY26" fmla="*/ 286520 h 1905794"/>
                <a:gd name="connsiteX27" fmla="*/ 3372539 w 5596532"/>
                <a:gd name="connsiteY27" fmla="*/ 288605 h 1905794"/>
                <a:gd name="connsiteX28" fmla="*/ 3393104 w 5596532"/>
                <a:gd name="connsiteY28" fmla="*/ 382493 h 1905794"/>
                <a:gd name="connsiteX29" fmla="*/ 3635490 w 5596532"/>
                <a:gd name="connsiteY29" fmla="*/ 323996 h 1905794"/>
                <a:gd name="connsiteX30" fmla="*/ 3687522 w 5596532"/>
                <a:gd name="connsiteY30" fmla="*/ 431100 h 1905794"/>
                <a:gd name="connsiteX31" fmla="*/ 3708941 w 5596532"/>
                <a:gd name="connsiteY31" fmla="*/ 425535 h 1905794"/>
                <a:gd name="connsiteX32" fmla="*/ 3767550 w 5596532"/>
                <a:gd name="connsiteY32" fmla="*/ 469038 h 1905794"/>
                <a:gd name="connsiteX33" fmla="*/ 3815484 w 5596532"/>
                <a:gd name="connsiteY33" fmla="*/ 393236 h 1905794"/>
                <a:gd name="connsiteX34" fmla="*/ 3845634 w 5596532"/>
                <a:gd name="connsiteY34" fmla="*/ 420978 h 1905794"/>
                <a:gd name="connsiteX35" fmla="*/ 3947771 w 5596532"/>
                <a:gd name="connsiteY35" fmla="*/ 384737 h 1905794"/>
                <a:gd name="connsiteX36" fmla="*/ 3960840 w 5596532"/>
                <a:gd name="connsiteY36" fmla="*/ 410006 h 1905794"/>
                <a:gd name="connsiteX37" fmla="*/ 4040241 w 5596532"/>
                <a:gd name="connsiteY37" fmla="*/ 414723 h 1905794"/>
                <a:gd name="connsiteX38" fmla="*/ 4001969 w 5596532"/>
                <a:gd name="connsiteY38" fmla="*/ 436511 h 1905794"/>
                <a:gd name="connsiteX39" fmla="*/ 4066140 w 5596532"/>
                <a:gd name="connsiteY39" fmla="*/ 460157 h 1905794"/>
                <a:gd name="connsiteX40" fmla="*/ 3890479 w 5596532"/>
                <a:gd name="connsiteY40" fmla="*/ 525837 h 1905794"/>
                <a:gd name="connsiteX41" fmla="*/ 4206083 w 5596532"/>
                <a:gd name="connsiteY41" fmla="*/ 427158 h 1905794"/>
                <a:gd name="connsiteX42" fmla="*/ 4167736 w 5596532"/>
                <a:gd name="connsiteY42" fmla="*/ 526225 h 1905794"/>
                <a:gd name="connsiteX43" fmla="*/ 4305899 w 5596532"/>
                <a:gd name="connsiteY43" fmla="*/ 549022 h 1905794"/>
                <a:gd name="connsiteX44" fmla="*/ 4360251 w 5596532"/>
                <a:gd name="connsiteY44" fmla="*/ 623434 h 1905794"/>
                <a:gd name="connsiteX45" fmla="*/ 4372619 w 5596532"/>
                <a:gd name="connsiteY45" fmla="*/ 615168 h 1905794"/>
                <a:gd name="connsiteX46" fmla="*/ 4539081 w 5596532"/>
                <a:gd name="connsiteY46" fmla="*/ 659213 h 1905794"/>
                <a:gd name="connsiteX47" fmla="*/ 4553769 w 5596532"/>
                <a:gd name="connsiteY47" fmla="*/ 614240 h 1905794"/>
                <a:gd name="connsiteX48" fmla="*/ 4679405 w 5596532"/>
                <a:gd name="connsiteY48" fmla="*/ 633944 h 1905794"/>
                <a:gd name="connsiteX49" fmla="*/ 4610441 w 5596532"/>
                <a:gd name="connsiteY49" fmla="*/ 561383 h 1905794"/>
                <a:gd name="connsiteX50" fmla="*/ 4703219 w 5596532"/>
                <a:gd name="connsiteY50" fmla="*/ 707815 h 1905794"/>
                <a:gd name="connsiteX51" fmla="*/ 4776048 w 5596532"/>
                <a:gd name="connsiteY51" fmla="*/ 729063 h 1905794"/>
                <a:gd name="connsiteX52" fmla="*/ 4788188 w 5596532"/>
                <a:gd name="connsiteY52" fmla="*/ 709746 h 1905794"/>
                <a:gd name="connsiteX53" fmla="*/ 4853209 w 5596532"/>
                <a:gd name="connsiteY53" fmla="*/ 775660 h 1905794"/>
                <a:gd name="connsiteX54" fmla="*/ 4837205 w 5596532"/>
                <a:gd name="connsiteY54" fmla="*/ 786631 h 1905794"/>
                <a:gd name="connsiteX55" fmla="*/ 4698420 w 5596532"/>
                <a:gd name="connsiteY55" fmla="*/ 769166 h 1905794"/>
                <a:gd name="connsiteX56" fmla="*/ 4675377 w 5596532"/>
                <a:gd name="connsiteY56" fmla="*/ 805714 h 1905794"/>
                <a:gd name="connsiteX57" fmla="*/ 4525540 w 5596532"/>
                <a:gd name="connsiteY57" fmla="*/ 737870 h 1905794"/>
                <a:gd name="connsiteX58" fmla="*/ 4518039 w 5596532"/>
                <a:gd name="connsiteY58" fmla="*/ 758582 h 1905794"/>
                <a:gd name="connsiteX59" fmla="*/ 4467786 w 5596532"/>
                <a:gd name="connsiteY59" fmla="*/ 763372 h 1905794"/>
                <a:gd name="connsiteX60" fmla="*/ 4516495 w 5596532"/>
                <a:gd name="connsiteY60" fmla="*/ 835238 h 1905794"/>
                <a:gd name="connsiteX61" fmla="*/ 4480234 w 5596532"/>
                <a:gd name="connsiteY61" fmla="*/ 842501 h 1905794"/>
                <a:gd name="connsiteX62" fmla="*/ 4503277 w 5596532"/>
                <a:gd name="connsiteY62" fmla="*/ 893655 h 1905794"/>
                <a:gd name="connsiteX63" fmla="*/ 4443819 w 5596532"/>
                <a:gd name="connsiteY63" fmla="*/ 849998 h 1905794"/>
                <a:gd name="connsiteX64" fmla="*/ 4396421 w 5596532"/>
                <a:gd name="connsiteY64" fmla="*/ 856953 h 1905794"/>
                <a:gd name="connsiteX65" fmla="*/ 4395880 w 5596532"/>
                <a:gd name="connsiteY65" fmla="*/ 905560 h 1905794"/>
                <a:gd name="connsiteX66" fmla="*/ 4356991 w 5596532"/>
                <a:gd name="connsiteY66" fmla="*/ 868391 h 1905794"/>
                <a:gd name="connsiteX67" fmla="*/ 4333794 w 5596532"/>
                <a:gd name="connsiteY67" fmla="*/ 885623 h 1905794"/>
                <a:gd name="connsiteX68" fmla="*/ 4282225 w 5596532"/>
                <a:gd name="connsiteY68" fmla="*/ 758200 h 1905794"/>
                <a:gd name="connsiteX69" fmla="*/ 4229338 w 5596532"/>
                <a:gd name="connsiteY69" fmla="*/ 812293 h 1905794"/>
                <a:gd name="connsiteX70" fmla="*/ 4179626 w 5596532"/>
                <a:gd name="connsiteY70" fmla="*/ 751170 h 1905794"/>
                <a:gd name="connsiteX71" fmla="*/ 4185582 w 5596532"/>
                <a:gd name="connsiteY71" fmla="*/ 944279 h 1905794"/>
                <a:gd name="connsiteX72" fmla="*/ 4073705 w 5596532"/>
                <a:gd name="connsiteY72" fmla="*/ 873649 h 1905794"/>
                <a:gd name="connsiteX73" fmla="*/ 4126124 w 5596532"/>
                <a:gd name="connsiteY73" fmla="*/ 972869 h 1905794"/>
                <a:gd name="connsiteX74" fmla="*/ 4011231 w 5596532"/>
                <a:gd name="connsiteY74" fmla="*/ 936936 h 1905794"/>
                <a:gd name="connsiteX75" fmla="*/ 4089555 w 5596532"/>
                <a:gd name="connsiteY75" fmla="*/ 1014521 h 1905794"/>
                <a:gd name="connsiteX76" fmla="*/ 3861395 w 5596532"/>
                <a:gd name="connsiteY76" fmla="*/ 865691 h 1905794"/>
                <a:gd name="connsiteX77" fmla="*/ 4020049 w 5596532"/>
                <a:gd name="connsiteY77" fmla="*/ 1117678 h 1905794"/>
                <a:gd name="connsiteX78" fmla="*/ 4050279 w 5596532"/>
                <a:gd name="connsiteY78" fmla="*/ 1067914 h 1905794"/>
                <a:gd name="connsiteX79" fmla="*/ 4209167 w 5596532"/>
                <a:gd name="connsiteY79" fmla="*/ 1067840 h 1905794"/>
                <a:gd name="connsiteX80" fmla="*/ 4204140 w 5596532"/>
                <a:gd name="connsiteY80" fmla="*/ 1013747 h 1905794"/>
                <a:gd name="connsiteX81" fmla="*/ 4278286 w 5596532"/>
                <a:gd name="connsiteY81" fmla="*/ 943276 h 1905794"/>
                <a:gd name="connsiteX82" fmla="*/ 4313156 w 5596532"/>
                <a:gd name="connsiteY82" fmla="*/ 1007179 h 1905794"/>
                <a:gd name="connsiteX83" fmla="*/ 4394181 w 5596532"/>
                <a:gd name="connsiteY83" fmla="*/ 967458 h 1905794"/>
                <a:gd name="connsiteX84" fmla="*/ 4435549 w 5596532"/>
                <a:gd name="connsiteY84" fmla="*/ 1019620 h 1905794"/>
                <a:gd name="connsiteX85" fmla="*/ 4529797 w 5596532"/>
                <a:gd name="connsiteY85" fmla="*/ 964137 h 1905794"/>
                <a:gd name="connsiteX86" fmla="*/ 4603402 w 5596532"/>
                <a:gd name="connsiteY86" fmla="*/ 989098 h 1905794"/>
                <a:gd name="connsiteX87" fmla="*/ 4582604 w 5596532"/>
                <a:gd name="connsiteY87" fmla="*/ 867781 h 1905794"/>
                <a:gd name="connsiteX88" fmla="*/ 4709870 w 5596532"/>
                <a:gd name="connsiteY88" fmla="*/ 875278 h 1905794"/>
                <a:gd name="connsiteX89" fmla="*/ 4781235 w 5596532"/>
                <a:gd name="connsiteY89" fmla="*/ 913757 h 1905794"/>
                <a:gd name="connsiteX90" fmla="*/ 4797626 w 5596532"/>
                <a:gd name="connsiteY90" fmla="*/ 850237 h 1905794"/>
                <a:gd name="connsiteX91" fmla="*/ 4892570 w 5596532"/>
                <a:gd name="connsiteY91" fmla="*/ 866853 h 1905794"/>
                <a:gd name="connsiteX92" fmla="*/ 4950637 w 5596532"/>
                <a:gd name="connsiteY92" fmla="*/ 816855 h 1905794"/>
                <a:gd name="connsiteX93" fmla="*/ 4982259 w 5596532"/>
                <a:gd name="connsiteY93" fmla="*/ 838804 h 1905794"/>
                <a:gd name="connsiteX94" fmla="*/ 5035066 w 5596532"/>
                <a:gd name="connsiteY94" fmla="*/ 918161 h 1905794"/>
                <a:gd name="connsiteX95" fmla="*/ 5102332 w 5596532"/>
                <a:gd name="connsiteY95" fmla="*/ 906802 h 1905794"/>
                <a:gd name="connsiteX96" fmla="*/ 5112540 w 5596532"/>
                <a:gd name="connsiteY96" fmla="*/ 873267 h 1905794"/>
                <a:gd name="connsiteX97" fmla="*/ 5201995 w 5596532"/>
                <a:gd name="connsiteY97" fmla="*/ 912367 h 1905794"/>
                <a:gd name="connsiteX98" fmla="*/ 5200992 w 5596532"/>
                <a:gd name="connsiteY98" fmla="*/ 831928 h 1905794"/>
                <a:gd name="connsiteX99" fmla="*/ 5317195 w 5596532"/>
                <a:gd name="connsiteY99" fmla="*/ 948300 h 1905794"/>
                <a:gd name="connsiteX100" fmla="*/ 5359874 w 5596532"/>
                <a:gd name="connsiteY100" fmla="*/ 909120 h 1905794"/>
                <a:gd name="connsiteX101" fmla="*/ 5368686 w 5596532"/>
                <a:gd name="connsiteY101" fmla="*/ 907035 h 1905794"/>
                <a:gd name="connsiteX102" fmla="*/ 5423732 w 5596532"/>
                <a:gd name="connsiteY102" fmla="*/ 939026 h 1905794"/>
                <a:gd name="connsiteX103" fmla="*/ 5402085 w 5596532"/>
                <a:gd name="connsiteY103" fmla="*/ 836024 h 1905794"/>
                <a:gd name="connsiteX104" fmla="*/ 5431695 w 5596532"/>
                <a:gd name="connsiteY104" fmla="*/ 836952 h 1905794"/>
                <a:gd name="connsiteX105" fmla="*/ 5481253 w 5596532"/>
                <a:gd name="connsiteY105" fmla="*/ 901937 h 1905794"/>
                <a:gd name="connsiteX106" fmla="*/ 5565914 w 5596532"/>
                <a:gd name="connsiteY106" fmla="*/ 889496 h 1905794"/>
                <a:gd name="connsiteX107" fmla="*/ 5550685 w 5596532"/>
                <a:gd name="connsiteY107" fmla="*/ 919556 h 1905794"/>
                <a:gd name="connsiteX108" fmla="*/ 5596533 w 5596532"/>
                <a:gd name="connsiteY108" fmla="*/ 966227 h 1905794"/>
                <a:gd name="connsiteX109" fmla="*/ 5506924 w 5596532"/>
                <a:gd name="connsiteY109" fmla="*/ 965919 h 1905794"/>
                <a:gd name="connsiteX110" fmla="*/ 5567151 w 5596532"/>
                <a:gd name="connsiteY110" fmla="*/ 1019084 h 1905794"/>
                <a:gd name="connsiteX111" fmla="*/ 5384684 w 5596532"/>
                <a:gd name="connsiteY111" fmla="*/ 1028511 h 1905794"/>
                <a:gd name="connsiteX112" fmla="*/ 5420866 w 5596532"/>
                <a:gd name="connsiteY112" fmla="*/ 1103619 h 1905794"/>
                <a:gd name="connsiteX113" fmla="*/ 5394887 w 5596532"/>
                <a:gd name="connsiteY113" fmla="*/ 1096202 h 1905794"/>
                <a:gd name="connsiteX114" fmla="*/ 5361487 w 5596532"/>
                <a:gd name="connsiteY114" fmla="*/ 1116914 h 1905794"/>
                <a:gd name="connsiteX115" fmla="*/ 5431228 w 5596532"/>
                <a:gd name="connsiteY115" fmla="*/ 1190711 h 1905794"/>
                <a:gd name="connsiteX116" fmla="*/ 5419709 w 5596532"/>
                <a:gd name="connsiteY116" fmla="*/ 1211110 h 1905794"/>
                <a:gd name="connsiteX117" fmla="*/ 5309610 w 5596532"/>
                <a:gd name="connsiteY117" fmla="*/ 1098520 h 1905794"/>
                <a:gd name="connsiteX118" fmla="*/ 5191469 w 5596532"/>
                <a:gd name="connsiteY118" fmla="*/ 1080360 h 1905794"/>
                <a:gd name="connsiteX119" fmla="*/ 5193480 w 5596532"/>
                <a:gd name="connsiteY119" fmla="*/ 1127031 h 1905794"/>
                <a:gd name="connsiteX120" fmla="*/ 5149565 w 5596532"/>
                <a:gd name="connsiteY120" fmla="*/ 1114049 h 1905794"/>
                <a:gd name="connsiteX121" fmla="*/ 5158918 w 5596532"/>
                <a:gd name="connsiteY121" fmla="*/ 1162190 h 1905794"/>
                <a:gd name="connsiteX122" fmla="*/ 5084305 w 5596532"/>
                <a:gd name="connsiteY122" fmla="*/ 1164816 h 1905794"/>
                <a:gd name="connsiteX123" fmla="*/ 5153892 w 5596532"/>
                <a:gd name="connsiteY123" fmla="*/ 1298807 h 1905794"/>
                <a:gd name="connsiteX124" fmla="*/ 5046420 w 5596532"/>
                <a:gd name="connsiteY124" fmla="*/ 1255845 h 1905794"/>
                <a:gd name="connsiteX125" fmla="*/ 5042014 w 5596532"/>
                <a:gd name="connsiteY125" fmla="*/ 1301051 h 1905794"/>
                <a:gd name="connsiteX126" fmla="*/ 4945526 w 5596532"/>
                <a:gd name="connsiteY126" fmla="*/ 1198664 h 1905794"/>
                <a:gd name="connsiteX127" fmla="*/ 4929134 w 5596532"/>
                <a:gd name="connsiteY127" fmla="*/ 1215047 h 1905794"/>
                <a:gd name="connsiteX128" fmla="*/ 4956041 w 5596532"/>
                <a:gd name="connsiteY128" fmla="*/ 1275087 h 1905794"/>
                <a:gd name="connsiteX129" fmla="*/ 4901531 w 5596532"/>
                <a:gd name="connsiteY129" fmla="*/ 1304760 h 1905794"/>
                <a:gd name="connsiteX130" fmla="*/ 4875477 w 5596532"/>
                <a:gd name="connsiteY130" fmla="*/ 1282583 h 1905794"/>
                <a:gd name="connsiteX131" fmla="*/ 4903776 w 5596532"/>
                <a:gd name="connsiteY131" fmla="*/ 1203147 h 1905794"/>
                <a:gd name="connsiteX132" fmla="*/ 4834190 w 5596532"/>
                <a:gd name="connsiteY132" fmla="*/ 1224554 h 1905794"/>
                <a:gd name="connsiteX133" fmla="*/ 4851277 w 5596532"/>
                <a:gd name="connsiteY133" fmla="*/ 1156555 h 1905794"/>
                <a:gd name="connsiteX134" fmla="*/ 4814555 w 5596532"/>
                <a:gd name="connsiteY134" fmla="*/ 1270068 h 1905794"/>
                <a:gd name="connsiteX135" fmla="*/ 4794144 w 5596532"/>
                <a:gd name="connsiteY135" fmla="*/ 1338146 h 1905794"/>
                <a:gd name="connsiteX136" fmla="*/ 4811693 w 5596532"/>
                <a:gd name="connsiteY136" fmla="*/ 1356306 h 1905794"/>
                <a:gd name="connsiteX137" fmla="*/ 4790200 w 5596532"/>
                <a:gd name="connsiteY137" fmla="*/ 1376551 h 1905794"/>
                <a:gd name="connsiteX138" fmla="*/ 4894811 w 5596532"/>
                <a:gd name="connsiteY138" fmla="*/ 1442931 h 1905794"/>
                <a:gd name="connsiteX139" fmla="*/ 4842465 w 5596532"/>
                <a:gd name="connsiteY139" fmla="*/ 1507301 h 1905794"/>
                <a:gd name="connsiteX140" fmla="*/ 4945143 w 5596532"/>
                <a:gd name="connsiteY140" fmla="*/ 1509927 h 1905794"/>
                <a:gd name="connsiteX141" fmla="*/ 4911048 w 5596532"/>
                <a:gd name="connsiteY141" fmla="*/ 1578313 h 1905794"/>
                <a:gd name="connsiteX142" fmla="*/ 4947463 w 5596532"/>
                <a:gd name="connsiteY142" fmla="*/ 1604431 h 1905794"/>
                <a:gd name="connsiteX143" fmla="*/ 4702677 w 5596532"/>
                <a:gd name="connsiteY143" fmla="*/ 1905794 h 1905794"/>
                <a:gd name="connsiteX144" fmla="*/ 4683812 w 5596532"/>
                <a:gd name="connsiteY144" fmla="*/ 1900309 h 1905794"/>
                <a:gd name="connsiteX145" fmla="*/ 4683732 w 5596532"/>
                <a:gd name="connsiteY145" fmla="*/ 1839340 h 1905794"/>
                <a:gd name="connsiteX146" fmla="*/ 4749448 w 5596532"/>
                <a:gd name="connsiteY146" fmla="*/ 1782080 h 1905794"/>
                <a:gd name="connsiteX147" fmla="*/ 4708548 w 5596532"/>
                <a:gd name="connsiteY147" fmla="*/ 1779761 h 1905794"/>
                <a:gd name="connsiteX148" fmla="*/ 4827077 w 5596532"/>
                <a:gd name="connsiteY148" fmla="*/ 1695534 h 1905794"/>
                <a:gd name="connsiteX149" fmla="*/ 4741953 w 5596532"/>
                <a:gd name="connsiteY149" fmla="*/ 1661532 h 1905794"/>
                <a:gd name="connsiteX150" fmla="*/ 4829397 w 5596532"/>
                <a:gd name="connsiteY150" fmla="*/ 1595311 h 1905794"/>
                <a:gd name="connsiteX151" fmla="*/ 4652885 w 5596532"/>
                <a:gd name="connsiteY151" fmla="*/ 1527387 h 1905794"/>
                <a:gd name="connsiteX152" fmla="*/ 4774503 w 5596532"/>
                <a:gd name="connsiteY152" fmla="*/ 1459850 h 1905794"/>
                <a:gd name="connsiteX153" fmla="*/ 4779759 w 5596532"/>
                <a:gd name="connsiteY153" fmla="*/ 1446788 h 1905794"/>
                <a:gd name="connsiteX154" fmla="*/ 4642598 w 5596532"/>
                <a:gd name="connsiteY154" fmla="*/ 1410394 h 1905794"/>
                <a:gd name="connsiteX155" fmla="*/ 4746513 w 5596532"/>
                <a:gd name="connsiteY155" fmla="*/ 1400733 h 1905794"/>
                <a:gd name="connsiteX156" fmla="*/ 4687597 w 5596532"/>
                <a:gd name="connsiteY156" fmla="*/ 1377936 h 1905794"/>
                <a:gd name="connsiteX157" fmla="*/ 4752851 w 5596532"/>
                <a:gd name="connsiteY157" fmla="*/ 1318129 h 1905794"/>
                <a:gd name="connsiteX158" fmla="*/ 4643681 w 5596532"/>
                <a:gd name="connsiteY158" fmla="*/ 1268827 h 1905794"/>
                <a:gd name="connsiteX159" fmla="*/ 4625745 w 5596532"/>
                <a:gd name="connsiteY159" fmla="*/ 1366657 h 1905794"/>
                <a:gd name="connsiteX160" fmla="*/ 4544098 w 5596532"/>
                <a:gd name="connsiteY160" fmla="*/ 1324156 h 1905794"/>
                <a:gd name="connsiteX161" fmla="*/ 4469564 w 5596532"/>
                <a:gd name="connsiteY161" fmla="*/ 1444236 h 1905794"/>
                <a:gd name="connsiteX162" fmla="*/ 4422713 w 5596532"/>
                <a:gd name="connsiteY162" fmla="*/ 1410701 h 1905794"/>
                <a:gd name="connsiteX163" fmla="*/ 4317254 w 5596532"/>
                <a:gd name="connsiteY163" fmla="*/ 1489135 h 1905794"/>
                <a:gd name="connsiteX164" fmla="*/ 4263364 w 5596532"/>
                <a:gd name="connsiteY164" fmla="*/ 1441382 h 1905794"/>
                <a:gd name="connsiteX165" fmla="*/ 4219836 w 5596532"/>
                <a:gd name="connsiteY165" fmla="*/ 1496170 h 1905794"/>
                <a:gd name="connsiteX166" fmla="*/ 4185120 w 5596532"/>
                <a:gd name="connsiteY166" fmla="*/ 1440454 h 1905794"/>
                <a:gd name="connsiteX167" fmla="*/ 4158059 w 5596532"/>
                <a:gd name="connsiteY167" fmla="*/ 1475379 h 1905794"/>
                <a:gd name="connsiteX168" fmla="*/ 4145377 w 5596532"/>
                <a:gd name="connsiteY168" fmla="*/ 1361091 h 1905794"/>
                <a:gd name="connsiteX169" fmla="*/ 4038060 w 5596532"/>
                <a:gd name="connsiteY169" fmla="*/ 1427159 h 1905794"/>
                <a:gd name="connsiteX170" fmla="*/ 4042312 w 5596532"/>
                <a:gd name="connsiteY170" fmla="*/ 1392769 h 1905794"/>
                <a:gd name="connsiteX171" fmla="*/ 4047413 w 5596532"/>
                <a:gd name="connsiteY171" fmla="*/ 1351584 h 1905794"/>
                <a:gd name="connsiteX172" fmla="*/ 4054913 w 5596532"/>
                <a:gd name="connsiteY172" fmla="*/ 1333504 h 1905794"/>
                <a:gd name="connsiteX173" fmla="*/ 4099911 w 5596532"/>
                <a:gd name="connsiteY173" fmla="*/ 1275241 h 1905794"/>
                <a:gd name="connsiteX174" fmla="*/ 3968165 w 5596532"/>
                <a:gd name="connsiteY174" fmla="*/ 1290000 h 1905794"/>
                <a:gd name="connsiteX175" fmla="*/ 3953477 w 5596532"/>
                <a:gd name="connsiteY175" fmla="*/ 1239000 h 1905794"/>
                <a:gd name="connsiteX176" fmla="*/ 3875079 w 5596532"/>
                <a:gd name="connsiteY176" fmla="*/ 1277480 h 1905794"/>
                <a:gd name="connsiteX177" fmla="*/ 3868354 w 5596532"/>
                <a:gd name="connsiteY177" fmla="*/ 1253293 h 1905794"/>
                <a:gd name="connsiteX178" fmla="*/ 3864410 w 5596532"/>
                <a:gd name="connsiteY178" fmla="*/ 1207391 h 1905794"/>
                <a:gd name="connsiteX179" fmla="*/ 3841754 w 5596532"/>
                <a:gd name="connsiteY179" fmla="*/ 1219598 h 1905794"/>
                <a:gd name="connsiteX180" fmla="*/ 3819258 w 5596532"/>
                <a:gd name="connsiteY180" fmla="*/ 1141632 h 1905794"/>
                <a:gd name="connsiteX181" fmla="*/ 3812840 w 5596532"/>
                <a:gd name="connsiteY181" fmla="*/ 1192011 h 1905794"/>
                <a:gd name="connsiteX182" fmla="*/ 3781914 w 5596532"/>
                <a:gd name="connsiteY182" fmla="*/ 1115513 h 1905794"/>
                <a:gd name="connsiteX183" fmla="*/ 3767300 w 5596532"/>
                <a:gd name="connsiteY183" fmla="*/ 1242008 h 1905794"/>
                <a:gd name="connsiteX184" fmla="*/ 3697794 w 5596532"/>
                <a:gd name="connsiteY184" fmla="*/ 1167670 h 1905794"/>
                <a:gd name="connsiteX185" fmla="*/ 3694083 w 5596532"/>
                <a:gd name="connsiteY185" fmla="*/ 1282806 h 1905794"/>
                <a:gd name="connsiteX186" fmla="*/ 3610812 w 5596532"/>
                <a:gd name="connsiteY186" fmla="*/ 1261479 h 1905794"/>
                <a:gd name="connsiteX187" fmla="*/ 3542850 w 5596532"/>
                <a:gd name="connsiteY187" fmla="*/ 1353277 h 1905794"/>
                <a:gd name="connsiteX188" fmla="*/ 3464914 w 5596532"/>
                <a:gd name="connsiteY188" fmla="*/ 1290069 h 1905794"/>
                <a:gd name="connsiteX189" fmla="*/ 3369195 w 5596532"/>
                <a:gd name="connsiteY189" fmla="*/ 1386663 h 1905794"/>
                <a:gd name="connsiteX190" fmla="*/ 3281519 w 5596532"/>
                <a:gd name="connsiteY190" fmla="*/ 1277474 h 1905794"/>
                <a:gd name="connsiteX191" fmla="*/ 3198635 w 5596532"/>
                <a:gd name="connsiteY191" fmla="*/ 1344083 h 1905794"/>
                <a:gd name="connsiteX192" fmla="*/ 3170183 w 5596532"/>
                <a:gd name="connsiteY192" fmla="*/ 1184127 h 1905794"/>
                <a:gd name="connsiteX193" fmla="*/ 3137632 w 5596532"/>
                <a:gd name="connsiteY193" fmla="*/ 1296791 h 1905794"/>
                <a:gd name="connsiteX194" fmla="*/ 3076088 w 5596532"/>
                <a:gd name="connsiteY194" fmla="*/ 1264338 h 1905794"/>
                <a:gd name="connsiteX195" fmla="*/ 3068821 w 5596532"/>
                <a:gd name="connsiteY195" fmla="*/ 1346481 h 1905794"/>
                <a:gd name="connsiteX196" fmla="*/ 3011375 w 5596532"/>
                <a:gd name="connsiteY196" fmla="*/ 1311476 h 1905794"/>
                <a:gd name="connsiteX197" fmla="*/ 3016630 w 5596532"/>
                <a:gd name="connsiteY197" fmla="*/ 1402425 h 1905794"/>
                <a:gd name="connsiteX198" fmla="*/ 2964906 w 5596532"/>
                <a:gd name="connsiteY198" fmla="*/ 1417646 h 1905794"/>
                <a:gd name="connsiteX199" fmla="*/ 2930886 w 5596532"/>
                <a:gd name="connsiteY199" fmla="*/ 1345626 h 1905794"/>
                <a:gd name="connsiteX200" fmla="*/ 2882793 w 5596532"/>
                <a:gd name="connsiteY200" fmla="*/ 1390907 h 1905794"/>
                <a:gd name="connsiteX201" fmla="*/ 2823722 w 5596532"/>
                <a:gd name="connsiteY201" fmla="*/ 1330093 h 1905794"/>
                <a:gd name="connsiteX202" fmla="*/ 2813514 w 5596532"/>
                <a:gd name="connsiteY202" fmla="*/ 1401417 h 1905794"/>
                <a:gd name="connsiteX203" fmla="*/ 2777869 w 5596532"/>
                <a:gd name="connsiteY203" fmla="*/ 1387586 h 1905794"/>
                <a:gd name="connsiteX204" fmla="*/ 2759932 w 5596532"/>
                <a:gd name="connsiteY204" fmla="*/ 1448401 h 1905794"/>
                <a:gd name="connsiteX205" fmla="*/ 2704111 w 5596532"/>
                <a:gd name="connsiteY205" fmla="*/ 1361081 h 1905794"/>
                <a:gd name="connsiteX206" fmla="*/ 2615431 w 5596532"/>
                <a:gd name="connsiteY206" fmla="*/ 1429238 h 1905794"/>
                <a:gd name="connsiteX207" fmla="*/ 2585896 w 5596532"/>
                <a:gd name="connsiteY207" fmla="*/ 1328241 h 1905794"/>
                <a:gd name="connsiteX208" fmla="*/ 2451904 w 5596532"/>
                <a:gd name="connsiteY208" fmla="*/ 1387740 h 1905794"/>
                <a:gd name="connsiteX209" fmla="*/ 2472781 w 5596532"/>
                <a:gd name="connsiteY209" fmla="*/ 1311932 h 1905794"/>
                <a:gd name="connsiteX210" fmla="*/ 2362990 w 5596532"/>
                <a:gd name="connsiteY210" fmla="*/ 1323371 h 1905794"/>
                <a:gd name="connsiteX211" fmla="*/ 2299052 w 5596532"/>
                <a:gd name="connsiteY211" fmla="*/ 1298876 h 1905794"/>
                <a:gd name="connsiteX212" fmla="*/ 2311113 w 5596532"/>
                <a:gd name="connsiteY212" fmla="*/ 1356444 h 1905794"/>
                <a:gd name="connsiteX213" fmla="*/ 2289152 w 5596532"/>
                <a:gd name="connsiteY213" fmla="*/ 1380551 h 1905794"/>
                <a:gd name="connsiteX214" fmla="*/ 2249950 w 5596532"/>
                <a:gd name="connsiteY214" fmla="*/ 1394616 h 1905794"/>
                <a:gd name="connsiteX215" fmla="*/ 2234488 w 5596532"/>
                <a:gd name="connsiteY215" fmla="*/ 1482398 h 1905794"/>
                <a:gd name="connsiteX216" fmla="*/ 2132972 w 5596532"/>
                <a:gd name="connsiteY216" fmla="*/ 1442756 h 1905794"/>
                <a:gd name="connsiteX217" fmla="*/ 2109934 w 5596532"/>
                <a:gd name="connsiteY217" fmla="*/ 1384180 h 1905794"/>
                <a:gd name="connsiteX218" fmla="*/ 2068105 w 5596532"/>
                <a:gd name="connsiteY218" fmla="*/ 1451101 h 1905794"/>
                <a:gd name="connsiteX219" fmla="*/ 1975019 w 5596532"/>
                <a:gd name="connsiteY219" fmla="*/ 1425912 h 1905794"/>
                <a:gd name="connsiteX220" fmla="*/ 1850619 w 5596532"/>
                <a:gd name="connsiteY220" fmla="*/ 1418028 h 1905794"/>
                <a:gd name="connsiteX221" fmla="*/ 1817681 w 5596532"/>
                <a:gd name="connsiteY221" fmla="*/ 1375527 h 1905794"/>
                <a:gd name="connsiteX222" fmla="*/ 1808870 w 5596532"/>
                <a:gd name="connsiteY222" fmla="*/ 1403269 h 1905794"/>
                <a:gd name="connsiteX223" fmla="*/ 1748562 w 5596532"/>
                <a:gd name="connsiteY223" fmla="*/ 1378153 h 1905794"/>
                <a:gd name="connsiteX224" fmla="*/ 1762635 w 5596532"/>
                <a:gd name="connsiteY224" fmla="*/ 1321514 h 1905794"/>
                <a:gd name="connsiteX225" fmla="*/ 1692741 w 5596532"/>
                <a:gd name="connsiteY225" fmla="*/ 1357367 h 1905794"/>
                <a:gd name="connsiteX226" fmla="*/ 1637381 w 5596532"/>
                <a:gd name="connsiteY226" fmla="*/ 1193931 h 1905794"/>
                <a:gd name="connsiteX227" fmla="*/ 1551562 w 5596532"/>
                <a:gd name="connsiteY227" fmla="*/ 1147801 h 1905794"/>
                <a:gd name="connsiteX228" fmla="*/ 1559296 w 5596532"/>
                <a:gd name="connsiteY228" fmla="*/ 1190536 h 1905794"/>
                <a:gd name="connsiteX229" fmla="*/ 1426700 w 5596532"/>
                <a:gd name="connsiteY229" fmla="*/ 1082276 h 1905794"/>
                <a:gd name="connsiteX230" fmla="*/ 1428787 w 5596532"/>
                <a:gd name="connsiteY230" fmla="*/ 1201661 h 1905794"/>
                <a:gd name="connsiteX231" fmla="*/ 1354874 w 5596532"/>
                <a:gd name="connsiteY231" fmla="*/ 1154290 h 1905794"/>
                <a:gd name="connsiteX232" fmla="*/ 1367630 w 5596532"/>
                <a:gd name="connsiteY232" fmla="*/ 1324060 h 1905794"/>
                <a:gd name="connsiteX233" fmla="*/ 1268434 w 5596532"/>
                <a:gd name="connsiteY233" fmla="*/ 1262009 h 1905794"/>
                <a:gd name="connsiteX234" fmla="*/ 1232173 w 5596532"/>
                <a:gd name="connsiteY234" fmla="*/ 1346009 h 1905794"/>
                <a:gd name="connsiteX235" fmla="*/ 1166531 w 5596532"/>
                <a:gd name="connsiteY235" fmla="*/ 1227546 h 1905794"/>
                <a:gd name="connsiteX236" fmla="*/ 1119909 w 5596532"/>
                <a:gd name="connsiteY236" fmla="*/ 1267649 h 1905794"/>
                <a:gd name="connsiteX237" fmla="*/ 1079088 w 5596532"/>
                <a:gd name="connsiteY237" fmla="*/ 1251733 h 1905794"/>
                <a:gd name="connsiteX238" fmla="*/ 1070738 w 5596532"/>
                <a:gd name="connsiteY238" fmla="*/ 1363548 h 1905794"/>
                <a:gd name="connsiteX239" fmla="*/ 948812 w 5596532"/>
                <a:gd name="connsiteY239" fmla="*/ 1365018 h 1905794"/>
                <a:gd name="connsiteX240" fmla="*/ 927706 w 5596532"/>
                <a:gd name="connsiteY240" fmla="*/ 1257144 h 1905794"/>
                <a:gd name="connsiteX241" fmla="*/ 833612 w 5596532"/>
                <a:gd name="connsiteY241" fmla="*/ 1322904 h 1905794"/>
                <a:gd name="connsiteX242" fmla="*/ 847838 w 5596532"/>
                <a:gd name="connsiteY242" fmla="*/ 1240300 h 1905794"/>
                <a:gd name="connsiteX243" fmla="*/ 730860 w 5596532"/>
                <a:gd name="connsiteY243" fmla="*/ 1292149 h 1905794"/>
                <a:gd name="connsiteX244" fmla="*/ 782350 w 5596532"/>
                <a:gd name="connsiteY244" fmla="*/ 1192621 h 1905794"/>
                <a:gd name="connsiteX245" fmla="*/ 623234 w 5596532"/>
                <a:gd name="connsiteY245" fmla="*/ 1229249 h 1905794"/>
                <a:gd name="connsiteX246" fmla="*/ 697922 w 5596532"/>
                <a:gd name="connsiteY246" fmla="*/ 1129100 h 1905794"/>
                <a:gd name="connsiteX247" fmla="*/ 585970 w 5596532"/>
                <a:gd name="connsiteY247" fmla="*/ 1171909 h 1905794"/>
                <a:gd name="connsiteX248" fmla="*/ 560841 w 5596532"/>
                <a:gd name="connsiteY248" fmla="*/ 1159929 h 1905794"/>
                <a:gd name="connsiteX249" fmla="*/ 610171 w 5596532"/>
                <a:gd name="connsiteY249" fmla="*/ 1095793 h 1905794"/>
                <a:gd name="connsiteX250" fmla="*/ 563702 w 5596532"/>
                <a:gd name="connsiteY250" fmla="*/ 1092860 h 1905794"/>
                <a:gd name="connsiteX251" fmla="*/ 579706 w 5596532"/>
                <a:gd name="connsiteY251" fmla="*/ 1051441 h 1905794"/>
                <a:gd name="connsiteX252" fmla="*/ 686403 w 5596532"/>
                <a:gd name="connsiteY252" fmla="*/ 1058242 h 1905794"/>
                <a:gd name="connsiteX253" fmla="*/ 661969 w 5596532"/>
                <a:gd name="connsiteY253" fmla="*/ 990010 h 1905794"/>
                <a:gd name="connsiteX254" fmla="*/ 625400 w 5596532"/>
                <a:gd name="connsiteY254" fmla="*/ 1004770 h 1905794"/>
                <a:gd name="connsiteX255" fmla="*/ 578162 w 5596532"/>
                <a:gd name="connsiteY255" fmla="*/ 904006 h 1905794"/>
                <a:gd name="connsiteX256" fmla="*/ 554503 w 5596532"/>
                <a:gd name="connsiteY256" fmla="*/ 972164 h 1905794"/>
                <a:gd name="connsiteX257" fmla="*/ 549943 w 5596532"/>
                <a:gd name="connsiteY257" fmla="*/ 913821 h 1905794"/>
                <a:gd name="connsiteX258" fmla="*/ 421058 w 5596532"/>
                <a:gd name="connsiteY258" fmla="*/ 974249 h 1905794"/>
                <a:gd name="connsiteX259" fmla="*/ 419359 w 5596532"/>
                <a:gd name="connsiteY259" fmla="*/ 892955 h 1905794"/>
                <a:gd name="connsiteX260" fmla="*/ 366011 w 5596532"/>
                <a:gd name="connsiteY260" fmla="*/ 910574 h 1905794"/>
                <a:gd name="connsiteX261" fmla="*/ 396321 w 5596532"/>
                <a:gd name="connsiteY261" fmla="*/ 827503 h 1905794"/>
                <a:gd name="connsiteX262" fmla="*/ 323646 w 5596532"/>
                <a:gd name="connsiteY262" fmla="*/ 764062 h 1905794"/>
                <a:gd name="connsiteX263" fmla="*/ 214396 w 5596532"/>
                <a:gd name="connsiteY263" fmla="*/ 789252 h 1905794"/>
                <a:gd name="connsiteX264" fmla="*/ 140558 w 5596532"/>
                <a:gd name="connsiteY264" fmla="*/ 771712 h 1905794"/>
                <a:gd name="connsiteX265" fmla="*/ 137697 w 5596532"/>
                <a:gd name="connsiteY265" fmla="*/ 740804 h 1905794"/>
                <a:gd name="connsiteX266" fmla="*/ 13993 w 5596532"/>
                <a:gd name="connsiteY266" fmla="*/ 740724 h 1905794"/>
                <a:gd name="connsiteX267" fmla="*/ 127956 w 5596532"/>
                <a:gd name="connsiteY267" fmla="*/ 676508 h 1905794"/>
                <a:gd name="connsiteX268" fmla="*/ 101516 w 5596532"/>
                <a:gd name="connsiteY268" fmla="*/ 664068 h 1905794"/>
                <a:gd name="connsiteX269" fmla="*/ 114738 w 5596532"/>
                <a:gd name="connsiteY269" fmla="*/ 643048 h 1905794"/>
                <a:gd name="connsiteX270" fmla="*/ 7267 w 5596532"/>
                <a:gd name="connsiteY270" fmla="*/ 560831 h 1905794"/>
                <a:gd name="connsiteX271" fmla="*/ 60074 w 5596532"/>
                <a:gd name="connsiteY271" fmla="*/ 556661 h 1905794"/>
                <a:gd name="connsiteX272" fmla="*/ 0 w 5596532"/>
                <a:gd name="connsiteY272" fmla="*/ 458757 h 1905794"/>
                <a:gd name="connsiteX273" fmla="*/ 61852 w 5596532"/>
                <a:gd name="connsiteY273" fmla="*/ 493687 h 1905794"/>
                <a:gd name="connsiteX274" fmla="*/ 106309 w 5596532"/>
                <a:gd name="connsiteY274" fmla="*/ 541053 h 1905794"/>
                <a:gd name="connsiteX275" fmla="*/ 108008 w 5596532"/>
                <a:gd name="connsiteY275" fmla="*/ 473283 h 1905794"/>
                <a:gd name="connsiteX276" fmla="*/ 246713 w 5596532"/>
                <a:gd name="connsiteY276" fmla="*/ 503035 h 1905794"/>
                <a:gd name="connsiteX277" fmla="*/ 236277 w 5596532"/>
                <a:gd name="connsiteY277" fmla="*/ 442528 h 1905794"/>
                <a:gd name="connsiteX278" fmla="*/ 277485 w 5596532"/>
                <a:gd name="connsiteY278" fmla="*/ 442915 h 1905794"/>
                <a:gd name="connsiteX279" fmla="*/ 258078 w 5596532"/>
                <a:gd name="connsiteY279" fmla="*/ 333265 h 1905794"/>
                <a:gd name="connsiteX280" fmla="*/ 347841 w 5596532"/>
                <a:gd name="connsiteY280" fmla="*/ 393613 h 1905794"/>
                <a:gd name="connsiteX281" fmla="*/ 396937 w 5596532"/>
                <a:gd name="connsiteY281" fmla="*/ 264412 h 1905794"/>
                <a:gd name="connsiteX282" fmla="*/ 516543 w 5596532"/>
                <a:gd name="connsiteY282" fmla="*/ 394462 h 1905794"/>
                <a:gd name="connsiteX283" fmla="*/ 469459 w 5596532"/>
                <a:gd name="connsiteY283" fmla="*/ 418956 h 1905794"/>
                <a:gd name="connsiteX284" fmla="*/ 492730 w 5596532"/>
                <a:gd name="connsiteY284" fmla="*/ 499862 h 1905794"/>
                <a:gd name="connsiteX285" fmla="*/ 575614 w 5596532"/>
                <a:gd name="connsiteY285" fmla="*/ 498626 h 1905794"/>
                <a:gd name="connsiteX286" fmla="*/ 733726 w 5596532"/>
                <a:gd name="connsiteY286" fmla="*/ 494377 h 1905794"/>
                <a:gd name="connsiteX287" fmla="*/ 735196 w 5596532"/>
                <a:gd name="connsiteY287" fmla="*/ 603794 h 1905794"/>
                <a:gd name="connsiteX288" fmla="*/ 914956 w 5596532"/>
                <a:gd name="connsiteY288" fmla="*/ 437657 h 1905794"/>
                <a:gd name="connsiteX289" fmla="*/ 868100 w 5596532"/>
                <a:gd name="connsiteY289" fmla="*/ 565622 h 1905794"/>
                <a:gd name="connsiteX290" fmla="*/ 956859 w 5596532"/>
                <a:gd name="connsiteY290" fmla="*/ 608584 h 1905794"/>
                <a:gd name="connsiteX291" fmla="*/ 837482 w 5596532"/>
                <a:gd name="connsiteY291" fmla="*/ 696292 h 1905794"/>
                <a:gd name="connsiteX292" fmla="*/ 841967 w 5596532"/>
                <a:gd name="connsiteY292" fmla="*/ 711131 h 1905794"/>
                <a:gd name="connsiteX293" fmla="*/ 923768 w 5596532"/>
                <a:gd name="connsiteY293" fmla="*/ 691273 h 1905794"/>
                <a:gd name="connsiteX294" fmla="*/ 1135616 w 5596532"/>
                <a:gd name="connsiteY294" fmla="*/ 745053 h 1905794"/>
                <a:gd name="connsiteX295" fmla="*/ 1065101 w 5596532"/>
                <a:gd name="connsiteY295" fmla="*/ 828739 h 1905794"/>
                <a:gd name="connsiteX296" fmla="*/ 1112339 w 5596532"/>
                <a:gd name="connsiteY296" fmla="*/ 898054 h 1905794"/>
                <a:gd name="connsiteX297" fmla="*/ 1181230 w 5596532"/>
                <a:gd name="connsiteY297" fmla="*/ 846125 h 1905794"/>
                <a:gd name="connsiteX298" fmla="*/ 1219964 w 5596532"/>
                <a:gd name="connsiteY298" fmla="*/ 919073 h 1905794"/>
                <a:gd name="connsiteX299" fmla="*/ 1258853 w 5596532"/>
                <a:gd name="connsiteY299" fmla="*/ 884376 h 1905794"/>
                <a:gd name="connsiteX300" fmla="*/ 1319701 w 5596532"/>
                <a:gd name="connsiteY300" fmla="*/ 920543 h 1905794"/>
                <a:gd name="connsiteX301" fmla="*/ 1342357 w 5596532"/>
                <a:gd name="connsiteY301" fmla="*/ 836623 h 1905794"/>
                <a:gd name="connsiteX302" fmla="*/ 1397871 w 5596532"/>
                <a:gd name="connsiteY302" fmla="*/ 861272 h 1905794"/>
                <a:gd name="connsiteX303" fmla="*/ 1438230 w 5596532"/>
                <a:gd name="connsiteY303" fmla="*/ 808187 h 1905794"/>
                <a:gd name="connsiteX304" fmla="*/ 1458640 w 5596532"/>
                <a:gd name="connsiteY304" fmla="*/ 859961 h 1905794"/>
                <a:gd name="connsiteX305" fmla="*/ 1506961 w 5596532"/>
                <a:gd name="connsiteY305" fmla="*/ 775347 h 1905794"/>
                <a:gd name="connsiteX306" fmla="*/ 1648066 w 5596532"/>
                <a:gd name="connsiteY306" fmla="*/ 866837 h 1905794"/>
                <a:gd name="connsiteX307" fmla="*/ 1622241 w 5596532"/>
                <a:gd name="connsiteY307" fmla="*/ 1023858 h 1905794"/>
                <a:gd name="connsiteX308" fmla="*/ 1599124 w 5596532"/>
                <a:gd name="connsiteY308" fmla="*/ 1026485 h 1905794"/>
                <a:gd name="connsiteX309" fmla="*/ 1623404 w 5596532"/>
                <a:gd name="connsiteY309" fmla="*/ 1100436 h 1905794"/>
                <a:gd name="connsiteX310" fmla="*/ 1599203 w 5596532"/>
                <a:gd name="connsiteY310" fmla="*/ 1138066 h 1905794"/>
                <a:gd name="connsiteX311" fmla="*/ 1728014 w 5596532"/>
                <a:gd name="connsiteY311" fmla="*/ 1146873 h 1905794"/>
                <a:gd name="connsiteX312" fmla="*/ 1735589 w 5596532"/>
                <a:gd name="connsiteY312" fmla="*/ 1162481 h 1905794"/>
                <a:gd name="connsiteX313" fmla="*/ 1706516 w 5596532"/>
                <a:gd name="connsiteY313" fmla="*/ 1244857 h 1905794"/>
                <a:gd name="connsiteX314" fmla="*/ 1811046 w 5596532"/>
                <a:gd name="connsiteY314" fmla="*/ 1283183 h 1905794"/>
                <a:gd name="connsiteX315" fmla="*/ 1868492 w 5596532"/>
                <a:gd name="connsiteY315" fmla="*/ 1191539 h 1905794"/>
                <a:gd name="connsiteX316" fmla="*/ 1854033 w 5596532"/>
                <a:gd name="connsiteY316" fmla="*/ 1228941 h 1905794"/>
                <a:gd name="connsiteX317" fmla="*/ 1944804 w 5596532"/>
                <a:gd name="connsiteY317" fmla="*/ 1218973 h 1905794"/>
                <a:gd name="connsiteX318" fmla="*/ 2087761 w 5596532"/>
                <a:gd name="connsiteY318" fmla="*/ 1251892 h 1905794"/>
                <a:gd name="connsiteX319" fmla="*/ 2156339 w 5596532"/>
                <a:gd name="connsiteY319" fmla="*/ 1233732 h 1905794"/>
                <a:gd name="connsiteX320" fmla="*/ 2138710 w 5596532"/>
                <a:gd name="connsiteY320" fmla="*/ 1197799 h 1905794"/>
                <a:gd name="connsiteX321" fmla="*/ 2186028 w 5596532"/>
                <a:gd name="connsiteY321" fmla="*/ 1201815 h 1905794"/>
                <a:gd name="connsiteX322" fmla="*/ 2207214 w 5596532"/>
                <a:gd name="connsiteY322" fmla="*/ 1196329 h 1905794"/>
                <a:gd name="connsiteX323" fmla="*/ 2354964 w 5596532"/>
                <a:gd name="connsiteY323" fmla="*/ 1261855 h 1905794"/>
                <a:gd name="connsiteX324" fmla="*/ 2315455 w 5596532"/>
                <a:gd name="connsiteY324" fmla="*/ 1159081 h 1905794"/>
                <a:gd name="connsiteX325" fmla="*/ 2383029 w 5596532"/>
                <a:gd name="connsiteY325" fmla="*/ 1159081 h 1905794"/>
                <a:gd name="connsiteX326" fmla="*/ 2400191 w 5596532"/>
                <a:gd name="connsiteY326" fmla="*/ 1119981 h 1905794"/>
                <a:gd name="connsiteX327" fmla="*/ 2483536 w 5596532"/>
                <a:gd name="connsiteY327" fmla="*/ 1258996 h 1905794"/>
                <a:gd name="connsiteX328" fmla="*/ 2525439 w 5596532"/>
                <a:gd name="connsiteY328" fmla="*/ 1200038 h 1905794"/>
                <a:gd name="connsiteX329" fmla="*/ 2493197 w 5596532"/>
                <a:gd name="connsiteY329" fmla="*/ 1068365 h 1905794"/>
                <a:gd name="connsiteX330" fmla="*/ 2503171 w 5596532"/>
                <a:gd name="connsiteY330" fmla="*/ 1020458 h 1905794"/>
                <a:gd name="connsiteX331" fmla="*/ 2580412 w 5596532"/>
                <a:gd name="connsiteY331" fmla="*/ 1050364 h 1905794"/>
                <a:gd name="connsiteX332" fmla="*/ 2622008 w 5596532"/>
                <a:gd name="connsiteY332" fmla="*/ 962502 h 1905794"/>
                <a:gd name="connsiteX333" fmla="*/ 2420755 w 5596532"/>
                <a:gd name="connsiteY333" fmla="*/ 918304 h 1905794"/>
                <a:gd name="connsiteX334" fmla="*/ 2503872 w 5596532"/>
                <a:gd name="connsiteY334" fmla="*/ 836315 h 1905794"/>
                <a:gd name="connsiteX335" fmla="*/ 2494981 w 5596532"/>
                <a:gd name="connsiteY335" fmla="*/ 839716 h 1905794"/>
                <a:gd name="connsiteX336" fmla="*/ 2392456 w 5596532"/>
                <a:gd name="connsiteY336" fmla="*/ 812670 h 1905794"/>
                <a:gd name="connsiteX337" fmla="*/ 2397250 w 5596532"/>
                <a:gd name="connsiteY337" fmla="*/ 788944 h 1905794"/>
                <a:gd name="connsiteX338" fmla="*/ 2381941 w 5596532"/>
                <a:gd name="connsiteY338" fmla="*/ 792345 h 1905794"/>
                <a:gd name="connsiteX339" fmla="*/ 2299832 w 5596532"/>
                <a:gd name="connsiteY339" fmla="*/ 917837 h 1905794"/>
                <a:gd name="connsiteX340" fmla="*/ 2231563 w 5596532"/>
                <a:gd name="connsiteY340" fmla="*/ 887777 h 1905794"/>
                <a:gd name="connsiteX341" fmla="*/ 2240374 w 5596532"/>
                <a:gd name="connsiteY341" fmla="*/ 804866 h 1905794"/>
                <a:gd name="connsiteX342" fmla="*/ 2232720 w 5596532"/>
                <a:gd name="connsiteY342" fmla="*/ 801772 h 1905794"/>
                <a:gd name="connsiteX343" fmla="*/ 2063009 w 5596532"/>
                <a:gd name="connsiteY343" fmla="*/ 829668 h 1905794"/>
                <a:gd name="connsiteX344" fmla="*/ 2025586 w 5596532"/>
                <a:gd name="connsiteY344" fmla="*/ 731764 h 1905794"/>
                <a:gd name="connsiteX345" fmla="*/ 2023574 w 5596532"/>
                <a:gd name="connsiteY345" fmla="*/ 741578 h 1905794"/>
                <a:gd name="connsiteX346" fmla="*/ 1989479 w 5596532"/>
                <a:gd name="connsiteY346" fmla="*/ 713991 h 1905794"/>
                <a:gd name="connsiteX347" fmla="*/ 1972004 w 5596532"/>
                <a:gd name="connsiteY347" fmla="*/ 680917 h 1905794"/>
                <a:gd name="connsiteX348" fmla="*/ 2064474 w 5596532"/>
                <a:gd name="connsiteY348" fmla="*/ 714685 h 1905794"/>
                <a:gd name="connsiteX349" fmla="*/ 2038495 w 5596532"/>
                <a:gd name="connsiteY349" fmla="*/ 632082 h 1905794"/>
                <a:gd name="connsiteX350" fmla="*/ 2148748 w 5596532"/>
                <a:gd name="connsiteY350" fmla="*/ 667394 h 1905794"/>
                <a:gd name="connsiteX351" fmla="*/ 2128566 w 5596532"/>
                <a:gd name="connsiteY351" fmla="*/ 571654 h 1905794"/>
                <a:gd name="connsiteX352" fmla="*/ 2253895 w 5596532"/>
                <a:gd name="connsiteY352" fmla="*/ 603571 h 1905794"/>
                <a:gd name="connsiteX353" fmla="*/ 2271369 w 5596532"/>
                <a:gd name="connsiteY353" fmla="*/ 639270 h 1905794"/>
                <a:gd name="connsiteX354" fmla="*/ 2317371 w 5596532"/>
                <a:gd name="connsiteY354" fmla="*/ 635949 h 1905794"/>
                <a:gd name="connsiteX355" fmla="*/ 2327733 w 5596532"/>
                <a:gd name="connsiteY355" fmla="*/ 679840 h 1905794"/>
                <a:gd name="connsiteX356" fmla="*/ 2387265 w 5596532"/>
                <a:gd name="connsiteY356" fmla="*/ 680923 h 1905794"/>
                <a:gd name="connsiteX357" fmla="*/ 2452058 w 5596532"/>
                <a:gd name="connsiteY357" fmla="*/ 557128 h 1905794"/>
                <a:gd name="connsiteX358" fmla="*/ 2462961 w 5596532"/>
                <a:gd name="connsiteY358" fmla="*/ 549091 h 1905794"/>
                <a:gd name="connsiteX359" fmla="*/ 2564710 w 5596532"/>
                <a:gd name="connsiteY359" fmla="*/ 591825 h 1905794"/>
                <a:gd name="connsiteX360" fmla="*/ 2437062 w 5596532"/>
                <a:gd name="connsiteY360" fmla="*/ 657584 h 1905794"/>
                <a:gd name="connsiteX361" fmla="*/ 2551025 w 5596532"/>
                <a:gd name="connsiteY361" fmla="*/ 670641 h 1905794"/>
                <a:gd name="connsiteX362" fmla="*/ 2551875 w 5596532"/>
                <a:gd name="connsiteY362" fmla="*/ 611603 h 1905794"/>
                <a:gd name="connsiteX363" fmla="*/ 2674729 w 5596532"/>
                <a:gd name="connsiteY363" fmla="*/ 588191 h 1905794"/>
                <a:gd name="connsiteX364" fmla="*/ 2820781 w 5596532"/>
                <a:gd name="connsiteY364" fmla="*/ 547006 h 1905794"/>
                <a:gd name="connsiteX365" fmla="*/ 2765734 w 5596532"/>
                <a:gd name="connsiteY365" fmla="*/ 554576 h 1905794"/>
                <a:gd name="connsiteX366" fmla="*/ 2744857 w 5596532"/>
                <a:gd name="connsiteY366" fmla="*/ 544066 h 1905794"/>
                <a:gd name="connsiteX367" fmla="*/ 2801841 w 5596532"/>
                <a:gd name="connsiteY367" fmla="*/ 490286 h 1905794"/>
                <a:gd name="connsiteX368" fmla="*/ 2661746 w 5596532"/>
                <a:gd name="connsiteY368" fmla="*/ 480010 h 1905794"/>
                <a:gd name="connsiteX369" fmla="*/ 2824417 w 5596532"/>
                <a:gd name="connsiteY369" fmla="*/ 391379 h 1905794"/>
                <a:gd name="connsiteX370" fmla="*/ 2743466 w 5596532"/>
                <a:gd name="connsiteY370" fmla="*/ 392769 h 1905794"/>
                <a:gd name="connsiteX371" fmla="*/ 2760554 w 5596532"/>
                <a:gd name="connsiteY371" fmla="*/ 332188 h 1905794"/>
                <a:gd name="connsiteX372" fmla="*/ 2573835 w 5596532"/>
                <a:gd name="connsiteY372" fmla="*/ 341154 h 1905794"/>
                <a:gd name="connsiteX373" fmla="*/ 2707747 w 5596532"/>
                <a:gd name="connsiteY373" fmla="*/ 271298 h 1905794"/>
                <a:gd name="connsiteX374" fmla="*/ 2488090 w 5596532"/>
                <a:gd name="connsiteY374" fmla="*/ 280880 h 1905794"/>
                <a:gd name="connsiteX375" fmla="*/ 2488170 w 5596532"/>
                <a:gd name="connsiteY375" fmla="*/ 212415 h 1905794"/>
                <a:gd name="connsiteX376" fmla="*/ 2630044 w 5596532"/>
                <a:gd name="connsiteY376" fmla="*/ 242087 h 1905794"/>
                <a:gd name="connsiteX377" fmla="*/ 2625405 w 5596532"/>
                <a:gd name="connsiteY377" fmla="*/ 220065 h 1905794"/>
                <a:gd name="connsiteX378" fmla="*/ 2527908 w 5596532"/>
                <a:gd name="connsiteY378" fmla="*/ 166667 h 1905794"/>
                <a:gd name="connsiteX379" fmla="*/ 2494816 w 5596532"/>
                <a:gd name="connsiteY379" fmla="*/ 20235 h 1905794"/>
                <a:gd name="connsiteX380" fmla="*/ 2791788 w 5596532"/>
                <a:gd name="connsiteY380" fmla="*/ 178646 h 1905794"/>
                <a:gd name="connsiteX381" fmla="*/ 2750887 w 5596532"/>
                <a:gd name="connsiteY381" fmla="*/ 102764 h 1905794"/>
                <a:gd name="connsiteX382" fmla="*/ 2804156 w 5596532"/>
                <a:gd name="connsiteY382" fmla="*/ 107475 h 1905794"/>
                <a:gd name="connsiteX383" fmla="*/ 2756318 w 5596532"/>
                <a:gd name="connsiteY383" fmla="*/ 0 h 1905794"/>
                <a:gd name="connsiteX384" fmla="*/ 2681163 w 5596532"/>
                <a:gd name="connsiteY384" fmla="*/ 598388 h 1905794"/>
                <a:gd name="connsiteX385" fmla="*/ 2677607 w 5596532"/>
                <a:gd name="connsiteY385" fmla="*/ 645753 h 1905794"/>
                <a:gd name="connsiteX386" fmla="*/ 2775873 w 5596532"/>
                <a:gd name="connsiteY386" fmla="*/ 632617 h 1905794"/>
                <a:gd name="connsiteX387" fmla="*/ 2681163 w 5596532"/>
                <a:gd name="connsiteY387" fmla="*/ 598388 h 1905794"/>
                <a:gd name="connsiteX388" fmla="*/ 2936926 w 5596532"/>
                <a:gd name="connsiteY388" fmla="*/ 667468 h 1905794"/>
                <a:gd name="connsiteX389" fmla="*/ 2952851 w 5596532"/>
                <a:gd name="connsiteY389" fmla="*/ 712829 h 1905794"/>
                <a:gd name="connsiteX390" fmla="*/ 2914271 w 5596532"/>
                <a:gd name="connsiteY390" fmla="*/ 705719 h 1905794"/>
                <a:gd name="connsiteX391" fmla="*/ 2888913 w 5596532"/>
                <a:gd name="connsiteY391" fmla="*/ 813593 h 1905794"/>
                <a:gd name="connsiteX392" fmla="*/ 2990354 w 5596532"/>
                <a:gd name="connsiteY392" fmla="*/ 727201 h 1905794"/>
                <a:gd name="connsiteX393" fmla="*/ 2980380 w 5596532"/>
                <a:gd name="connsiteY393" fmla="*/ 812898 h 1905794"/>
                <a:gd name="connsiteX394" fmla="*/ 3098208 w 5596532"/>
                <a:gd name="connsiteY394" fmla="*/ 889247 h 1905794"/>
                <a:gd name="connsiteX395" fmla="*/ 3151864 w 5596532"/>
                <a:gd name="connsiteY395" fmla="*/ 816686 h 1905794"/>
                <a:gd name="connsiteX396" fmla="*/ 3318093 w 5596532"/>
                <a:gd name="connsiteY396" fmla="*/ 1008553 h 1905794"/>
                <a:gd name="connsiteX397" fmla="*/ 3331623 w 5596532"/>
                <a:gd name="connsiteY397" fmla="*/ 956704 h 1905794"/>
                <a:gd name="connsiteX398" fmla="*/ 3384197 w 5596532"/>
                <a:gd name="connsiteY398" fmla="*/ 1035753 h 1905794"/>
                <a:gd name="connsiteX399" fmla="*/ 3470944 w 5596532"/>
                <a:gd name="connsiteY399" fmla="*/ 858333 h 1905794"/>
                <a:gd name="connsiteX400" fmla="*/ 3376155 w 5596532"/>
                <a:gd name="connsiteY400" fmla="*/ 913815 h 1905794"/>
                <a:gd name="connsiteX401" fmla="*/ 3351338 w 5596532"/>
                <a:gd name="connsiteY401" fmla="*/ 881283 h 1905794"/>
                <a:gd name="connsiteX402" fmla="*/ 3260493 w 5596532"/>
                <a:gd name="connsiteY402" fmla="*/ 929965 h 1905794"/>
                <a:gd name="connsiteX403" fmla="*/ 3255391 w 5596532"/>
                <a:gd name="connsiteY403" fmla="*/ 816298 h 1905794"/>
                <a:gd name="connsiteX404" fmla="*/ 3199336 w 5596532"/>
                <a:gd name="connsiteY404" fmla="*/ 820240 h 1905794"/>
                <a:gd name="connsiteX405" fmla="*/ 3236988 w 5596532"/>
                <a:gd name="connsiteY405" fmla="*/ 704717 h 1905794"/>
                <a:gd name="connsiteX406" fmla="*/ 2999086 w 5596532"/>
                <a:gd name="connsiteY406" fmla="*/ 733928 h 1905794"/>
                <a:gd name="connsiteX407" fmla="*/ 3067282 w 5596532"/>
                <a:gd name="connsiteY407" fmla="*/ 612452 h 1905794"/>
                <a:gd name="connsiteX408" fmla="*/ 3006045 w 5596532"/>
                <a:gd name="connsiteY408" fmla="*/ 610367 h 1905794"/>
                <a:gd name="connsiteX409" fmla="*/ 2936926 w 5596532"/>
                <a:gd name="connsiteY409" fmla="*/ 667468 h 1905794"/>
                <a:gd name="connsiteX410" fmla="*/ 2819640 w 5596532"/>
                <a:gd name="connsiteY410" fmla="*/ 667468 h 1905794"/>
                <a:gd name="connsiteX411" fmla="*/ 2829922 w 5596532"/>
                <a:gd name="connsiteY411" fmla="*/ 640422 h 1905794"/>
                <a:gd name="connsiteX412" fmla="*/ 2672431 w 5596532"/>
                <a:gd name="connsiteY412" fmla="*/ 674498 h 1905794"/>
                <a:gd name="connsiteX413" fmla="*/ 2682405 w 5596532"/>
                <a:gd name="connsiteY413" fmla="*/ 702780 h 1905794"/>
                <a:gd name="connsiteX414" fmla="*/ 2756939 w 5596532"/>
                <a:gd name="connsiteY414" fmla="*/ 745669 h 1905794"/>
                <a:gd name="connsiteX415" fmla="*/ 2848793 w 5596532"/>
                <a:gd name="connsiteY415" fmla="*/ 734618 h 1905794"/>
                <a:gd name="connsiteX416" fmla="*/ 2852891 w 5596532"/>
                <a:gd name="connsiteY416" fmla="*/ 672105 h 1905794"/>
                <a:gd name="connsiteX417" fmla="*/ 2912503 w 5596532"/>
                <a:gd name="connsiteY417" fmla="*/ 696600 h 1905794"/>
                <a:gd name="connsiteX418" fmla="*/ 2922865 w 5596532"/>
                <a:gd name="connsiteY418" fmla="*/ 631535 h 1905794"/>
                <a:gd name="connsiteX419" fmla="*/ 2819640 w 5596532"/>
                <a:gd name="connsiteY419" fmla="*/ 667468 h 1905794"/>
                <a:gd name="connsiteX420" fmla="*/ 3503718 w 5596532"/>
                <a:gd name="connsiteY420" fmla="*/ 795279 h 1905794"/>
                <a:gd name="connsiteX421" fmla="*/ 3478281 w 5596532"/>
                <a:gd name="connsiteY421" fmla="*/ 843419 h 1905794"/>
                <a:gd name="connsiteX422" fmla="*/ 3499853 w 5596532"/>
                <a:gd name="connsiteY422" fmla="*/ 920463 h 1905794"/>
                <a:gd name="connsiteX423" fmla="*/ 3536502 w 5596532"/>
                <a:gd name="connsiteY423" fmla="*/ 897592 h 1905794"/>
                <a:gd name="connsiteX424" fmla="*/ 3724537 w 5596532"/>
                <a:gd name="connsiteY424" fmla="*/ 889634 h 1905794"/>
                <a:gd name="connsiteX425" fmla="*/ 3634774 w 5596532"/>
                <a:gd name="connsiteY425" fmla="*/ 805327 h 1905794"/>
                <a:gd name="connsiteX426" fmla="*/ 3614364 w 5596532"/>
                <a:gd name="connsiteY426" fmla="*/ 897130 h 1905794"/>
                <a:gd name="connsiteX427" fmla="*/ 3536895 w 5596532"/>
                <a:gd name="connsiteY427" fmla="*/ 868773 h 1905794"/>
                <a:gd name="connsiteX428" fmla="*/ 3503718 w 5596532"/>
                <a:gd name="connsiteY428" fmla="*/ 795279 h 1905794"/>
                <a:gd name="connsiteX429" fmla="*/ 3760484 w 5596532"/>
                <a:gd name="connsiteY429" fmla="*/ 850687 h 1905794"/>
                <a:gd name="connsiteX430" fmla="*/ 3753525 w 5596532"/>
                <a:gd name="connsiteY430" fmla="*/ 894117 h 1905794"/>
                <a:gd name="connsiteX431" fmla="*/ 3731565 w 5596532"/>
                <a:gd name="connsiteY431" fmla="*/ 900918 h 1905794"/>
                <a:gd name="connsiteX432" fmla="*/ 3801459 w 5596532"/>
                <a:gd name="connsiteY432" fmla="*/ 958412 h 1905794"/>
                <a:gd name="connsiteX433" fmla="*/ 3760484 w 5596532"/>
                <a:gd name="connsiteY433" fmla="*/ 850687 h 19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5596532" h="1905794">
                  <a:moveTo>
                    <a:pt x="2756318" y="0"/>
                  </a:moveTo>
                  <a:cubicBezTo>
                    <a:pt x="2777657" y="26426"/>
                    <a:pt x="2803869" y="48374"/>
                    <a:pt x="2833479" y="65065"/>
                  </a:cubicBezTo>
                  <a:cubicBezTo>
                    <a:pt x="2834949" y="60895"/>
                    <a:pt x="2837885" y="52470"/>
                    <a:pt x="2839355" y="48295"/>
                  </a:cubicBezTo>
                  <a:cubicBezTo>
                    <a:pt x="2865960" y="69431"/>
                    <a:pt x="2866422" y="70317"/>
                    <a:pt x="2873684" y="77039"/>
                  </a:cubicBezTo>
                  <a:cubicBezTo>
                    <a:pt x="2874305" y="52931"/>
                    <a:pt x="2875000" y="28898"/>
                    <a:pt x="2874687" y="4786"/>
                  </a:cubicBezTo>
                  <a:cubicBezTo>
                    <a:pt x="2882957" y="11353"/>
                    <a:pt x="2891541" y="17614"/>
                    <a:pt x="2899970" y="24256"/>
                  </a:cubicBezTo>
                  <a:cubicBezTo>
                    <a:pt x="2909944" y="41721"/>
                    <a:pt x="2901287" y="61117"/>
                    <a:pt x="2897884" y="79198"/>
                  </a:cubicBezTo>
                  <a:cubicBezTo>
                    <a:pt x="2865334" y="103539"/>
                    <a:pt x="2837503" y="133365"/>
                    <a:pt x="2811678" y="164587"/>
                  </a:cubicBezTo>
                  <a:cubicBezTo>
                    <a:pt x="2843840" y="189236"/>
                    <a:pt x="2882034" y="203921"/>
                    <a:pt x="2916288" y="225402"/>
                  </a:cubicBezTo>
                  <a:cubicBezTo>
                    <a:pt x="2888998" y="227100"/>
                    <a:pt x="2861782" y="227800"/>
                    <a:pt x="2834567" y="228336"/>
                  </a:cubicBezTo>
                  <a:cubicBezTo>
                    <a:pt x="2857610" y="247499"/>
                    <a:pt x="2881577" y="265579"/>
                    <a:pt x="2905310" y="284127"/>
                  </a:cubicBezTo>
                  <a:cubicBezTo>
                    <a:pt x="2871603" y="294403"/>
                    <a:pt x="2837040" y="301438"/>
                    <a:pt x="2802324" y="306611"/>
                  </a:cubicBezTo>
                  <a:cubicBezTo>
                    <a:pt x="2846320" y="336825"/>
                    <a:pt x="2894715" y="360237"/>
                    <a:pt x="2937707" y="392154"/>
                  </a:cubicBezTo>
                  <a:cubicBezTo>
                    <a:pt x="2914897" y="405369"/>
                    <a:pt x="2892788" y="419816"/>
                    <a:pt x="2871911" y="435891"/>
                  </a:cubicBezTo>
                  <a:cubicBezTo>
                    <a:pt x="2888377" y="448953"/>
                    <a:pt x="2905618" y="461160"/>
                    <a:pt x="2923406" y="472439"/>
                  </a:cubicBezTo>
                  <a:cubicBezTo>
                    <a:pt x="2888876" y="506409"/>
                    <a:pt x="2868068" y="532495"/>
                    <a:pt x="2838129" y="570731"/>
                  </a:cubicBezTo>
                  <a:cubicBezTo>
                    <a:pt x="2865886" y="563081"/>
                    <a:pt x="2892868" y="552879"/>
                    <a:pt x="2919000" y="540671"/>
                  </a:cubicBezTo>
                  <a:cubicBezTo>
                    <a:pt x="2912737" y="550019"/>
                    <a:pt x="2906399" y="559293"/>
                    <a:pt x="2900369" y="568720"/>
                  </a:cubicBezTo>
                  <a:cubicBezTo>
                    <a:pt x="2970050" y="532310"/>
                    <a:pt x="2990328" y="507375"/>
                    <a:pt x="3054537" y="515014"/>
                  </a:cubicBezTo>
                  <a:cubicBezTo>
                    <a:pt x="3051909" y="520580"/>
                    <a:pt x="3046574" y="531631"/>
                    <a:pt x="3043947" y="537116"/>
                  </a:cubicBezTo>
                  <a:cubicBezTo>
                    <a:pt x="3097327" y="564545"/>
                    <a:pt x="3097465" y="567389"/>
                    <a:pt x="3164561" y="565633"/>
                  </a:cubicBezTo>
                  <a:cubicBezTo>
                    <a:pt x="3151211" y="538947"/>
                    <a:pt x="3138752" y="511614"/>
                    <a:pt x="3129537" y="490987"/>
                  </a:cubicBezTo>
                  <a:cubicBezTo>
                    <a:pt x="3165634" y="490679"/>
                    <a:pt x="3183968" y="492546"/>
                    <a:pt x="3206157" y="480556"/>
                  </a:cubicBezTo>
                  <a:cubicBezTo>
                    <a:pt x="3180136" y="420537"/>
                    <a:pt x="3176447" y="445377"/>
                    <a:pt x="3164407" y="354985"/>
                  </a:cubicBezTo>
                  <a:cubicBezTo>
                    <a:pt x="3219937" y="377182"/>
                    <a:pt x="3237539" y="396111"/>
                    <a:pt x="3298707" y="400266"/>
                  </a:cubicBezTo>
                  <a:cubicBezTo>
                    <a:pt x="3272978" y="312680"/>
                    <a:pt x="3241945" y="311253"/>
                    <a:pt x="3319271" y="220452"/>
                  </a:cubicBezTo>
                  <a:cubicBezTo>
                    <a:pt x="3316797" y="242708"/>
                    <a:pt x="3312779" y="264884"/>
                    <a:pt x="3306744" y="286520"/>
                  </a:cubicBezTo>
                  <a:cubicBezTo>
                    <a:pt x="3328624" y="287061"/>
                    <a:pt x="3350585" y="287756"/>
                    <a:pt x="3372539" y="288605"/>
                  </a:cubicBezTo>
                  <a:cubicBezTo>
                    <a:pt x="3378373" y="342660"/>
                    <a:pt x="3384388" y="360221"/>
                    <a:pt x="3393104" y="382493"/>
                  </a:cubicBezTo>
                  <a:cubicBezTo>
                    <a:pt x="3474825" y="367426"/>
                    <a:pt x="3553770" y="339918"/>
                    <a:pt x="3635490" y="323996"/>
                  </a:cubicBezTo>
                  <a:cubicBezTo>
                    <a:pt x="3676157" y="342231"/>
                    <a:pt x="3696493" y="388212"/>
                    <a:pt x="3687522" y="431100"/>
                  </a:cubicBezTo>
                  <a:cubicBezTo>
                    <a:pt x="3694561" y="429169"/>
                    <a:pt x="3701669" y="427312"/>
                    <a:pt x="3708941" y="425535"/>
                  </a:cubicBezTo>
                  <a:cubicBezTo>
                    <a:pt x="3741438" y="452295"/>
                    <a:pt x="3750372" y="457818"/>
                    <a:pt x="3767550" y="469038"/>
                  </a:cubicBezTo>
                  <a:cubicBezTo>
                    <a:pt x="3777598" y="440368"/>
                    <a:pt x="3793762" y="414404"/>
                    <a:pt x="3815484" y="393236"/>
                  </a:cubicBezTo>
                  <a:cubicBezTo>
                    <a:pt x="3840013" y="418532"/>
                    <a:pt x="3833967" y="413577"/>
                    <a:pt x="3845634" y="420978"/>
                  </a:cubicBezTo>
                  <a:cubicBezTo>
                    <a:pt x="3877028" y="402202"/>
                    <a:pt x="3909191" y="380795"/>
                    <a:pt x="3947771" y="384737"/>
                  </a:cubicBezTo>
                  <a:cubicBezTo>
                    <a:pt x="3957284" y="403327"/>
                    <a:pt x="3960840" y="410006"/>
                    <a:pt x="3960840" y="410006"/>
                  </a:cubicBezTo>
                  <a:cubicBezTo>
                    <a:pt x="3987127" y="413327"/>
                    <a:pt x="4013647" y="413794"/>
                    <a:pt x="4040241" y="414723"/>
                  </a:cubicBezTo>
                  <a:cubicBezTo>
                    <a:pt x="4027406" y="421911"/>
                    <a:pt x="4014650" y="429174"/>
                    <a:pt x="4001969" y="436511"/>
                  </a:cubicBezTo>
                  <a:cubicBezTo>
                    <a:pt x="4023462" y="444008"/>
                    <a:pt x="4044881" y="451812"/>
                    <a:pt x="4066140" y="460157"/>
                  </a:cubicBezTo>
                  <a:cubicBezTo>
                    <a:pt x="4018100" y="494807"/>
                    <a:pt x="4046685" y="475909"/>
                    <a:pt x="3890479" y="525837"/>
                  </a:cubicBezTo>
                  <a:cubicBezTo>
                    <a:pt x="4067080" y="539101"/>
                    <a:pt x="4099100" y="407863"/>
                    <a:pt x="4206083" y="427158"/>
                  </a:cubicBezTo>
                  <a:cubicBezTo>
                    <a:pt x="4215054" y="465797"/>
                    <a:pt x="4184435" y="494928"/>
                    <a:pt x="4167736" y="526225"/>
                  </a:cubicBezTo>
                  <a:cubicBezTo>
                    <a:pt x="4260795" y="536846"/>
                    <a:pt x="4175055" y="547892"/>
                    <a:pt x="4305899" y="549022"/>
                  </a:cubicBezTo>
                  <a:cubicBezTo>
                    <a:pt x="4326002" y="572280"/>
                    <a:pt x="4343163" y="597857"/>
                    <a:pt x="4360251" y="623434"/>
                  </a:cubicBezTo>
                  <a:cubicBezTo>
                    <a:pt x="4363346" y="621349"/>
                    <a:pt x="4369530" y="617253"/>
                    <a:pt x="4372619" y="615168"/>
                  </a:cubicBezTo>
                  <a:cubicBezTo>
                    <a:pt x="4408455" y="628272"/>
                    <a:pt x="4475302" y="664444"/>
                    <a:pt x="4539081" y="659213"/>
                  </a:cubicBezTo>
                  <a:cubicBezTo>
                    <a:pt x="4560033" y="654576"/>
                    <a:pt x="4553461" y="629461"/>
                    <a:pt x="4553769" y="614240"/>
                  </a:cubicBezTo>
                  <a:cubicBezTo>
                    <a:pt x="4632274" y="643759"/>
                    <a:pt x="4634376" y="649218"/>
                    <a:pt x="4679405" y="633944"/>
                  </a:cubicBezTo>
                  <a:cubicBezTo>
                    <a:pt x="4634949" y="589501"/>
                    <a:pt x="4621832" y="575522"/>
                    <a:pt x="4610441" y="561383"/>
                  </a:cubicBezTo>
                  <a:cubicBezTo>
                    <a:pt x="4717296" y="581793"/>
                    <a:pt x="4676003" y="657834"/>
                    <a:pt x="4703219" y="707815"/>
                  </a:cubicBezTo>
                  <a:cubicBezTo>
                    <a:pt x="4719764" y="730840"/>
                    <a:pt x="4750924" y="728368"/>
                    <a:pt x="4776048" y="729063"/>
                  </a:cubicBezTo>
                  <a:cubicBezTo>
                    <a:pt x="4779063" y="724193"/>
                    <a:pt x="4785173" y="714537"/>
                    <a:pt x="4788188" y="709746"/>
                  </a:cubicBezTo>
                  <a:cubicBezTo>
                    <a:pt x="4815403" y="725588"/>
                    <a:pt x="4834269" y="751165"/>
                    <a:pt x="4853209" y="775660"/>
                  </a:cubicBezTo>
                  <a:cubicBezTo>
                    <a:pt x="4849191" y="778365"/>
                    <a:pt x="4841229" y="783851"/>
                    <a:pt x="4837205" y="786631"/>
                  </a:cubicBezTo>
                  <a:cubicBezTo>
                    <a:pt x="4789887" y="794589"/>
                    <a:pt x="4744581" y="774577"/>
                    <a:pt x="4698420" y="769166"/>
                  </a:cubicBezTo>
                  <a:cubicBezTo>
                    <a:pt x="4689062" y="780217"/>
                    <a:pt x="4682336" y="793119"/>
                    <a:pt x="4675377" y="805714"/>
                  </a:cubicBezTo>
                  <a:cubicBezTo>
                    <a:pt x="4556699" y="737467"/>
                    <a:pt x="4614130" y="737541"/>
                    <a:pt x="4525540" y="737870"/>
                  </a:cubicBezTo>
                  <a:cubicBezTo>
                    <a:pt x="4523682" y="743048"/>
                    <a:pt x="4519897" y="753404"/>
                    <a:pt x="4518039" y="758582"/>
                  </a:cubicBezTo>
                  <a:cubicBezTo>
                    <a:pt x="4501185" y="760126"/>
                    <a:pt x="4484486" y="761749"/>
                    <a:pt x="4467786" y="763372"/>
                  </a:cubicBezTo>
                  <a:cubicBezTo>
                    <a:pt x="4482633" y="788254"/>
                    <a:pt x="4499179" y="811980"/>
                    <a:pt x="4516495" y="835238"/>
                  </a:cubicBezTo>
                  <a:cubicBezTo>
                    <a:pt x="4504280" y="837557"/>
                    <a:pt x="4492294" y="840029"/>
                    <a:pt x="4480234" y="842501"/>
                  </a:cubicBezTo>
                  <a:cubicBezTo>
                    <a:pt x="4488584" y="859192"/>
                    <a:pt x="4496318" y="876270"/>
                    <a:pt x="4503277" y="893655"/>
                  </a:cubicBezTo>
                  <a:cubicBezTo>
                    <a:pt x="4483636" y="878896"/>
                    <a:pt x="4466549" y="859967"/>
                    <a:pt x="4443819" y="849998"/>
                  </a:cubicBezTo>
                  <a:cubicBezTo>
                    <a:pt x="4427661" y="850077"/>
                    <a:pt x="4412044" y="853940"/>
                    <a:pt x="4396421" y="856953"/>
                  </a:cubicBezTo>
                  <a:cubicBezTo>
                    <a:pt x="4396188" y="873103"/>
                    <a:pt x="4396034" y="889331"/>
                    <a:pt x="4395880" y="905560"/>
                  </a:cubicBezTo>
                  <a:cubicBezTo>
                    <a:pt x="4382891" y="893119"/>
                    <a:pt x="4369901" y="880758"/>
                    <a:pt x="4356991" y="868391"/>
                  </a:cubicBezTo>
                  <a:cubicBezTo>
                    <a:pt x="4349257" y="874111"/>
                    <a:pt x="4341375" y="879750"/>
                    <a:pt x="4333794" y="885623"/>
                  </a:cubicBezTo>
                  <a:cubicBezTo>
                    <a:pt x="4332319" y="864206"/>
                    <a:pt x="4340223" y="731535"/>
                    <a:pt x="4282225" y="758200"/>
                  </a:cubicBezTo>
                  <a:cubicBezTo>
                    <a:pt x="4255089" y="764227"/>
                    <a:pt x="4239779" y="788647"/>
                    <a:pt x="4229338" y="812293"/>
                  </a:cubicBezTo>
                  <a:cubicBezTo>
                    <a:pt x="4214724" y="790345"/>
                    <a:pt x="4198566" y="769484"/>
                    <a:pt x="4179626" y="751170"/>
                  </a:cubicBezTo>
                  <a:cubicBezTo>
                    <a:pt x="4154730" y="877962"/>
                    <a:pt x="4170326" y="887618"/>
                    <a:pt x="4185582" y="944279"/>
                  </a:cubicBezTo>
                  <a:cubicBezTo>
                    <a:pt x="4141974" y="931530"/>
                    <a:pt x="4111977" y="895831"/>
                    <a:pt x="4073705" y="873649"/>
                  </a:cubicBezTo>
                  <a:cubicBezTo>
                    <a:pt x="4089321" y="907651"/>
                    <a:pt x="4110273" y="938867"/>
                    <a:pt x="4126124" y="972869"/>
                  </a:cubicBezTo>
                  <a:cubicBezTo>
                    <a:pt x="4088546" y="958497"/>
                    <a:pt x="4051436" y="941806"/>
                    <a:pt x="4011231" y="936936"/>
                  </a:cubicBezTo>
                  <a:cubicBezTo>
                    <a:pt x="4036515" y="963596"/>
                    <a:pt x="4064888" y="987241"/>
                    <a:pt x="4089555" y="1014521"/>
                  </a:cubicBezTo>
                  <a:cubicBezTo>
                    <a:pt x="3970618" y="992403"/>
                    <a:pt x="3999283" y="876556"/>
                    <a:pt x="3861395" y="865691"/>
                  </a:cubicBezTo>
                  <a:cubicBezTo>
                    <a:pt x="3845008" y="971850"/>
                    <a:pt x="3879862" y="999024"/>
                    <a:pt x="4020049" y="1117678"/>
                  </a:cubicBezTo>
                  <a:cubicBezTo>
                    <a:pt x="4029869" y="1101221"/>
                    <a:pt x="4035278" y="1080509"/>
                    <a:pt x="4050279" y="1067914"/>
                  </a:cubicBezTo>
                  <a:cubicBezTo>
                    <a:pt x="4061899" y="1069521"/>
                    <a:pt x="4221365" y="1106717"/>
                    <a:pt x="4209167" y="1067840"/>
                  </a:cubicBezTo>
                  <a:cubicBezTo>
                    <a:pt x="4206927" y="1050067"/>
                    <a:pt x="4187366" y="1029281"/>
                    <a:pt x="4204140" y="1013747"/>
                  </a:cubicBezTo>
                  <a:cubicBezTo>
                    <a:pt x="4228956" y="990408"/>
                    <a:pt x="4258337" y="971633"/>
                    <a:pt x="4278286" y="943276"/>
                  </a:cubicBezTo>
                  <a:cubicBezTo>
                    <a:pt x="4288955" y="964991"/>
                    <a:pt x="4296998" y="988637"/>
                    <a:pt x="4313156" y="1007179"/>
                  </a:cubicBezTo>
                  <a:cubicBezTo>
                    <a:pt x="4360145" y="1034432"/>
                    <a:pt x="4381372" y="988000"/>
                    <a:pt x="4394181" y="967458"/>
                  </a:cubicBezTo>
                  <a:cubicBezTo>
                    <a:pt x="4404543" y="986159"/>
                    <a:pt x="4409103" y="1018224"/>
                    <a:pt x="4435549" y="1019620"/>
                  </a:cubicBezTo>
                  <a:cubicBezTo>
                    <a:pt x="4476141" y="1024644"/>
                    <a:pt x="4506446" y="992653"/>
                    <a:pt x="4529797" y="964137"/>
                  </a:cubicBezTo>
                  <a:cubicBezTo>
                    <a:pt x="4552527" y="977039"/>
                    <a:pt x="4577115" y="986546"/>
                    <a:pt x="4603402" y="989098"/>
                  </a:cubicBezTo>
                  <a:cubicBezTo>
                    <a:pt x="4600848" y="947987"/>
                    <a:pt x="4592191" y="907730"/>
                    <a:pt x="4582604" y="867781"/>
                  </a:cubicBezTo>
                  <a:cubicBezTo>
                    <a:pt x="4715900" y="961606"/>
                    <a:pt x="4696859" y="906351"/>
                    <a:pt x="4709870" y="875278"/>
                  </a:cubicBezTo>
                  <a:cubicBezTo>
                    <a:pt x="4732138" y="890653"/>
                    <a:pt x="4754326" y="907348"/>
                    <a:pt x="4781235" y="913757"/>
                  </a:cubicBezTo>
                  <a:cubicBezTo>
                    <a:pt x="4786723" y="892584"/>
                    <a:pt x="4792058" y="871336"/>
                    <a:pt x="4797626" y="850237"/>
                  </a:cubicBezTo>
                  <a:cubicBezTo>
                    <a:pt x="4828478" y="858582"/>
                    <a:pt x="4860020" y="870715"/>
                    <a:pt x="4892570" y="866853"/>
                  </a:cubicBezTo>
                  <a:cubicBezTo>
                    <a:pt x="4918161" y="860592"/>
                    <a:pt x="4950170" y="848077"/>
                    <a:pt x="4950637" y="816855"/>
                  </a:cubicBezTo>
                  <a:cubicBezTo>
                    <a:pt x="4961153" y="824044"/>
                    <a:pt x="4972752" y="829991"/>
                    <a:pt x="4982259" y="838804"/>
                  </a:cubicBezTo>
                  <a:cubicBezTo>
                    <a:pt x="5003057" y="863224"/>
                    <a:pt x="5004214" y="902165"/>
                    <a:pt x="5035066" y="918161"/>
                  </a:cubicBezTo>
                  <a:cubicBezTo>
                    <a:pt x="5057642" y="920866"/>
                    <a:pt x="5083313" y="921635"/>
                    <a:pt x="5102332" y="906802"/>
                  </a:cubicBezTo>
                  <a:cubicBezTo>
                    <a:pt x="5109365" y="897220"/>
                    <a:pt x="5109365" y="884313"/>
                    <a:pt x="5112540" y="873267"/>
                  </a:cubicBezTo>
                  <a:cubicBezTo>
                    <a:pt x="5139676" y="891427"/>
                    <a:pt x="5168282" y="910590"/>
                    <a:pt x="5201995" y="912367"/>
                  </a:cubicBezTo>
                  <a:cubicBezTo>
                    <a:pt x="5207096" y="885788"/>
                    <a:pt x="5203694" y="858587"/>
                    <a:pt x="5200992" y="831928"/>
                  </a:cubicBezTo>
                  <a:cubicBezTo>
                    <a:pt x="5252870" y="858200"/>
                    <a:pt x="5254340" y="938798"/>
                    <a:pt x="5317195" y="948300"/>
                  </a:cubicBezTo>
                  <a:cubicBezTo>
                    <a:pt x="5332504" y="936475"/>
                    <a:pt x="5346189" y="922798"/>
                    <a:pt x="5359874" y="909120"/>
                  </a:cubicBezTo>
                  <a:cubicBezTo>
                    <a:pt x="5362039" y="908579"/>
                    <a:pt x="5366525" y="907497"/>
                    <a:pt x="5368686" y="907035"/>
                  </a:cubicBezTo>
                  <a:cubicBezTo>
                    <a:pt x="5397260" y="931785"/>
                    <a:pt x="5400445" y="932931"/>
                    <a:pt x="5423732" y="939026"/>
                  </a:cubicBezTo>
                  <a:cubicBezTo>
                    <a:pt x="5419247" y="904409"/>
                    <a:pt x="5393735" y="871182"/>
                    <a:pt x="5402085" y="836024"/>
                  </a:cubicBezTo>
                  <a:cubicBezTo>
                    <a:pt x="5411826" y="836177"/>
                    <a:pt x="5421721" y="836485"/>
                    <a:pt x="5431695" y="836952"/>
                  </a:cubicBezTo>
                  <a:cubicBezTo>
                    <a:pt x="5448087" y="858587"/>
                    <a:pt x="5461692" y="882774"/>
                    <a:pt x="5481253" y="901937"/>
                  </a:cubicBezTo>
                  <a:cubicBezTo>
                    <a:pt x="5511855" y="902987"/>
                    <a:pt x="5532027" y="875102"/>
                    <a:pt x="5565914" y="889496"/>
                  </a:cubicBezTo>
                  <a:cubicBezTo>
                    <a:pt x="5560734" y="899539"/>
                    <a:pt x="5555707" y="909508"/>
                    <a:pt x="5550685" y="919556"/>
                  </a:cubicBezTo>
                  <a:cubicBezTo>
                    <a:pt x="5565299" y="935631"/>
                    <a:pt x="5580528" y="951314"/>
                    <a:pt x="5596533" y="966227"/>
                  </a:cubicBezTo>
                  <a:cubicBezTo>
                    <a:pt x="5566923" y="960200"/>
                    <a:pt x="5536459" y="959425"/>
                    <a:pt x="5506924" y="965919"/>
                  </a:cubicBezTo>
                  <a:cubicBezTo>
                    <a:pt x="5525864" y="984774"/>
                    <a:pt x="5546433" y="1002006"/>
                    <a:pt x="5567151" y="1019084"/>
                  </a:cubicBezTo>
                  <a:cubicBezTo>
                    <a:pt x="5477266" y="1022787"/>
                    <a:pt x="5396745" y="991178"/>
                    <a:pt x="5384684" y="1028511"/>
                  </a:cubicBezTo>
                  <a:cubicBezTo>
                    <a:pt x="5385842" y="1057489"/>
                    <a:pt x="5406486" y="1079973"/>
                    <a:pt x="5420866" y="1103619"/>
                  </a:cubicBezTo>
                  <a:cubicBezTo>
                    <a:pt x="5412054" y="1101147"/>
                    <a:pt x="5403471" y="1098674"/>
                    <a:pt x="5394887" y="1096202"/>
                  </a:cubicBezTo>
                  <a:cubicBezTo>
                    <a:pt x="5383676" y="1103078"/>
                    <a:pt x="5372465" y="1109959"/>
                    <a:pt x="5361487" y="1116914"/>
                  </a:cubicBezTo>
                  <a:cubicBezTo>
                    <a:pt x="5383522" y="1142571"/>
                    <a:pt x="5408572" y="1165516"/>
                    <a:pt x="5431228" y="1190711"/>
                  </a:cubicBezTo>
                  <a:cubicBezTo>
                    <a:pt x="5428366" y="1195809"/>
                    <a:pt x="5422570" y="1206012"/>
                    <a:pt x="5419709" y="1211110"/>
                  </a:cubicBezTo>
                  <a:cubicBezTo>
                    <a:pt x="5404108" y="1211720"/>
                    <a:pt x="5362676" y="1142936"/>
                    <a:pt x="5309610" y="1098520"/>
                  </a:cubicBezTo>
                  <a:cubicBezTo>
                    <a:pt x="5277293" y="1069543"/>
                    <a:pt x="5230744" y="1081368"/>
                    <a:pt x="5191469" y="1080360"/>
                  </a:cubicBezTo>
                  <a:cubicBezTo>
                    <a:pt x="5192010" y="1095815"/>
                    <a:pt x="5192705" y="1111423"/>
                    <a:pt x="5193480" y="1127031"/>
                  </a:cubicBezTo>
                  <a:cubicBezTo>
                    <a:pt x="5178792" y="1122628"/>
                    <a:pt x="5164025" y="1118299"/>
                    <a:pt x="5149565" y="1114049"/>
                  </a:cubicBezTo>
                  <a:cubicBezTo>
                    <a:pt x="5152500" y="1130045"/>
                    <a:pt x="5155749" y="1146120"/>
                    <a:pt x="5158918" y="1162190"/>
                  </a:cubicBezTo>
                  <a:cubicBezTo>
                    <a:pt x="5133943" y="1162885"/>
                    <a:pt x="5109126" y="1163579"/>
                    <a:pt x="5084305" y="1164816"/>
                  </a:cubicBezTo>
                  <a:cubicBezTo>
                    <a:pt x="5105953" y="1210792"/>
                    <a:pt x="5163940" y="1241165"/>
                    <a:pt x="5153892" y="1298807"/>
                  </a:cubicBezTo>
                  <a:cubicBezTo>
                    <a:pt x="5119950" y="1280185"/>
                    <a:pt x="5084305" y="1264577"/>
                    <a:pt x="5046420" y="1255845"/>
                  </a:cubicBezTo>
                  <a:cubicBezTo>
                    <a:pt x="5044875" y="1270912"/>
                    <a:pt x="5043559" y="1285979"/>
                    <a:pt x="5042014" y="1301051"/>
                  </a:cubicBezTo>
                  <a:cubicBezTo>
                    <a:pt x="5006682" y="1269909"/>
                    <a:pt x="4984260" y="1226485"/>
                    <a:pt x="4945526" y="1198664"/>
                  </a:cubicBezTo>
                  <a:cubicBezTo>
                    <a:pt x="4939957" y="1204075"/>
                    <a:pt x="4934468" y="1209481"/>
                    <a:pt x="4929134" y="1215047"/>
                  </a:cubicBezTo>
                  <a:cubicBezTo>
                    <a:pt x="4940345" y="1233902"/>
                    <a:pt x="4949931" y="1253839"/>
                    <a:pt x="4956041" y="1275087"/>
                  </a:cubicBezTo>
                  <a:cubicBezTo>
                    <a:pt x="4931299" y="1269909"/>
                    <a:pt x="4915141" y="1287374"/>
                    <a:pt x="4901531" y="1304760"/>
                  </a:cubicBezTo>
                  <a:cubicBezTo>
                    <a:pt x="4892719" y="1297343"/>
                    <a:pt x="4884056" y="1289921"/>
                    <a:pt x="4875477" y="1282583"/>
                  </a:cubicBezTo>
                  <a:cubicBezTo>
                    <a:pt x="4893494" y="1259633"/>
                    <a:pt x="4909652" y="1233748"/>
                    <a:pt x="4903776" y="1203147"/>
                  </a:cubicBezTo>
                  <a:cubicBezTo>
                    <a:pt x="4878418" y="1201677"/>
                    <a:pt x="4855683" y="1212654"/>
                    <a:pt x="4834190" y="1224554"/>
                  </a:cubicBezTo>
                  <a:cubicBezTo>
                    <a:pt x="4838829" y="1201603"/>
                    <a:pt x="4844397" y="1178885"/>
                    <a:pt x="4851277" y="1156555"/>
                  </a:cubicBezTo>
                  <a:cubicBezTo>
                    <a:pt x="4808540" y="1165251"/>
                    <a:pt x="4778198" y="1163038"/>
                    <a:pt x="4814555" y="1270068"/>
                  </a:cubicBezTo>
                  <a:cubicBezTo>
                    <a:pt x="4827157" y="1294870"/>
                    <a:pt x="4802882" y="1316511"/>
                    <a:pt x="4794144" y="1338146"/>
                  </a:cubicBezTo>
                  <a:cubicBezTo>
                    <a:pt x="4799713" y="1344098"/>
                    <a:pt x="4805588" y="1350433"/>
                    <a:pt x="4811693" y="1356306"/>
                  </a:cubicBezTo>
                  <a:cubicBezTo>
                    <a:pt x="4804426" y="1362954"/>
                    <a:pt x="4797313" y="1369750"/>
                    <a:pt x="4790200" y="1376551"/>
                  </a:cubicBezTo>
                  <a:cubicBezTo>
                    <a:pt x="4815871" y="1411015"/>
                    <a:pt x="4854218" y="1431339"/>
                    <a:pt x="4894811" y="1442931"/>
                  </a:cubicBezTo>
                  <a:cubicBezTo>
                    <a:pt x="4877107" y="1464179"/>
                    <a:pt x="4856150" y="1482880"/>
                    <a:pt x="4842465" y="1507301"/>
                  </a:cubicBezTo>
                  <a:cubicBezTo>
                    <a:pt x="4876332" y="1512787"/>
                    <a:pt x="4910969" y="1515726"/>
                    <a:pt x="4945143" y="1509927"/>
                  </a:cubicBezTo>
                  <a:cubicBezTo>
                    <a:pt x="4926973" y="1528395"/>
                    <a:pt x="4908803" y="1550571"/>
                    <a:pt x="4911048" y="1578313"/>
                  </a:cubicBezTo>
                  <a:cubicBezTo>
                    <a:pt x="4908808" y="1598865"/>
                    <a:pt x="4934553" y="1597322"/>
                    <a:pt x="4947463" y="1604431"/>
                  </a:cubicBezTo>
                  <a:cubicBezTo>
                    <a:pt x="4853570" y="1811556"/>
                    <a:pt x="4887241" y="1733849"/>
                    <a:pt x="4702677" y="1905794"/>
                  </a:cubicBezTo>
                  <a:cubicBezTo>
                    <a:pt x="4697964" y="1904479"/>
                    <a:pt x="4688530" y="1901699"/>
                    <a:pt x="4683812" y="1900309"/>
                  </a:cubicBezTo>
                  <a:cubicBezTo>
                    <a:pt x="4683657" y="1879909"/>
                    <a:pt x="4683657" y="1859585"/>
                    <a:pt x="4683732" y="1839340"/>
                  </a:cubicBezTo>
                  <a:cubicBezTo>
                    <a:pt x="4724946" y="1802134"/>
                    <a:pt x="4704939" y="1819615"/>
                    <a:pt x="4749448" y="1782080"/>
                  </a:cubicBezTo>
                  <a:cubicBezTo>
                    <a:pt x="4735684" y="1781384"/>
                    <a:pt x="4722079" y="1780610"/>
                    <a:pt x="4708548" y="1779761"/>
                  </a:cubicBezTo>
                  <a:cubicBezTo>
                    <a:pt x="4741332" y="1743520"/>
                    <a:pt x="4791506" y="1729223"/>
                    <a:pt x="4827077" y="1695534"/>
                  </a:cubicBezTo>
                  <a:cubicBezTo>
                    <a:pt x="4798698" y="1684095"/>
                    <a:pt x="4770172" y="1673124"/>
                    <a:pt x="4741953" y="1661532"/>
                  </a:cubicBezTo>
                  <a:cubicBezTo>
                    <a:pt x="4758266" y="1625445"/>
                    <a:pt x="4797313" y="1613084"/>
                    <a:pt x="4829397" y="1595311"/>
                  </a:cubicBezTo>
                  <a:cubicBezTo>
                    <a:pt x="4744623" y="1543536"/>
                    <a:pt x="4712248" y="1551510"/>
                    <a:pt x="4652885" y="1527387"/>
                  </a:cubicBezTo>
                  <a:cubicBezTo>
                    <a:pt x="4664489" y="1506510"/>
                    <a:pt x="4707895" y="1467262"/>
                    <a:pt x="4774503" y="1459850"/>
                  </a:cubicBezTo>
                  <a:cubicBezTo>
                    <a:pt x="4782158" y="1460853"/>
                    <a:pt x="4784631" y="1451584"/>
                    <a:pt x="4779759" y="1446788"/>
                  </a:cubicBezTo>
                  <a:cubicBezTo>
                    <a:pt x="4751604" y="1435732"/>
                    <a:pt x="4743020" y="1438072"/>
                    <a:pt x="4642598" y="1410394"/>
                  </a:cubicBezTo>
                  <a:cubicBezTo>
                    <a:pt x="4678593" y="1401009"/>
                    <a:pt x="4697061" y="1401242"/>
                    <a:pt x="4746513" y="1400733"/>
                  </a:cubicBezTo>
                  <a:cubicBezTo>
                    <a:pt x="4717381" y="1388605"/>
                    <a:pt x="4704323" y="1382997"/>
                    <a:pt x="4687597" y="1377936"/>
                  </a:cubicBezTo>
                  <a:cubicBezTo>
                    <a:pt x="4710480" y="1359314"/>
                    <a:pt x="4731586" y="1338602"/>
                    <a:pt x="4752851" y="1318129"/>
                  </a:cubicBezTo>
                  <a:cubicBezTo>
                    <a:pt x="4715582" y="1308818"/>
                    <a:pt x="4680053" y="1288281"/>
                    <a:pt x="4643681" y="1268827"/>
                  </a:cubicBezTo>
                  <a:cubicBezTo>
                    <a:pt x="4637030" y="1300818"/>
                    <a:pt x="4646542" y="1340226"/>
                    <a:pt x="4625745" y="1366657"/>
                  </a:cubicBezTo>
                  <a:cubicBezTo>
                    <a:pt x="4595434" y="1359468"/>
                    <a:pt x="4570464" y="1339610"/>
                    <a:pt x="4544098" y="1324156"/>
                  </a:cubicBezTo>
                  <a:cubicBezTo>
                    <a:pt x="4515879" y="1362099"/>
                    <a:pt x="4496700" y="1405678"/>
                    <a:pt x="4469564" y="1444236"/>
                  </a:cubicBezTo>
                  <a:cubicBezTo>
                    <a:pt x="4453793" y="1433186"/>
                    <a:pt x="4438176" y="1421981"/>
                    <a:pt x="4422713" y="1410701"/>
                  </a:cubicBezTo>
                  <a:cubicBezTo>
                    <a:pt x="4390625" y="1440608"/>
                    <a:pt x="4359317" y="1473448"/>
                    <a:pt x="4317254" y="1489135"/>
                  </a:cubicBezTo>
                  <a:cubicBezTo>
                    <a:pt x="4296302" y="1476695"/>
                    <a:pt x="4278594" y="1460078"/>
                    <a:pt x="4263364" y="1441382"/>
                  </a:cubicBezTo>
                  <a:cubicBezTo>
                    <a:pt x="4250386" y="1455203"/>
                    <a:pt x="4245120" y="1460221"/>
                    <a:pt x="4219836" y="1496170"/>
                  </a:cubicBezTo>
                  <a:cubicBezTo>
                    <a:pt x="4208705" y="1477236"/>
                    <a:pt x="4197181" y="1458694"/>
                    <a:pt x="4185120" y="1440454"/>
                  </a:cubicBezTo>
                  <a:cubicBezTo>
                    <a:pt x="4176075" y="1452046"/>
                    <a:pt x="4167183" y="1463792"/>
                    <a:pt x="4158059" y="1475379"/>
                  </a:cubicBezTo>
                  <a:cubicBezTo>
                    <a:pt x="4146847" y="1438289"/>
                    <a:pt x="4144915" y="1399497"/>
                    <a:pt x="4145377" y="1361091"/>
                  </a:cubicBezTo>
                  <a:cubicBezTo>
                    <a:pt x="4093727" y="1411248"/>
                    <a:pt x="4093388" y="1416405"/>
                    <a:pt x="4038060" y="1427159"/>
                  </a:cubicBezTo>
                  <a:cubicBezTo>
                    <a:pt x="4039604" y="1415646"/>
                    <a:pt x="4040995" y="1404208"/>
                    <a:pt x="4042312" y="1392769"/>
                  </a:cubicBezTo>
                  <a:cubicBezTo>
                    <a:pt x="4051824" y="1380944"/>
                    <a:pt x="4053368" y="1365336"/>
                    <a:pt x="4047413" y="1351584"/>
                  </a:cubicBezTo>
                  <a:cubicBezTo>
                    <a:pt x="4049812" y="1345478"/>
                    <a:pt x="4052286" y="1339451"/>
                    <a:pt x="4054913" y="1333504"/>
                  </a:cubicBezTo>
                  <a:cubicBezTo>
                    <a:pt x="4070918" y="1314882"/>
                    <a:pt x="4086535" y="1295873"/>
                    <a:pt x="4099911" y="1275241"/>
                  </a:cubicBezTo>
                  <a:cubicBezTo>
                    <a:pt x="4073238" y="1286902"/>
                    <a:pt x="4031859" y="1310680"/>
                    <a:pt x="3968165" y="1290000"/>
                  </a:cubicBezTo>
                  <a:cubicBezTo>
                    <a:pt x="3960123" y="1273925"/>
                    <a:pt x="3955564" y="1256619"/>
                    <a:pt x="3953477" y="1239000"/>
                  </a:cubicBezTo>
                  <a:cubicBezTo>
                    <a:pt x="3929123" y="1255149"/>
                    <a:pt x="3903994" y="1271145"/>
                    <a:pt x="3875079" y="1277480"/>
                  </a:cubicBezTo>
                  <a:cubicBezTo>
                    <a:pt x="3873381" y="1271373"/>
                    <a:pt x="3869978" y="1259319"/>
                    <a:pt x="3868354" y="1253293"/>
                  </a:cubicBezTo>
                  <a:cubicBezTo>
                    <a:pt x="3871369" y="1240077"/>
                    <a:pt x="3881731" y="1211720"/>
                    <a:pt x="3864410" y="1207391"/>
                  </a:cubicBezTo>
                  <a:cubicBezTo>
                    <a:pt x="3858767" y="1210484"/>
                    <a:pt x="3847402" y="1216511"/>
                    <a:pt x="3841754" y="1219598"/>
                  </a:cubicBezTo>
                  <a:cubicBezTo>
                    <a:pt x="3835724" y="1193173"/>
                    <a:pt x="3827762" y="1167283"/>
                    <a:pt x="3819258" y="1141632"/>
                  </a:cubicBezTo>
                  <a:cubicBezTo>
                    <a:pt x="3817325" y="1158402"/>
                    <a:pt x="3815781" y="1175320"/>
                    <a:pt x="3812840" y="1192011"/>
                  </a:cubicBezTo>
                  <a:cubicBezTo>
                    <a:pt x="3806576" y="1165118"/>
                    <a:pt x="3797918" y="1138305"/>
                    <a:pt x="3781914" y="1115513"/>
                  </a:cubicBezTo>
                  <a:cubicBezTo>
                    <a:pt x="3771181" y="1205587"/>
                    <a:pt x="3767300" y="1242008"/>
                    <a:pt x="3767300" y="1242008"/>
                  </a:cubicBezTo>
                  <a:cubicBezTo>
                    <a:pt x="3749751" y="1212415"/>
                    <a:pt x="3727021" y="1186064"/>
                    <a:pt x="3697794" y="1167670"/>
                  </a:cubicBezTo>
                  <a:cubicBezTo>
                    <a:pt x="3694858" y="1205996"/>
                    <a:pt x="3700809" y="1244868"/>
                    <a:pt x="3694083" y="1282806"/>
                  </a:cubicBezTo>
                  <a:cubicBezTo>
                    <a:pt x="3664856" y="1300579"/>
                    <a:pt x="3633234" y="1280641"/>
                    <a:pt x="3610812" y="1261479"/>
                  </a:cubicBezTo>
                  <a:cubicBezTo>
                    <a:pt x="3591979" y="1359855"/>
                    <a:pt x="3587971" y="1345372"/>
                    <a:pt x="3542850" y="1353277"/>
                  </a:cubicBezTo>
                  <a:cubicBezTo>
                    <a:pt x="3490500" y="1348544"/>
                    <a:pt x="3488334" y="1349839"/>
                    <a:pt x="3464914" y="1290069"/>
                  </a:cubicBezTo>
                  <a:cubicBezTo>
                    <a:pt x="3420452" y="1317339"/>
                    <a:pt x="3410781" y="1363474"/>
                    <a:pt x="3369195" y="1386663"/>
                  </a:cubicBezTo>
                  <a:cubicBezTo>
                    <a:pt x="3318708" y="1374609"/>
                    <a:pt x="3310051" y="1313487"/>
                    <a:pt x="3281519" y="1277474"/>
                  </a:cubicBezTo>
                  <a:cubicBezTo>
                    <a:pt x="3253900" y="1311211"/>
                    <a:pt x="3228399" y="1335875"/>
                    <a:pt x="3198635" y="1344083"/>
                  </a:cubicBezTo>
                  <a:cubicBezTo>
                    <a:pt x="3191442" y="1290303"/>
                    <a:pt x="3175672" y="1238141"/>
                    <a:pt x="3170183" y="1184127"/>
                  </a:cubicBezTo>
                  <a:cubicBezTo>
                    <a:pt x="3167242" y="1197974"/>
                    <a:pt x="3151153" y="1261993"/>
                    <a:pt x="3137632" y="1296791"/>
                  </a:cubicBezTo>
                  <a:cubicBezTo>
                    <a:pt x="3115752" y="1288599"/>
                    <a:pt x="3095188" y="1277549"/>
                    <a:pt x="3076088" y="1264338"/>
                  </a:cubicBezTo>
                  <a:cubicBezTo>
                    <a:pt x="3083430" y="1298250"/>
                    <a:pt x="3100528" y="1346481"/>
                    <a:pt x="3068821" y="1346481"/>
                  </a:cubicBezTo>
                  <a:cubicBezTo>
                    <a:pt x="3048257" y="1337361"/>
                    <a:pt x="3030241" y="1323530"/>
                    <a:pt x="3011375" y="1311476"/>
                  </a:cubicBezTo>
                  <a:cubicBezTo>
                    <a:pt x="3015627" y="1341382"/>
                    <a:pt x="3024210" y="1372365"/>
                    <a:pt x="3016630" y="1402425"/>
                  </a:cubicBezTo>
                  <a:cubicBezTo>
                    <a:pt x="3012378" y="1424755"/>
                    <a:pt x="2980136" y="1436655"/>
                    <a:pt x="2964906" y="1417646"/>
                  </a:cubicBezTo>
                  <a:cubicBezTo>
                    <a:pt x="2946816" y="1397475"/>
                    <a:pt x="2940473" y="1370201"/>
                    <a:pt x="2930886" y="1345626"/>
                  </a:cubicBezTo>
                  <a:cubicBezTo>
                    <a:pt x="2920603" y="1364943"/>
                    <a:pt x="2911866" y="1398637"/>
                    <a:pt x="2882793" y="1390907"/>
                  </a:cubicBezTo>
                  <a:cubicBezTo>
                    <a:pt x="2856580" y="1378928"/>
                    <a:pt x="2842046" y="1351112"/>
                    <a:pt x="2823722" y="1330093"/>
                  </a:cubicBezTo>
                  <a:cubicBezTo>
                    <a:pt x="2827512" y="1354433"/>
                    <a:pt x="2825192" y="1379395"/>
                    <a:pt x="2813514" y="1401417"/>
                  </a:cubicBezTo>
                  <a:cubicBezTo>
                    <a:pt x="2801454" y="1397088"/>
                    <a:pt x="2789622" y="1392531"/>
                    <a:pt x="2777869" y="1387586"/>
                  </a:cubicBezTo>
                  <a:cubicBezTo>
                    <a:pt x="2778798" y="1409534"/>
                    <a:pt x="2772301" y="1430395"/>
                    <a:pt x="2759932" y="1448401"/>
                  </a:cubicBezTo>
                  <a:cubicBezTo>
                    <a:pt x="2731714" y="1426453"/>
                    <a:pt x="2712461" y="1395778"/>
                    <a:pt x="2704111" y="1361081"/>
                  </a:cubicBezTo>
                  <a:cubicBezTo>
                    <a:pt x="2684783" y="1395083"/>
                    <a:pt x="2653316" y="1419270"/>
                    <a:pt x="2615431" y="1429238"/>
                  </a:cubicBezTo>
                  <a:cubicBezTo>
                    <a:pt x="2578862" y="1409455"/>
                    <a:pt x="2591926" y="1362163"/>
                    <a:pt x="2585896" y="1328241"/>
                  </a:cubicBezTo>
                  <a:cubicBezTo>
                    <a:pt x="2552342" y="1366413"/>
                    <a:pt x="2505719" y="1399719"/>
                    <a:pt x="2451904" y="1387740"/>
                  </a:cubicBezTo>
                  <a:cubicBezTo>
                    <a:pt x="2455381" y="1361622"/>
                    <a:pt x="2462807" y="1336278"/>
                    <a:pt x="2472781" y="1311932"/>
                  </a:cubicBezTo>
                  <a:cubicBezTo>
                    <a:pt x="2437603" y="1324835"/>
                    <a:pt x="2399793" y="1323291"/>
                    <a:pt x="2362990" y="1323371"/>
                  </a:cubicBezTo>
                  <a:cubicBezTo>
                    <a:pt x="2339331" y="1323450"/>
                    <a:pt x="2319770" y="1308070"/>
                    <a:pt x="2299052" y="1298876"/>
                  </a:cubicBezTo>
                  <a:cubicBezTo>
                    <a:pt x="2301680" y="1318272"/>
                    <a:pt x="2303766" y="1338056"/>
                    <a:pt x="2311113" y="1356444"/>
                  </a:cubicBezTo>
                  <a:cubicBezTo>
                    <a:pt x="2303920" y="1364635"/>
                    <a:pt x="2297194" y="1373214"/>
                    <a:pt x="2289152" y="1380551"/>
                  </a:cubicBezTo>
                  <a:cubicBezTo>
                    <a:pt x="2275929" y="1384955"/>
                    <a:pt x="2262478" y="1388663"/>
                    <a:pt x="2249950" y="1394616"/>
                  </a:cubicBezTo>
                  <a:cubicBezTo>
                    <a:pt x="2245465" y="1423981"/>
                    <a:pt x="2245932" y="1454348"/>
                    <a:pt x="2234488" y="1482398"/>
                  </a:cubicBezTo>
                  <a:cubicBezTo>
                    <a:pt x="2203482" y="1462768"/>
                    <a:pt x="2170316" y="1444921"/>
                    <a:pt x="2132972" y="1442756"/>
                  </a:cubicBezTo>
                  <a:cubicBezTo>
                    <a:pt x="2122069" y="1424596"/>
                    <a:pt x="2115035" y="1404584"/>
                    <a:pt x="2109934" y="1384180"/>
                  </a:cubicBezTo>
                  <a:cubicBezTo>
                    <a:pt x="2101043" y="1408521"/>
                    <a:pt x="2095628" y="1440899"/>
                    <a:pt x="2068105" y="1451101"/>
                  </a:cubicBezTo>
                  <a:cubicBezTo>
                    <a:pt x="2034010" y="1461611"/>
                    <a:pt x="2004708" y="1437886"/>
                    <a:pt x="1975019" y="1425912"/>
                  </a:cubicBezTo>
                  <a:cubicBezTo>
                    <a:pt x="1933731" y="1424596"/>
                    <a:pt x="1889895" y="1436188"/>
                    <a:pt x="1850619" y="1418028"/>
                  </a:cubicBezTo>
                  <a:cubicBezTo>
                    <a:pt x="1833532" y="1409683"/>
                    <a:pt x="1826339" y="1391136"/>
                    <a:pt x="1817681" y="1375527"/>
                  </a:cubicBezTo>
                  <a:cubicBezTo>
                    <a:pt x="1814666" y="1384721"/>
                    <a:pt x="1811726" y="1393995"/>
                    <a:pt x="1808870" y="1403269"/>
                  </a:cubicBezTo>
                  <a:cubicBezTo>
                    <a:pt x="1784282" y="1411847"/>
                    <a:pt x="1765958" y="1392144"/>
                    <a:pt x="1748562" y="1378153"/>
                  </a:cubicBezTo>
                  <a:cubicBezTo>
                    <a:pt x="1753276" y="1359298"/>
                    <a:pt x="1757995" y="1340369"/>
                    <a:pt x="1762635" y="1321514"/>
                  </a:cubicBezTo>
                  <a:cubicBezTo>
                    <a:pt x="1739055" y="1332798"/>
                    <a:pt x="1715550" y="1344465"/>
                    <a:pt x="1692741" y="1357367"/>
                  </a:cubicBezTo>
                  <a:cubicBezTo>
                    <a:pt x="1601964" y="1313858"/>
                    <a:pt x="1630432" y="1263532"/>
                    <a:pt x="1637381" y="1193931"/>
                  </a:cubicBezTo>
                  <a:cubicBezTo>
                    <a:pt x="1605138" y="1186281"/>
                    <a:pt x="1576070" y="1169824"/>
                    <a:pt x="1551562" y="1147801"/>
                  </a:cubicBezTo>
                  <a:cubicBezTo>
                    <a:pt x="1554189" y="1162020"/>
                    <a:pt x="1556822" y="1176238"/>
                    <a:pt x="1559296" y="1190536"/>
                  </a:cubicBezTo>
                  <a:cubicBezTo>
                    <a:pt x="1502237" y="1173150"/>
                    <a:pt x="1464272" y="1125318"/>
                    <a:pt x="1426700" y="1082276"/>
                  </a:cubicBezTo>
                  <a:cubicBezTo>
                    <a:pt x="1426079" y="1122071"/>
                    <a:pt x="1423685" y="1162020"/>
                    <a:pt x="1428787" y="1201661"/>
                  </a:cubicBezTo>
                  <a:cubicBezTo>
                    <a:pt x="1402500" y="1188446"/>
                    <a:pt x="1378761" y="1171060"/>
                    <a:pt x="1354874" y="1154290"/>
                  </a:cubicBezTo>
                  <a:cubicBezTo>
                    <a:pt x="1357969" y="1210930"/>
                    <a:pt x="1364928" y="1267341"/>
                    <a:pt x="1367630" y="1324060"/>
                  </a:cubicBezTo>
                  <a:cubicBezTo>
                    <a:pt x="1326496" y="1319811"/>
                    <a:pt x="1294487" y="1291761"/>
                    <a:pt x="1268434" y="1262009"/>
                  </a:cubicBezTo>
                  <a:cubicBezTo>
                    <a:pt x="1254903" y="1289364"/>
                    <a:pt x="1242843" y="1317413"/>
                    <a:pt x="1232173" y="1346009"/>
                  </a:cubicBezTo>
                  <a:cubicBezTo>
                    <a:pt x="1184590" y="1333705"/>
                    <a:pt x="1172572" y="1339191"/>
                    <a:pt x="1166531" y="1227546"/>
                  </a:cubicBezTo>
                  <a:cubicBezTo>
                    <a:pt x="1152151" y="1241844"/>
                    <a:pt x="1140165" y="1261235"/>
                    <a:pt x="1119909" y="1267649"/>
                  </a:cubicBezTo>
                  <a:cubicBezTo>
                    <a:pt x="1105682" y="1263786"/>
                    <a:pt x="1092459" y="1257447"/>
                    <a:pt x="1079088" y="1251733"/>
                  </a:cubicBezTo>
                  <a:cubicBezTo>
                    <a:pt x="1076535" y="1288976"/>
                    <a:pt x="1073212" y="1326225"/>
                    <a:pt x="1070738" y="1363548"/>
                  </a:cubicBezTo>
                  <a:cubicBezTo>
                    <a:pt x="1029992" y="1366020"/>
                    <a:pt x="987085" y="1344231"/>
                    <a:pt x="948812" y="1365018"/>
                  </a:cubicBezTo>
                  <a:cubicBezTo>
                    <a:pt x="942936" y="1328851"/>
                    <a:pt x="937368" y="1292536"/>
                    <a:pt x="927706" y="1257144"/>
                  </a:cubicBezTo>
                  <a:cubicBezTo>
                    <a:pt x="904127" y="1287591"/>
                    <a:pt x="877373" y="1326379"/>
                    <a:pt x="833612" y="1322904"/>
                  </a:cubicBezTo>
                  <a:cubicBezTo>
                    <a:pt x="827890" y="1294234"/>
                    <a:pt x="832763" y="1265336"/>
                    <a:pt x="847838" y="1240300"/>
                  </a:cubicBezTo>
                  <a:cubicBezTo>
                    <a:pt x="757082" y="1318394"/>
                    <a:pt x="746742" y="1294881"/>
                    <a:pt x="730860" y="1292149"/>
                  </a:cubicBezTo>
                  <a:cubicBezTo>
                    <a:pt x="744003" y="1256911"/>
                    <a:pt x="767274" y="1226931"/>
                    <a:pt x="782350" y="1192621"/>
                  </a:cubicBezTo>
                  <a:cubicBezTo>
                    <a:pt x="716538" y="1222654"/>
                    <a:pt x="699689" y="1252311"/>
                    <a:pt x="623234" y="1229249"/>
                  </a:cubicBezTo>
                  <a:cubicBezTo>
                    <a:pt x="645577" y="1193857"/>
                    <a:pt x="680219" y="1167665"/>
                    <a:pt x="697922" y="1129100"/>
                  </a:cubicBezTo>
                  <a:cubicBezTo>
                    <a:pt x="661661" y="1145557"/>
                    <a:pt x="626870" y="1169591"/>
                    <a:pt x="585970" y="1171909"/>
                  </a:cubicBezTo>
                  <a:cubicBezTo>
                    <a:pt x="577387" y="1168201"/>
                    <a:pt x="569037" y="1164259"/>
                    <a:pt x="560841" y="1159929"/>
                  </a:cubicBezTo>
                  <a:cubicBezTo>
                    <a:pt x="577387" y="1138682"/>
                    <a:pt x="594240" y="1117582"/>
                    <a:pt x="610171" y="1095793"/>
                  </a:cubicBezTo>
                  <a:cubicBezTo>
                    <a:pt x="594628" y="1094791"/>
                    <a:pt x="579091" y="1093783"/>
                    <a:pt x="563702" y="1092860"/>
                  </a:cubicBezTo>
                  <a:cubicBezTo>
                    <a:pt x="568575" y="1078875"/>
                    <a:pt x="573910" y="1065044"/>
                    <a:pt x="579706" y="1051441"/>
                  </a:cubicBezTo>
                  <a:cubicBezTo>
                    <a:pt x="613881" y="1063803"/>
                    <a:pt x="650917" y="1057547"/>
                    <a:pt x="686403" y="1058242"/>
                  </a:cubicBezTo>
                  <a:cubicBezTo>
                    <a:pt x="678748" y="1035292"/>
                    <a:pt x="670552" y="1012574"/>
                    <a:pt x="661969" y="990010"/>
                  </a:cubicBezTo>
                  <a:cubicBezTo>
                    <a:pt x="649754" y="994881"/>
                    <a:pt x="637535" y="999746"/>
                    <a:pt x="625400" y="1004770"/>
                  </a:cubicBezTo>
                  <a:cubicBezTo>
                    <a:pt x="615426" y="968917"/>
                    <a:pt x="605685" y="930973"/>
                    <a:pt x="578162" y="904006"/>
                  </a:cubicBezTo>
                  <a:cubicBezTo>
                    <a:pt x="571664" y="927190"/>
                    <a:pt x="564551" y="950215"/>
                    <a:pt x="554503" y="972164"/>
                  </a:cubicBezTo>
                  <a:cubicBezTo>
                    <a:pt x="552337" y="952693"/>
                    <a:pt x="550946" y="933297"/>
                    <a:pt x="549943" y="913821"/>
                  </a:cubicBezTo>
                  <a:cubicBezTo>
                    <a:pt x="499222" y="911656"/>
                    <a:pt x="457706" y="943340"/>
                    <a:pt x="421058" y="974249"/>
                  </a:cubicBezTo>
                  <a:cubicBezTo>
                    <a:pt x="424307" y="947202"/>
                    <a:pt x="424694" y="919774"/>
                    <a:pt x="419359" y="892955"/>
                  </a:cubicBezTo>
                  <a:cubicBezTo>
                    <a:pt x="401497" y="898748"/>
                    <a:pt x="383714" y="904621"/>
                    <a:pt x="366011" y="910574"/>
                  </a:cubicBezTo>
                  <a:cubicBezTo>
                    <a:pt x="378305" y="883835"/>
                    <a:pt x="393534" y="857335"/>
                    <a:pt x="396321" y="827503"/>
                  </a:cubicBezTo>
                  <a:cubicBezTo>
                    <a:pt x="392844" y="791878"/>
                    <a:pt x="356350" y="769086"/>
                    <a:pt x="323646" y="764062"/>
                  </a:cubicBezTo>
                  <a:cubicBezTo>
                    <a:pt x="285761" y="764449"/>
                    <a:pt x="252281" y="787628"/>
                    <a:pt x="214396" y="789252"/>
                  </a:cubicBezTo>
                  <a:cubicBezTo>
                    <a:pt x="189038" y="787321"/>
                    <a:pt x="164992" y="778127"/>
                    <a:pt x="140558" y="771712"/>
                  </a:cubicBezTo>
                  <a:cubicBezTo>
                    <a:pt x="139555" y="761356"/>
                    <a:pt x="138626" y="751006"/>
                    <a:pt x="137697" y="740804"/>
                  </a:cubicBezTo>
                  <a:cubicBezTo>
                    <a:pt x="96489" y="740109"/>
                    <a:pt x="55201" y="740188"/>
                    <a:pt x="13993" y="740724"/>
                  </a:cubicBezTo>
                  <a:cubicBezTo>
                    <a:pt x="54505" y="724267"/>
                    <a:pt x="92470" y="702165"/>
                    <a:pt x="127956" y="676508"/>
                  </a:cubicBezTo>
                  <a:cubicBezTo>
                    <a:pt x="119065" y="672333"/>
                    <a:pt x="110253" y="668163"/>
                    <a:pt x="101516" y="664068"/>
                  </a:cubicBezTo>
                  <a:cubicBezTo>
                    <a:pt x="105847" y="657038"/>
                    <a:pt x="110253" y="650003"/>
                    <a:pt x="114738" y="643048"/>
                  </a:cubicBezTo>
                  <a:cubicBezTo>
                    <a:pt x="72601" y="625121"/>
                    <a:pt x="32550" y="600006"/>
                    <a:pt x="7267" y="560831"/>
                  </a:cubicBezTo>
                  <a:cubicBezTo>
                    <a:pt x="24816" y="559669"/>
                    <a:pt x="42445" y="558359"/>
                    <a:pt x="60074" y="556661"/>
                  </a:cubicBezTo>
                  <a:cubicBezTo>
                    <a:pt x="52186" y="517715"/>
                    <a:pt x="31855" y="482864"/>
                    <a:pt x="0" y="458757"/>
                  </a:cubicBezTo>
                  <a:cubicBezTo>
                    <a:pt x="21573" y="468105"/>
                    <a:pt x="47859" y="472896"/>
                    <a:pt x="61852" y="493687"/>
                  </a:cubicBezTo>
                  <a:cubicBezTo>
                    <a:pt x="74534" y="511380"/>
                    <a:pt x="88526" y="528150"/>
                    <a:pt x="106309" y="541053"/>
                  </a:cubicBezTo>
                  <a:cubicBezTo>
                    <a:pt x="107312" y="518410"/>
                    <a:pt x="107700" y="495846"/>
                    <a:pt x="108008" y="473283"/>
                  </a:cubicBezTo>
                  <a:cubicBezTo>
                    <a:pt x="173230" y="502711"/>
                    <a:pt x="188343" y="523461"/>
                    <a:pt x="246713" y="503035"/>
                  </a:cubicBezTo>
                  <a:cubicBezTo>
                    <a:pt x="256454" y="484334"/>
                    <a:pt x="240062" y="462004"/>
                    <a:pt x="236277" y="442528"/>
                  </a:cubicBezTo>
                  <a:cubicBezTo>
                    <a:pt x="249961" y="442607"/>
                    <a:pt x="263726" y="442761"/>
                    <a:pt x="277485" y="442915"/>
                  </a:cubicBezTo>
                  <a:cubicBezTo>
                    <a:pt x="297821" y="405205"/>
                    <a:pt x="273153" y="367574"/>
                    <a:pt x="258078" y="333265"/>
                  </a:cubicBezTo>
                  <a:cubicBezTo>
                    <a:pt x="287847" y="353589"/>
                    <a:pt x="316994" y="374917"/>
                    <a:pt x="347841" y="393613"/>
                  </a:cubicBezTo>
                  <a:cubicBezTo>
                    <a:pt x="400536" y="349101"/>
                    <a:pt x="394474" y="337631"/>
                    <a:pt x="396937" y="264412"/>
                  </a:cubicBezTo>
                  <a:cubicBezTo>
                    <a:pt x="489131" y="367945"/>
                    <a:pt x="485129" y="377474"/>
                    <a:pt x="516543" y="394462"/>
                  </a:cubicBezTo>
                  <a:cubicBezTo>
                    <a:pt x="499302" y="398096"/>
                    <a:pt x="473711" y="396701"/>
                    <a:pt x="469459" y="418956"/>
                  </a:cubicBezTo>
                  <a:cubicBezTo>
                    <a:pt x="464124" y="445695"/>
                    <a:pt x="462192" y="487962"/>
                    <a:pt x="492730" y="499862"/>
                  </a:cubicBezTo>
                  <a:cubicBezTo>
                    <a:pt x="520254" y="498547"/>
                    <a:pt x="549014" y="485257"/>
                    <a:pt x="575614" y="498626"/>
                  </a:cubicBezTo>
                  <a:cubicBezTo>
                    <a:pt x="625947" y="522193"/>
                    <a:pt x="682618" y="506892"/>
                    <a:pt x="733726" y="494377"/>
                  </a:cubicBezTo>
                  <a:cubicBezTo>
                    <a:pt x="733726" y="530771"/>
                    <a:pt x="733418" y="567325"/>
                    <a:pt x="735196" y="603794"/>
                  </a:cubicBezTo>
                  <a:cubicBezTo>
                    <a:pt x="821737" y="575092"/>
                    <a:pt x="828139" y="480705"/>
                    <a:pt x="914956" y="437657"/>
                  </a:cubicBezTo>
                  <a:cubicBezTo>
                    <a:pt x="905677" y="483018"/>
                    <a:pt x="865398" y="517402"/>
                    <a:pt x="868100" y="565622"/>
                  </a:cubicBezTo>
                  <a:cubicBezTo>
                    <a:pt x="904037" y="575394"/>
                    <a:pt x="905895" y="573734"/>
                    <a:pt x="956859" y="608584"/>
                  </a:cubicBezTo>
                  <a:cubicBezTo>
                    <a:pt x="919749" y="641424"/>
                    <a:pt x="873742" y="662444"/>
                    <a:pt x="837482" y="696292"/>
                  </a:cubicBezTo>
                  <a:cubicBezTo>
                    <a:pt x="838644" y="700001"/>
                    <a:pt x="840805" y="707417"/>
                    <a:pt x="841967" y="711131"/>
                  </a:cubicBezTo>
                  <a:cubicBezTo>
                    <a:pt x="869103" y="719015"/>
                    <a:pt x="897401" y="698924"/>
                    <a:pt x="923768" y="691273"/>
                  </a:cubicBezTo>
                  <a:cubicBezTo>
                    <a:pt x="958707" y="877935"/>
                    <a:pt x="979823" y="742363"/>
                    <a:pt x="1135616" y="745053"/>
                  </a:cubicBezTo>
                  <a:cubicBezTo>
                    <a:pt x="1113119" y="773723"/>
                    <a:pt x="1079173" y="794196"/>
                    <a:pt x="1065101" y="828739"/>
                  </a:cubicBezTo>
                  <a:cubicBezTo>
                    <a:pt x="1066104" y="857484"/>
                    <a:pt x="1089067" y="882753"/>
                    <a:pt x="1112339" y="898054"/>
                  </a:cubicBezTo>
                  <a:cubicBezTo>
                    <a:pt x="1144656" y="902303"/>
                    <a:pt x="1161048" y="865442"/>
                    <a:pt x="1181230" y="846125"/>
                  </a:cubicBezTo>
                  <a:cubicBezTo>
                    <a:pt x="1194065" y="870466"/>
                    <a:pt x="1206821" y="894886"/>
                    <a:pt x="1219964" y="919073"/>
                  </a:cubicBezTo>
                  <a:cubicBezTo>
                    <a:pt x="1233107" y="907714"/>
                    <a:pt x="1246097" y="896122"/>
                    <a:pt x="1258853" y="884376"/>
                  </a:cubicBezTo>
                  <a:cubicBezTo>
                    <a:pt x="1277023" y="899677"/>
                    <a:pt x="1297513" y="911810"/>
                    <a:pt x="1319701" y="920543"/>
                  </a:cubicBezTo>
                  <a:cubicBezTo>
                    <a:pt x="1346386" y="888939"/>
                    <a:pt x="1346540" y="904462"/>
                    <a:pt x="1342357" y="836623"/>
                  </a:cubicBezTo>
                  <a:cubicBezTo>
                    <a:pt x="1359832" y="846666"/>
                    <a:pt x="1377381" y="858258"/>
                    <a:pt x="1397871" y="861272"/>
                  </a:cubicBezTo>
                  <a:cubicBezTo>
                    <a:pt x="1414263" y="845971"/>
                    <a:pt x="1425241" y="826188"/>
                    <a:pt x="1438230" y="808187"/>
                  </a:cubicBezTo>
                  <a:cubicBezTo>
                    <a:pt x="1445731" y="825111"/>
                    <a:pt x="1452456" y="842417"/>
                    <a:pt x="1458640" y="859961"/>
                  </a:cubicBezTo>
                  <a:cubicBezTo>
                    <a:pt x="1470934" y="829981"/>
                    <a:pt x="1482379" y="797756"/>
                    <a:pt x="1506961" y="775347"/>
                  </a:cubicBezTo>
                  <a:cubicBezTo>
                    <a:pt x="1568007" y="720288"/>
                    <a:pt x="1643581" y="801375"/>
                    <a:pt x="1648066" y="866837"/>
                  </a:cubicBezTo>
                  <a:cubicBezTo>
                    <a:pt x="1648066" y="889162"/>
                    <a:pt x="1625097" y="1010908"/>
                    <a:pt x="1622241" y="1023858"/>
                  </a:cubicBezTo>
                  <a:cubicBezTo>
                    <a:pt x="1614507" y="1024707"/>
                    <a:pt x="1606778" y="1025556"/>
                    <a:pt x="1599124" y="1026485"/>
                  </a:cubicBezTo>
                  <a:cubicBezTo>
                    <a:pt x="1594410" y="1054460"/>
                    <a:pt x="1603917" y="1080344"/>
                    <a:pt x="1623404" y="1100436"/>
                  </a:cubicBezTo>
                  <a:cubicBezTo>
                    <a:pt x="1615362" y="1113031"/>
                    <a:pt x="1607245" y="1125551"/>
                    <a:pt x="1599203" y="1138066"/>
                  </a:cubicBezTo>
                  <a:cubicBezTo>
                    <a:pt x="1639408" y="1158699"/>
                    <a:pt x="1684948" y="1150815"/>
                    <a:pt x="1728014" y="1146873"/>
                  </a:cubicBezTo>
                  <a:cubicBezTo>
                    <a:pt x="1729872" y="1150815"/>
                    <a:pt x="1733736" y="1158540"/>
                    <a:pt x="1735589" y="1162481"/>
                  </a:cubicBezTo>
                  <a:cubicBezTo>
                    <a:pt x="1726002" y="1189602"/>
                    <a:pt x="1704817" y="1215338"/>
                    <a:pt x="1706516" y="1244857"/>
                  </a:cubicBezTo>
                  <a:cubicBezTo>
                    <a:pt x="1722828" y="1285501"/>
                    <a:pt x="1774939" y="1281406"/>
                    <a:pt x="1811046" y="1283183"/>
                  </a:cubicBezTo>
                  <a:cubicBezTo>
                    <a:pt x="1809268" y="1222516"/>
                    <a:pt x="1816763" y="1159903"/>
                    <a:pt x="1868492" y="1191539"/>
                  </a:cubicBezTo>
                  <a:cubicBezTo>
                    <a:pt x="1863619" y="1203900"/>
                    <a:pt x="1858752" y="1216421"/>
                    <a:pt x="1854033" y="1228941"/>
                  </a:cubicBezTo>
                  <a:cubicBezTo>
                    <a:pt x="1884343" y="1226469"/>
                    <a:pt x="1914573" y="1222760"/>
                    <a:pt x="1944804" y="1218973"/>
                  </a:cubicBezTo>
                  <a:cubicBezTo>
                    <a:pt x="2039074" y="1299120"/>
                    <a:pt x="2064007" y="1264062"/>
                    <a:pt x="2087761" y="1251892"/>
                  </a:cubicBezTo>
                  <a:cubicBezTo>
                    <a:pt x="2112578" y="1262476"/>
                    <a:pt x="2140106" y="1255447"/>
                    <a:pt x="2156339" y="1233732"/>
                  </a:cubicBezTo>
                  <a:cubicBezTo>
                    <a:pt x="2150309" y="1221752"/>
                    <a:pt x="2144432" y="1209778"/>
                    <a:pt x="2138710" y="1197799"/>
                  </a:cubicBezTo>
                  <a:cubicBezTo>
                    <a:pt x="2154481" y="1189533"/>
                    <a:pt x="2170873" y="1195093"/>
                    <a:pt x="2186028" y="1201815"/>
                  </a:cubicBezTo>
                  <a:cubicBezTo>
                    <a:pt x="2192987" y="1199958"/>
                    <a:pt x="2200100" y="1198107"/>
                    <a:pt x="2207214" y="1196329"/>
                  </a:cubicBezTo>
                  <a:cubicBezTo>
                    <a:pt x="2253550" y="1232543"/>
                    <a:pt x="2225978" y="1203231"/>
                    <a:pt x="2354964" y="1261855"/>
                  </a:cubicBezTo>
                  <a:cubicBezTo>
                    <a:pt x="2342750" y="1227238"/>
                    <a:pt x="2324813" y="1194780"/>
                    <a:pt x="2315455" y="1159081"/>
                  </a:cubicBezTo>
                  <a:cubicBezTo>
                    <a:pt x="2337797" y="1155065"/>
                    <a:pt x="2360533" y="1155988"/>
                    <a:pt x="2383029" y="1159081"/>
                  </a:cubicBezTo>
                  <a:cubicBezTo>
                    <a:pt x="2388672" y="1146019"/>
                    <a:pt x="2394394" y="1132962"/>
                    <a:pt x="2400191" y="1119981"/>
                  </a:cubicBezTo>
                  <a:cubicBezTo>
                    <a:pt x="2498792" y="1229196"/>
                    <a:pt x="2362762" y="1228103"/>
                    <a:pt x="2483536" y="1258996"/>
                  </a:cubicBezTo>
                  <a:cubicBezTo>
                    <a:pt x="2498457" y="1240061"/>
                    <a:pt x="2512763" y="1220591"/>
                    <a:pt x="2525439" y="1200038"/>
                  </a:cubicBezTo>
                  <a:cubicBezTo>
                    <a:pt x="2503171" y="1159394"/>
                    <a:pt x="2505571" y="1111948"/>
                    <a:pt x="2493197" y="1068365"/>
                  </a:cubicBezTo>
                  <a:cubicBezTo>
                    <a:pt x="2490416" y="1052062"/>
                    <a:pt x="2482294" y="1027875"/>
                    <a:pt x="2503171" y="1020458"/>
                  </a:cubicBezTo>
                  <a:cubicBezTo>
                    <a:pt x="2530923" y="1025333"/>
                    <a:pt x="2550845" y="1042740"/>
                    <a:pt x="2580412" y="1050364"/>
                  </a:cubicBezTo>
                  <a:cubicBezTo>
                    <a:pt x="2596263" y="1022081"/>
                    <a:pt x="2608790" y="992101"/>
                    <a:pt x="2622008" y="962502"/>
                  </a:cubicBezTo>
                  <a:cubicBezTo>
                    <a:pt x="2568596" y="970996"/>
                    <a:pt x="2469782" y="936835"/>
                    <a:pt x="2420755" y="918304"/>
                  </a:cubicBezTo>
                  <a:cubicBezTo>
                    <a:pt x="2420760" y="918299"/>
                    <a:pt x="2503867" y="836321"/>
                    <a:pt x="2503872" y="836315"/>
                  </a:cubicBezTo>
                  <a:cubicBezTo>
                    <a:pt x="2501632" y="837164"/>
                    <a:pt x="2497146" y="838867"/>
                    <a:pt x="2494981" y="839716"/>
                  </a:cubicBezTo>
                  <a:cubicBezTo>
                    <a:pt x="2460265" y="833535"/>
                    <a:pt x="2423616" y="830442"/>
                    <a:pt x="2392456" y="812670"/>
                  </a:cubicBezTo>
                  <a:cubicBezTo>
                    <a:pt x="2402197" y="808807"/>
                    <a:pt x="2418743" y="783925"/>
                    <a:pt x="2397250" y="788944"/>
                  </a:cubicBezTo>
                  <a:cubicBezTo>
                    <a:pt x="2393385" y="789793"/>
                    <a:pt x="2385805" y="791496"/>
                    <a:pt x="2381941" y="792345"/>
                  </a:cubicBezTo>
                  <a:cubicBezTo>
                    <a:pt x="2361217" y="837780"/>
                    <a:pt x="2343748" y="889093"/>
                    <a:pt x="2299832" y="917837"/>
                  </a:cubicBezTo>
                  <a:cubicBezTo>
                    <a:pt x="2277490" y="906478"/>
                    <a:pt x="2258003" y="888626"/>
                    <a:pt x="2231563" y="887777"/>
                  </a:cubicBezTo>
                  <a:cubicBezTo>
                    <a:pt x="2244318" y="861967"/>
                    <a:pt x="2252207" y="832602"/>
                    <a:pt x="2240374" y="804866"/>
                  </a:cubicBezTo>
                  <a:lnTo>
                    <a:pt x="2232720" y="801772"/>
                  </a:lnTo>
                  <a:cubicBezTo>
                    <a:pt x="2175889" y="799762"/>
                    <a:pt x="2109170" y="788016"/>
                    <a:pt x="2063009" y="829668"/>
                  </a:cubicBezTo>
                  <a:cubicBezTo>
                    <a:pt x="2055662" y="795438"/>
                    <a:pt x="2047625" y="759967"/>
                    <a:pt x="2025586" y="731764"/>
                  </a:cubicBezTo>
                  <a:lnTo>
                    <a:pt x="2023574" y="741578"/>
                  </a:lnTo>
                  <a:cubicBezTo>
                    <a:pt x="2014141" y="730140"/>
                    <a:pt x="2003163" y="719943"/>
                    <a:pt x="1989479" y="713991"/>
                  </a:cubicBezTo>
                  <a:cubicBezTo>
                    <a:pt x="1983448" y="703019"/>
                    <a:pt x="1977652" y="691968"/>
                    <a:pt x="1972004" y="680917"/>
                  </a:cubicBezTo>
                  <a:cubicBezTo>
                    <a:pt x="2006635" y="689570"/>
                    <a:pt x="2024970" y="699146"/>
                    <a:pt x="2064474" y="714685"/>
                  </a:cubicBezTo>
                  <a:cubicBezTo>
                    <a:pt x="2059834" y="686015"/>
                    <a:pt x="2049940" y="658661"/>
                    <a:pt x="2038495" y="632082"/>
                  </a:cubicBezTo>
                  <a:cubicBezTo>
                    <a:pt x="2125679" y="661956"/>
                    <a:pt x="2098341" y="663256"/>
                    <a:pt x="2148748" y="667394"/>
                  </a:cubicBezTo>
                  <a:cubicBezTo>
                    <a:pt x="2142023" y="635482"/>
                    <a:pt x="2136067" y="603412"/>
                    <a:pt x="2128566" y="571654"/>
                  </a:cubicBezTo>
                  <a:cubicBezTo>
                    <a:pt x="2192573" y="601820"/>
                    <a:pt x="2175582" y="599534"/>
                    <a:pt x="2253895" y="603571"/>
                  </a:cubicBezTo>
                  <a:cubicBezTo>
                    <a:pt x="2259383" y="615624"/>
                    <a:pt x="2264952" y="627604"/>
                    <a:pt x="2271369" y="639270"/>
                  </a:cubicBezTo>
                  <a:cubicBezTo>
                    <a:pt x="2283430" y="651404"/>
                    <a:pt x="2303840" y="642204"/>
                    <a:pt x="2317371" y="635949"/>
                  </a:cubicBezTo>
                  <a:cubicBezTo>
                    <a:pt x="2321389" y="650401"/>
                    <a:pt x="2324404" y="665160"/>
                    <a:pt x="2327733" y="679840"/>
                  </a:cubicBezTo>
                  <a:cubicBezTo>
                    <a:pt x="2347527" y="680148"/>
                    <a:pt x="2367317" y="680461"/>
                    <a:pt x="2387265" y="680923"/>
                  </a:cubicBezTo>
                  <a:cubicBezTo>
                    <a:pt x="2412978" y="630209"/>
                    <a:pt x="2428064" y="591517"/>
                    <a:pt x="2452058" y="557128"/>
                  </a:cubicBezTo>
                  <a:cubicBezTo>
                    <a:pt x="2454765" y="555117"/>
                    <a:pt x="2460254" y="551101"/>
                    <a:pt x="2462961" y="549091"/>
                  </a:cubicBezTo>
                  <a:cubicBezTo>
                    <a:pt x="2496132" y="565007"/>
                    <a:pt x="2530535" y="578222"/>
                    <a:pt x="2564710" y="591825"/>
                  </a:cubicBezTo>
                  <a:cubicBezTo>
                    <a:pt x="2521103" y="611529"/>
                    <a:pt x="2476184" y="629610"/>
                    <a:pt x="2437062" y="657584"/>
                  </a:cubicBezTo>
                  <a:cubicBezTo>
                    <a:pt x="2458783" y="664938"/>
                    <a:pt x="2539491" y="693125"/>
                    <a:pt x="2551025" y="670641"/>
                  </a:cubicBezTo>
                  <a:cubicBezTo>
                    <a:pt x="2552496" y="650937"/>
                    <a:pt x="2551487" y="631233"/>
                    <a:pt x="2551875" y="611603"/>
                  </a:cubicBezTo>
                  <a:cubicBezTo>
                    <a:pt x="2592233" y="600860"/>
                    <a:pt x="2634063" y="597464"/>
                    <a:pt x="2674729" y="588191"/>
                  </a:cubicBezTo>
                  <a:cubicBezTo>
                    <a:pt x="2722743" y="572275"/>
                    <a:pt x="2770215" y="553573"/>
                    <a:pt x="2820781" y="547006"/>
                  </a:cubicBezTo>
                  <a:cubicBezTo>
                    <a:pt x="2802149" y="547854"/>
                    <a:pt x="2783746" y="550099"/>
                    <a:pt x="2765734" y="554576"/>
                  </a:cubicBezTo>
                  <a:cubicBezTo>
                    <a:pt x="2760479" y="551950"/>
                    <a:pt x="2750038" y="546692"/>
                    <a:pt x="2744857" y="544066"/>
                  </a:cubicBezTo>
                  <a:cubicBezTo>
                    <a:pt x="2764726" y="527142"/>
                    <a:pt x="2783438" y="508828"/>
                    <a:pt x="2801841" y="490286"/>
                  </a:cubicBezTo>
                  <a:cubicBezTo>
                    <a:pt x="2777657" y="489766"/>
                    <a:pt x="2707805" y="485400"/>
                    <a:pt x="2661746" y="480010"/>
                  </a:cubicBezTo>
                  <a:cubicBezTo>
                    <a:pt x="2786347" y="411778"/>
                    <a:pt x="2796990" y="418882"/>
                    <a:pt x="2824417" y="391379"/>
                  </a:cubicBezTo>
                  <a:cubicBezTo>
                    <a:pt x="2803620" y="393899"/>
                    <a:pt x="2804989" y="395968"/>
                    <a:pt x="2743466" y="392769"/>
                  </a:cubicBezTo>
                  <a:cubicBezTo>
                    <a:pt x="2750272" y="372832"/>
                    <a:pt x="2755914" y="352666"/>
                    <a:pt x="2760554" y="332188"/>
                  </a:cubicBezTo>
                  <a:cubicBezTo>
                    <a:pt x="2724208" y="368996"/>
                    <a:pt x="2676348" y="391602"/>
                    <a:pt x="2573835" y="341154"/>
                  </a:cubicBezTo>
                  <a:cubicBezTo>
                    <a:pt x="2622464" y="327397"/>
                    <a:pt x="2677978" y="317046"/>
                    <a:pt x="2707747" y="271298"/>
                  </a:cubicBezTo>
                  <a:cubicBezTo>
                    <a:pt x="2602664" y="290016"/>
                    <a:pt x="2542893" y="327694"/>
                    <a:pt x="2488090" y="280880"/>
                  </a:cubicBezTo>
                  <a:cubicBezTo>
                    <a:pt x="2486392" y="258083"/>
                    <a:pt x="2486233" y="235212"/>
                    <a:pt x="2488170" y="212415"/>
                  </a:cubicBezTo>
                  <a:cubicBezTo>
                    <a:pt x="2579483" y="220479"/>
                    <a:pt x="2512986" y="213396"/>
                    <a:pt x="2630044" y="242087"/>
                  </a:cubicBezTo>
                  <a:cubicBezTo>
                    <a:pt x="2628882" y="236522"/>
                    <a:pt x="2626568" y="225551"/>
                    <a:pt x="2625405" y="220065"/>
                  </a:cubicBezTo>
                  <a:cubicBezTo>
                    <a:pt x="2586745" y="215662"/>
                    <a:pt x="2551259" y="198276"/>
                    <a:pt x="2527908" y="166667"/>
                  </a:cubicBezTo>
                  <a:cubicBezTo>
                    <a:pt x="2509892" y="119763"/>
                    <a:pt x="2496520" y="70614"/>
                    <a:pt x="2494816" y="20235"/>
                  </a:cubicBezTo>
                  <a:cubicBezTo>
                    <a:pt x="2526437" y="120797"/>
                    <a:pt x="2661172" y="220808"/>
                    <a:pt x="2791788" y="178646"/>
                  </a:cubicBezTo>
                  <a:cubicBezTo>
                    <a:pt x="2794224" y="143329"/>
                    <a:pt x="2777344" y="130665"/>
                    <a:pt x="2750887" y="102764"/>
                  </a:cubicBezTo>
                  <a:cubicBezTo>
                    <a:pt x="2768590" y="104388"/>
                    <a:pt x="2786373" y="106011"/>
                    <a:pt x="2804156" y="107475"/>
                  </a:cubicBezTo>
                  <a:cubicBezTo>
                    <a:pt x="2787785" y="71866"/>
                    <a:pt x="2766908" y="38018"/>
                    <a:pt x="2756318" y="0"/>
                  </a:cubicBezTo>
                  <a:moveTo>
                    <a:pt x="2681163" y="598388"/>
                  </a:moveTo>
                  <a:cubicBezTo>
                    <a:pt x="2676985" y="613842"/>
                    <a:pt x="2676449" y="629837"/>
                    <a:pt x="2677607" y="645753"/>
                  </a:cubicBezTo>
                  <a:cubicBezTo>
                    <a:pt x="2710544" y="643281"/>
                    <a:pt x="2743864" y="641583"/>
                    <a:pt x="2775873" y="632617"/>
                  </a:cubicBezTo>
                  <a:cubicBezTo>
                    <a:pt x="2745027" y="619174"/>
                    <a:pt x="2711781" y="612298"/>
                    <a:pt x="2681163" y="598388"/>
                  </a:cubicBezTo>
                  <a:moveTo>
                    <a:pt x="2936926" y="667468"/>
                  </a:moveTo>
                  <a:cubicBezTo>
                    <a:pt x="2942107" y="682615"/>
                    <a:pt x="2947363" y="697761"/>
                    <a:pt x="2952851" y="712829"/>
                  </a:cubicBezTo>
                  <a:cubicBezTo>
                    <a:pt x="2940095" y="710203"/>
                    <a:pt x="2927414" y="704563"/>
                    <a:pt x="2914271" y="705719"/>
                  </a:cubicBezTo>
                  <a:cubicBezTo>
                    <a:pt x="2897571" y="738639"/>
                    <a:pt x="2892082" y="776965"/>
                    <a:pt x="2888913" y="813593"/>
                  </a:cubicBezTo>
                  <a:cubicBezTo>
                    <a:pt x="2927881" y="791104"/>
                    <a:pt x="2955171" y="754401"/>
                    <a:pt x="2990354" y="727201"/>
                  </a:cubicBezTo>
                  <a:cubicBezTo>
                    <a:pt x="2989118" y="756258"/>
                    <a:pt x="2966462" y="783920"/>
                    <a:pt x="2980380" y="812898"/>
                  </a:cubicBezTo>
                  <a:cubicBezTo>
                    <a:pt x="3025559" y="921057"/>
                    <a:pt x="3055232" y="910542"/>
                    <a:pt x="3098208" y="889247"/>
                  </a:cubicBezTo>
                  <a:cubicBezTo>
                    <a:pt x="3121946" y="869776"/>
                    <a:pt x="3128438" y="836623"/>
                    <a:pt x="3151864" y="816686"/>
                  </a:cubicBezTo>
                  <a:cubicBezTo>
                    <a:pt x="3190524" y="898239"/>
                    <a:pt x="3203561" y="1046146"/>
                    <a:pt x="3318093" y="1008553"/>
                  </a:cubicBezTo>
                  <a:cubicBezTo>
                    <a:pt x="3339044" y="999279"/>
                    <a:pt x="3334793" y="974784"/>
                    <a:pt x="3331623" y="956704"/>
                  </a:cubicBezTo>
                  <a:cubicBezTo>
                    <a:pt x="3365580" y="959653"/>
                    <a:pt x="3340398" y="1021811"/>
                    <a:pt x="3384197" y="1035753"/>
                  </a:cubicBezTo>
                  <a:cubicBezTo>
                    <a:pt x="3444812" y="1019832"/>
                    <a:pt x="3481662" y="906340"/>
                    <a:pt x="3470944" y="858333"/>
                  </a:cubicBezTo>
                  <a:cubicBezTo>
                    <a:pt x="3441022" y="879426"/>
                    <a:pt x="3410096" y="899831"/>
                    <a:pt x="3376155" y="913815"/>
                  </a:cubicBezTo>
                  <a:cubicBezTo>
                    <a:pt x="3362624" y="909486"/>
                    <a:pt x="3359455" y="891639"/>
                    <a:pt x="3351338" y="881283"/>
                  </a:cubicBezTo>
                  <a:cubicBezTo>
                    <a:pt x="3319637" y="894881"/>
                    <a:pt x="3291726" y="915593"/>
                    <a:pt x="3260493" y="929965"/>
                  </a:cubicBezTo>
                  <a:cubicBezTo>
                    <a:pt x="3175974" y="857080"/>
                    <a:pt x="3249319" y="854937"/>
                    <a:pt x="3255391" y="816298"/>
                  </a:cubicBezTo>
                  <a:cubicBezTo>
                    <a:pt x="3236759" y="818696"/>
                    <a:pt x="3218047" y="820086"/>
                    <a:pt x="3199336" y="820240"/>
                  </a:cubicBezTo>
                  <a:cubicBezTo>
                    <a:pt x="3180550" y="776583"/>
                    <a:pt x="3212787" y="737864"/>
                    <a:pt x="3236988" y="704717"/>
                  </a:cubicBezTo>
                  <a:cubicBezTo>
                    <a:pt x="3116776" y="695496"/>
                    <a:pt x="3100507" y="749022"/>
                    <a:pt x="2999086" y="733928"/>
                  </a:cubicBezTo>
                  <a:cubicBezTo>
                    <a:pt x="3005945" y="669617"/>
                    <a:pt x="3004687" y="667850"/>
                    <a:pt x="3067282" y="612452"/>
                  </a:cubicBezTo>
                  <a:cubicBezTo>
                    <a:pt x="3046872" y="610982"/>
                    <a:pt x="3026461" y="610213"/>
                    <a:pt x="3006045" y="610367"/>
                  </a:cubicBezTo>
                  <a:cubicBezTo>
                    <a:pt x="2988576" y="635477"/>
                    <a:pt x="2966770" y="657733"/>
                    <a:pt x="2936926" y="667468"/>
                  </a:cubicBezTo>
                  <a:moveTo>
                    <a:pt x="2819640" y="667468"/>
                  </a:moveTo>
                  <a:cubicBezTo>
                    <a:pt x="2823043" y="658428"/>
                    <a:pt x="2826445" y="649388"/>
                    <a:pt x="2829922" y="640422"/>
                  </a:cubicBezTo>
                  <a:cubicBezTo>
                    <a:pt x="2776112" y="646141"/>
                    <a:pt x="2727865" y="677665"/>
                    <a:pt x="2672431" y="674498"/>
                  </a:cubicBezTo>
                  <a:cubicBezTo>
                    <a:pt x="2674055" y="684387"/>
                    <a:pt x="2671502" y="697215"/>
                    <a:pt x="2682405" y="702780"/>
                  </a:cubicBezTo>
                  <a:cubicBezTo>
                    <a:pt x="2705602" y="719551"/>
                    <a:pt x="2730339" y="734851"/>
                    <a:pt x="2756939" y="745669"/>
                  </a:cubicBezTo>
                  <a:cubicBezTo>
                    <a:pt x="2787791" y="748221"/>
                    <a:pt x="2818483" y="739875"/>
                    <a:pt x="2848793" y="734618"/>
                  </a:cubicBezTo>
                  <a:cubicBezTo>
                    <a:pt x="2849956" y="713752"/>
                    <a:pt x="2851267" y="692965"/>
                    <a:pt x="2852891" y="672105"/>
                  </a:cubicBezTo>
                  <a:cubicBezTo>
                    <a:pt x="2872760" y="680296"/>
                    <a:pt x="2892554" y="688488"/>
                    <a:pt x="2912503" y="696600"/>
                  </a:cubicBezTo>
                  <a:cubicBezTo>
                    <a:pt x="2918300" y="675352"/>
                    <a:pt x="2921395" y="653483"/>
                    <a:pt x="2922865" y="631535"/>
                  </a:cubicBezTo>
                  <a:cubicBezTo>
                    <a:pt x="2887443" y="640581"/>
                    <a:pt x="2854430" y="656576"/>
                    <a:pt x="2819640" y="667468"/>
                  </a:cubicBezTo>
                  <a:moveTo>
                    <a:pt x="3503718" y="795279"/>
                  </a:moveTo>
                  <a:cubicBezTo>
                    <a:pt x="3494285" y="810813"/>
                    <a:pt x="3485781" y="826882"/>
                    <a:pt x="3478281" y="843419"/>
                  </a:cubicBezTo>
                  <a:cubicBezTo>
                    <a:pt x="3490187" y="867686"/>
                    <a:pt x="3491657" y="894961"/>
                    <a:pt x="3499853" y="920463"/>
                  </a:cubicBezTo>
                  <a:cubicBezTo>
                    <a:pt x="3512068" y="912893"/>
                    <a:pt x="3524287" y="905316"/>
                    <a:pt x="3536502" y="897592"/>
                  </a:cubicBezTo>
                  <a:cubicBezTo>
                    <a:pt x="3569248" y="953038"/>
                    <a:pt x="3537845" y="961182"/>
                    <a:pt x="3724537" y="889634"/>
                  </a:cubicBezTo>
                  <a:cubicBezTo>
                    <a:pt x="3692915" y="863282"/>
                    <a:pt x="3666783" y="831137"/>
                    <a:pt x="3634774" y="805327"/>
                  </a:cubicBezTo>
                  <a:cubicBezTo>
                    <a:pt x="3626657" y="835620"/>
                    <a:pt x="3621243" y="866529"/>
                    <a:pt x="3614364" y="897130"/>
                  </a:cubicBezTo>
                  <a:cubicBezTo>
                    <a:pt x="3587302" y="892032"/>
                    <a:pt x="3558542" y="886620"/>
                    <a:pt x="3536895" y="868773"/>
                  </a:cubicBezTo>
                  <a:cubicBezTo>
                    <a:pt x="3521580" y="846358"/>
                    <a:pt x="3516861" y="818850"/>
                    <a:pt x="3503718" y="795279"/>
                  </a:cubicBezTo>
                  <a:moveTo>
                    <a:pt x="3760484" y="850687"/>
                  </a:moveTo>
                  <a:cubicBezTo>
                    <a:pt x="3757857" y="865060"/>
                    <a:pt x="3755612" y="879586"/>
                    <a:pt x="3753525" y="894117"/>
                  </a:cubicBezTo>
                  <a:cubicBezTo>
                    <a:pt x="3748037" y="895815"/>
                    <a:pt x="3737059" y="899215"/>
                    <a:pt x="3731565" y="900918"/>
                  </a:cubicBezTo>
                  <a:cubicBezTo>
                    <a:pt x="3743779" y="929509"/>
                    <a:pt x="3763420" y="968381"/>
                    <a:pt x="3801459" y="958412"/>
                  </a:cubicBezTo>
                  <a:cubicBezTo>
                    <a:pt x="3788087" y="922394"/>
                    <a:pt x="3777959" y="884997"/>
                    <a:pt x="3760484" y="850687"/>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C104434D-D1CA-4885-B337-E0F63739483F}"/>
                </a:ext>
              </a:extLst>
            </p:cNvPr>
            <p:cNvSpPr/>
            <p:nvPr/>
          </p:nvSpPr>
          <p:spPr>
            <a:xfrm>
              <a:off x="1900417" y="3269162"/>
              <a:ext cx="8737" cy="78741"/>
            </a:xfrm>
            <a:custGeom>
              <a:avLst/>
              <a:gdLst>
                <a:gd name="connsiteX0" fmla="*/ 854 w 8737"/>
                <a:gd name="connsiteY0" fmla="*/ 0 h 78741"/>
                <a:gd name="connsiteX1" fmla="*/ 8663 w 8737"/>
                <a:gd name="connsiteY1" fmla="*/ 6488 h 78741"/>
                <a:gd name="connsiteX2" fmla="*/ 7659 w 8737"/>
                <a:gd name="connsiteY2" fmla="*/ 78742 h 78741"/>
                <a:gd name="connsiteX3" fmla="*/ 313 w 8737"/>
                <a:gd name="connsiteY3" fmla="*/ 71940 h 78741"/>
                <a:gd name="connsiteX4" fmla="*/ 854 w 8737"/>
                <a:gd name="connsiteY4" fmla="*/ 0 h 7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7" h="78741">
                  <a:moveTo>
                    <a:pt x="854" y="0"/>
                  </a:moveTo>
                  <a:cubicBezTo>
                    <a:pt x="2786" y="1623"/>
                    <a:pt x="6730" y="4870"/>
                    <a:pt x="8663" y="6488"/>
                  </a:cubicBezTo>
                  <a:cubicBezTo>
                    <a:pt x="8970" y="30596"/>
                    <a:pt x="8275" y="54629"/>
                    <a:pt x="7659" y="78742"/>
                  </a:cubicBezTo>
                  <a:lnTo>
                    <a:pt x="313" y="71940"/>
                  </a:lnTo>
                  <a:cubicBezTo>
                    <a:pt x="-463" y="47912"/>
                    <a:pt x="392" y="23959"/>
                    <a:pt x="854" y="0"/>
                  </a:cubicBezTo>
                  <a:close/>
                </a:path>
              </a:pathLst>
            </a:custGeom>
            <a:solidFill>
              <a:srgbClr val="8DCA5E"/>
            </a:solidFill>
            <a:ln w="7728" cap="flat">
              <a:solidFill>
                <a:srgbClr val="8DCA5E"/>
              </a:solid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CF4C1CDE-5EF5-182D-8E56-35D2AA906CA9}"/>
                </a:ext>
              </a:extLst>
            </p:cNvPr>
            <p:cNvSpPr/>
            <p:nvPr/>
          </p:nvSpPr>
          <p:spPr>
            <a:xfrm>
              <a:off x="4946258" y="3357175"/>
              <a:ext cx="48167" cy="56705"/>
            </a:xfrm>
            <a:custGeom>
              <a:avLst/>
              <a:gdLst>
                <a:gd name="connsiteX0" fmla="*/ 0 w 48167"/>
                <a:gd name="connsiteY0" fmla="*/ 1223 h 56705"/>
                <a:gd name="connsiteX1" fmla="*/ 48167 w 48167"/>
                <a:gd name="connsiteY1" fmla="*/ 41559 h 56705"/>
                <a:gd name="connsiteX2" fmla="*/ 43140 w 48167"/>
                <a:gd name="connsiteY2" fmla="*/ 56706 h 56705"/>
                <a:gd name="connsiteX3" fmla="*/ 0 w 48167"/>
                <a:gd name="connsiteY3" fmla="*/ 1223 h 56705"/>
              </a:gdLst>
              <a:ahLst/>
              <a:cxnLst>
                <a:cxn ang="0">
                  <a:pos x="connsiteX0" y="connsiteY0"/>
                </a:cxn>
                <a:cxn ang="0">
                  <a:pos x="connsiteX1" y="connsiteY1"/>
                </a:cxn>
                <a:cxn ang="0">
                  <a:pos x="connsiteX2" y="connsiteY2"/>
                </a:cxn>
                <a:cxn ang="0">
                  <a:pos x="connsiteX3" y="connsiteY3"/>
                </a:cxn>
              </a:cxnLst>
              <a:rect l="l" t="t" r="r" b="b"/>
              <a:pathLst>
                <a:path w="48167" h="56705">
                  <a:moveTo>
                    <a:pt x="0" y="1223"/>
                  </a:moveTo>
                  <a:cubicBezTo>
                    <a:pt x="27295" y="-6040"/>
                    <a:pt x="40051" y="20540"/>
                    <a:pt x="48167" y="41559"/>
                  </a:cubicBezTo>
                  <a:cubicBezTo>
                    <a:pt x="46930" y="45347"/>
                    <a:pt x="44377" y="52918"/>
                    <a:pt x="43140" y="56706"/>
                  </a:cubicBezTo>
                  <a:cubicBezTo>
                    <a:pt x="31701" y="36074"/>
                    <a:pt x="23272" y="11579"/>
                    <a:pt x="0" y="1223"/>
                  </a:cubicBezTo>
                  <a:close/>
                </a:path>
              </a:pathLst>
            </a:custGeom>
            <a:solidFill>
              <a:srgbClr val="96D745"/>
            </a:solidFill>
            <a:ln w="7728" cap="flat">
              <a:solidFill>
                <a:srgbClr val="96D745"/>
              </a:solid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9A2C62D0-8352-C84A-76D0-965B4BA6EBB1}"/>
                </a:ext>
              </a:extLst>
            </p:cNvPr>
            <p:cNvSpPr/>
            <p:nvPr/>
          </p:nvSpPr>
          <p:spPr>
            <a:xfrm>
              <a:off x="3801411" y="3382048"/>
              <a:ext cx="1104535" cy="837079"/>
            </a:xfrm>
            <a:custGeom>
              <a:avLst/>
              <a:gdLst>
                <a:gd name="connsiteX0" fmla="*/ 470696 w 1104535"/>
                <a:gd name="connsiteY0" fmla="*/ 1072 h 837079"/>
                <a:gd name="connsiteX1" fmla="*/ 575922 w 1104535"/>
                <a:gd name="connsiteY1" fmla="*/ 6712 h 837079"/>
                <a:gd name="connsiteX2" fmla="*/ 540977 w 1104535"/>
                <a:gd name="connsiteY2" fmla="*/ 76487 h 837079"/>
                <a:gd name="connsiteX3" fmla="*/ 591464 w 1104535"/>
                <a:gd name="connsiteY3" fmla="*/ 80429 h 837079"/>
                <a:gd name="connsiteX4" fmla="*/ 597341 w 1104535"/>
                <a:gd name="connsiteY4" fmla="*/ 127488 h 837079"/>
                <a:gd name="connsiteX5" fmla="*/ 687337 w 1104535"/>
                <a:gd name="connsiteY5" fmla="*/ 117285 h 837079"/>
                <a:gd name="connsiteX6" fmla="*/ 751354 w 1104535"/>
                <a:gd name="connsiteY6" fmla="*/ 164343 h 837079"/>
                <a:gd name="connsiteX7" fmla="*/ 662441 w 1104535"/>
                <a:gd name="connsiteY7" fmla="*/ 237753 h 837079"/>
                <a:gd name="connsiteX8" fmla="*/ 765735 w 1104535"/>
                <a:gd name="connsiteY8" fmla="*/ 230724 h 837079"/>
                <a:gd name="connsiteX9" fmla="*/ 703575 w 1104535"/>
                <a:gd name="connsiteY9" fmla="*/ 322140 h 837079"/>
                <a:gd name="connsiteX10" fmla="*/ 762719 w 1104535"/>
                <a:gd name="connsiteY10" fmla="*/ 304754 h 837079"/>
                <a:gd name="connsiteX11" fmla="*/ 783130 w 1104535"/>
                <a:gd name="connsiteY11" fmla="*/ 314182 h 837079"/>
                <a:gd name="connsiteX12" fmla="*/ 975805 w 1104535"/>
                <a:gd name="connsiteY12" fmla="*/ 293316 h 837079"/>
                <a:gd name="connsiteX13" fmla="*/ 878849 w 1104535"/>
                <a:gd name="connsiteY13" fmla="*/ 359463 h 837079"/>
                <a:gd name="connsiteX14" fmla="*/ 921915 w 1104535"/>
                <a:gd name="connsiteY14" fmla="*/ 361935 h 837079"/>
                <a:gd name="connsiteX15" fmla="*/ 878074 w 1104535"/>
                <a:gd name="connsiteY15" fmla="*/ 436273 h 837079"/>
                <a:gd name="connsiteX16" fmla="*/ 992812 w 1104535"/>
                <a:gd name="connsiteY16" fmla="*/ 439594 h 837079"/>
                <a:gd name="connsiteX17" fmla="*/ 1079099 w 1104535"/>
                <a:gd name="connsiteY17" fmla="*/ 480626 h 837079"/>
                <a:gd name="connsiteX18" fmla="*/ 1104536 w 1104535"/>
                <a:gd name="connsiteY18" fmla="*/ 532246 h 837079"/>
                <a:gd name="connsiteX19" fmla="*/ 829445 w 1104535"/>
                <a:gd name="connsiteY19" fmla="*/ 555739 h 837079"/>
                <a:gd name="connsiteX20" fmla="*/ 906994 w 1104535"/>
                <a:gd name="connsiteY20" fmla="*/ 585178 h 837079"/>
                <a:gd name="connsiteX21" fmla="*/ 868179 w 1104535"/>
                <a:gd name="connsiteY21" fmla="*/ 639579 h 837079"/>
                <a:gd name="connsiteX22" fmla="*/ 923226 w 1104535"/>
                <a:gd name="connsiteY22" fmla="*/ 712447 h 837079"/>
                <a:gd name="connsiteX23" fmla="*/ 753054 w 1104535"/>
                <a:gd name="connsiteY23" fmla="*/ 780987 h 837079"/>
                <a:gd name="connsiteX24" fmla="*/ 714319 w 1104535"/>
                <a:gd name="connsiteY24" fmla="*/ 790722 h 837079"/>
                <a:gd name="connsiteX25" fmla="*/ 664761 w 1104535"/>
                <a:gd name="connsiteY25" fmla="*/ 725737 h 837079"/>
                <a:gd name="connsiteX26" fmla="*/ 618138 w 1104535"/>
                <a:gd name="connsiteY26" fmla="*/ 724421 h 837079"/>
                <a:gd name="connsiteX27" fmla="*/ 643809 w 1104535"/>
                <a:gd name="connsiteY27" fmla="*/ 824336 h 837079"/>
                <a:gd name="connsiteX28" fmla="*/ 601746 w 1104535"/>
                <a:gd name="connsiteY28" fmla="*/ 795820 h 837079"/>
                <a:gd name="connsiteX29" fmla="*/ 587907 w 1104535"/>
                <a:gd name="connsiteY29" fmla="*/ 799295 h 837079"/>
                <a:gd name="connsiteX30" fmla="*/ 550256 w 1104535"/>
                <a:gd name="connsiteY30" fmla="*/ 837080 h 837079"/>
                <a:gd name="connsiteX31" fmla="*/ 431266 w 1104535"/>
                <a:gd name="connsiteY31" fmla="*/ 718310 h 837079"/>
                <a:gd name="connsiteX32" fmla="*/ 435056 w 1104535"/>
                <a:gd name="connsiteY32" fmla="*/ 801147 h 837079"/>
                <a:gd name="connsiteX33" fmla="*/ 337251 w 1104535"/>
                <a:gd name="connsiteY33" fmla="*/ 755786 h 837079"/>
                <a:gd name="connsiteX34" fmla="*/ 323412 w 1104535"/>
                <a:gd name="connsiteY34" fmla="*/ 791719 h 837079"/>
                <a:gd name="connsiteX35" fmla="*/ 268132 w 1104535"/>
                <a:gd name="connsiteY35" fmla="*/ 806940 h 837079"/>
                <a:gd name="connsiteX36" fmla="*/ 215325 w 1104535"/>
                <a:gd name="connsiteY36" fmla="*/ 727583 h 837079"/>
                <a:gd name="connsiteX37" fmla="*/ 133986 w 1104535"/>
                <a:gd name="connsiteY37" fmla="*/ 632538 h 837079"/>
                <a:gd name="connsiteX38" fmla="*/ 230475 w 1104535"/>
                <a:gd name="connsiteY38" fmla="*/ 618707 h 837079"/>
                <a:gd name="connsiteX39" fmla="*/ 131045 w 1104535"/>
                <a:gd name="connsiteY39" fmla="*/ 544061 h 837079"/>
                <a:gd name="connsiteX40" fmla="*/ 250269 w 1104535"/>
                <a:gd name="connsiteY40" fmla="*/ 511917 h 837079"/>
                <a:gd name="connsiteX41" fmla="*/ 126331 w 1104535"/>
                <a:gd name="connsiteY41" fmla="*/ 465553 h 837079"/>
                <a:gd name="connsiteX42" fmla="*/ 180763 w 1104535"/>
                <a:gd name="connsiteY42" fmla="*/ 440284 h 837079"/>
                <a:gd name="connsiteX43" fmla="*/ 0 w 1104535"/>
                <a:gd name="connsiteY43" fmla="*/ 349255 h 837079"/>
                <a:gd name="connsiteX44" fmla="*/ 282979 w 1104535"/>
                <a:gd name="connsiteY44" fmla="*/ 312394 h 837079"/>
                <a:gd name="connsiteX45" fmla="*/ 243007 w 1104535"/>
                <a:gd name="connsiteY45" fmla="*/ 270280 h 837079"/>
                <a:gd name="connsiteX46" fmla="*/ 295119 w 1104535"/>
                <a:gd name="connsiteY46" fmla="*/ 241923 h 837079"/>
                <a:gd name="connsiteX47" fmla="*/ 223754 w 1104535"/>
                <a:gd name="connsiteY47" fmla="*/ 177787 h 837079"/>
                <a:gd name="connsiteX48" fmla="*/ 359445 w 1104535"/>
                <a:gd name="connsiteY48" fmla="*/ 177092 h 837079"/>
                <a:gd name="connsiteX49" fmla="*/ 338493 w 1104535"/>
                <a:gd name="connsiteY49" fmla="*/ 98271 h 837079"/>
                <a:gd name="connsiteX50" fmla="*/ 470696 w 1104535"/>
                <a:gd name="connsiteY50" fmla="*/ 1072 h 83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04535" h="837079">
                  <a:moveTo>
                    <a:pt x="470696" y="1072"/>
                  </a:moveTo>
                  <a:cubicBezTo>
                    <a:pt x="505178" y="9030"/>
                    <a:pt x="540743" y="15211"/>
                    <a:pt x="575922" y="6712"/>
                  </a:cubicBezTo>
                  <a:cubicBezTo>
                    <a:pt x="556822" y="25487"/>
                    <a:pt x="541827" y="48979"/>
                    <a:pt x="540977" y="76487"/>
                  </a:cubicBezTo>
                  <a:cubicBezTo>
                    <a:pt x="560130" y="79002"/>
                    <a:pt x="567009" y="78981"/>
                    <a:pt x="591464" y="80429"/>
                  </a:cubicBezTo>
                  <a:cubicBezTo>
                    <a:pt x="582031" y="96812"/>
                    <a:pt x="577546" y="116824"/>
                    <a:pt x="597341" y="127488"/>
                  </a:cubicBezTo>
                  <a:cubicBezTo>
                    <a:pt x="627804" y="132199"/>
                    <a:pt x="657876" y="124087"/>
                    <a:pt x="687337" y="117285"/>
                  </a:cubicBezTo>
                  <a:cubicBezTo>
                    <a:pt x="703729" y="138920"/>
                    <a:pt x="726379" y="154067"/>
                    <a:pt x="751354" y="164343"/>
                  </a:cubicBezTo>
                  <a:cubicBezTo>
                    <a:pt x="712928" y="174005"/>
                    <a:pt x="665843" y="191390"/>
                    <a:pt x="662441" y="237753"/>
                  </a:cubicBezTo>
                  <a:cubicBezTo>
                    <a:pt x="696923" y="246640"/>
                    <a:pt x="732181" y="240226"/>
                    <a:pt x="765735" y="230724"/>
                  </a:cubicBezTo>
                  <a:cubicBezTo>
                    <a:pt x="744242" y="260630"/>
                    <a:pt x="717875" y="287676"/>
                    <a:pt x="703575" y="322140"/>
                  </a:cubicBezTo>
                  <a:cubicBezTo>
                    <a:pt x="723911" y="318893"/>
                    <a:pt x="743700" y="312866"/>
                    <a:pt x="762719" y="304754"/>
                  </a:cubicBezTo>
                  <a:cubicBezTo>
                    <a:pt x="769446" y="307847"/>
                    <a:pt x="776251" y="311015"/>
                    <a:pt x="783130" y="314182"/>
                  </a:cubicBezTo>
                  <a:cubicBezTo>
                    <a:pt x="839021" y="287220"/>
                    <a:pt x="900560" y="227997"/>
                    <a:pt x="975805" y="293316"/>
                  </a:cubicBezTo>
                  <a:cubicBezTo>
                    <a:pt x="942405" y="313561"/>
                    <a:pt x="903129" y="327392"/>
                    <a:pt x="878849" y="359463"/>
                  </a:cubicBezTo>
                  <a:cubicBezTo>
                    <a:pt x="893001" y="360466"/>
                    <a:pt x="907455" y="361240"/>
                    <a:pt x="921915" y="361935"/>
                  </a:cubicBezTo>
                  <a:cubicBezTo>
                    <a:pt x="899105" y="379013"/>
                    <a:pt x="863386" y="403508"/>
                    <a:pt x="878074" y="436273"/>
                  </a:cubicBezTo>
                  <a:cubicBezTo>
                    <a:pt x="910624" y="466254"/>
                    <a:pt x="956238" y="454433"/>
                    <a:pt x="992812" y="439594"/>
                  </a:cubicBezTo>
                  <a:cubicBezTo>
                    <a:pt x="1011147" y="479034"/>
                    <a:pt x="1009172" y="484445"/>
                    <a:pt x="1079099" y="480626"/>
                  </a:cubicBezTo>
                  <a:cubicBezTo>
                    <a:pt x="1086057" y="498478"/>
                    <a:pt x="1094407" y="515864"/>
                    <a:pt x="1104536" y="532246"/>
                  </a:cubicBezTo>
                  <a:cubicBezTo>
                    <a:pt x="941353" y="500775"/>
                    <a:pt x="881195" y="463076"/>
                    <a:pt x="829445" y="555739"/>
                  </a:cubicBezTo>
                  <a:cubicBezTo>
                    <a:pt x="851246" y="574360"/>
                    <a:pt x="878462" y="583480"/>
                    <a:pt x="906994" y="585178"/>
                  </a:cubicBezTo>
                  <a:cubicBezTo>
                    <a:pt x="891839" y="601327"/>
                    <a:pt x="873206" y="616935"/>
                    <a:pt x="868179" y="639579"/>
                  </a:cubicBezTo>
                  <a:cubicBezTo>
                    <a:pt x="882947" y="666158"/>
                    <a:pt x="908846" y="685167"/>
                    <a:pt x="923226" y="712447"/>
                  </a:cubicBezTo>
                  <a:cubicBezTo>
                    <a:pt x="751148" y="748290"/>
                    <a:pt x="788077" y="735950"/>
                    <a:pt x="753054" y="780987"/>
                  </a:cubicBezTo>
                  <a:cubicBezTo>
                    <a:pt x="740372" y="785162"/>
                    <a:pt x="727850" y="791189"/>
                    <a:pt x="714319" y="790722"/>
                  </a:cubicBezTo>
                  <a:cubicBezTo>
                    <a:pt x="694758" y="771559"/>
                    <a:pt x="681147" y="747372"/>
                    <a:pt x="664761" y="725737"/>
                  </a:cubicBezTo>
                  <a:cubicBezTo>
                    <a:pt x="655253" y="725297"/>
                    <a:pt x="644096" y="724893"/>
                    <a:pt x="618138" y="724421"/>
                  </a:cubicBezTo>
                  <a:cubicBezTo>
                    <a:pt x="625559" y="757956"/>
                    <a:pt x="634918" y="791109"/>
                    <a:pt x="643809" y="824336"/>
                  </a:cubicBezTo>
                  <a:cubicBezTo>
                    <a:pt x="627263" y="819005"/>
                    <a:pt x="614507" y="806871"/>
                    <a:pt x="601746" y="795820"/>
                  </a:cubicBezTo>
                  <a:cubicBezTo>
                    <a:pt x="595663" y="797125"/>
                    <a:pt x="592000" y="798165"/>
                    <a:pt x="587907" y="799295"/>
                  </a:cubicBezTo>
                  <a:cubicBezTo>
                    <a:pt x="574456" y="810962"/>
                    <a:pt x="562470" y="824177"/>
                    <a:pt x="550256" y="837080"/>
                  </a:cubicBezTo>
                  <a:cubicBezTo>
                    <a:pt x="491599" y="828209"/>
                    <a:pt x="498256" y="770408"/>
                    <a:pt x="431266" y="718310"/>
                  </a:cubicBezTo>
                  <a:cubicBezTo>
                    <a:pt x="434127" y="745818"/>
                    <a:pt x="434201" y="773485"/>
                    <a:pt x="435056" y="801147"/>
                  </a:cubicBezTo>
                  <a:cubicBezTo>
                    <a:pt x="400796" y="799343"/>
                    <a:pt x="367322" y="778047"/>
                    <a:pt x="337251" y="755786"/>
                  </a:cubicBezTo>
                  <a:cubicBezTo>
                    <a:pt x="332611" y="767607"/>
                    <a:pt x="331916" y="781750"/>
                    <a:pt x="323412" y="791719"/>
                  </a:cubicBezTo>
                  <a:cubicBezTo>
                    <a:pt x="305863" y="799603"/>
                    <a:pt x="286530" y="802303"/>
                    <a:pt x="268132" y="806940"/>
                  </a:cubicBezTo>
                  <a:cubicBezTo>
                    <a:pt x="237280" y="790945"/>
                    <a:pt x="236122" y="751998"/>
                    <a:pt x="215325" y="727583"/>
                  </a:cubicBezTo>
                  <a:cubicBezTo>
                    <a:pt x="182647" y="697316"/>
                    <a:pt x="179202" y="722909"/>
                    <a:pt x="133986" y="632538"/>
                  </a:cubicBezTo>
                  <a:cubicBezTo>
                    <a:pt x="166149" y="628209"/>
                    <a:pt x="198466" y="624809"/>
                    <a:pt x="230475" y="618707"/>
                  </a:cubicBezTo>
                  <a:cubicBezTo>
                    <a:pt x="200552" y="589650"/>
                    <a:pt x="163441" y="569946"/>
                    <a:pt x="131045" y="544061"/>
                  </a:cubicBezTo>
                  <a:cubicBezTo>
                    <a:pt x="172487" y="547075"/>
                    <a:pt x="220888" y="546226"/>
                    <a:pt x="250269" y="511917"/>
                  </a:cubicBezTo>
                  <a:cubicBezTo>
                    <a:pt x="209061" y="496075"/>
                    <a:pt x="168081" y="479692"/>
                    <a:pt x="126331" y="465553"/>
                  </a:cubicBezTo>
                  <a:cubicBezTo>
                    <a:pt x="147671" y="464550"/>
                    <a:pt x="170173" y="461383"/>
                    <a:pt x="180763" y="440284"/>
                  </a:cubicBezTo>
                  <a:cubicBezTo>
                    <a:pt x="127568" y="396085"/>
                    <a:pt x="51490" y="395619"/>
                    <a:pt x="0" y="349255"/>
                  </a:cubicBezTo>
                  <a:cubicBezTo>
                    <a:pt x="95719" y="359224"/>
                    <a:pt x="190970" y="336273"/>
                    <a:pt x="282979" y="312394"/>
                  </a:cubicBezTo>
                  <a:cubicBezTo>
                    <a:pt x="271380" y="296786"/>
                    <a:pt x="257775" y="282796"/>
                    <a:pt x="243007" y="270280"/>
                  </a:cubicBezTo>
                  <a:cubicBezTo>
                    <a:pt x="260016" y="260158"/>
                    <a:pt x="277336" y="250650"/>
                    <a:pt x="295119" y="241923"/>
                  </a:cubicBezTo>
                  <a:cubicBezTo>
                    <a:pt x="271306" y="220596"/>
                    <a:pt x="245407" y="201433"/>
                    <a:pt x="223754" y="177787"/>
                  </a:cubicBezTo>
                  <a:cubicBezTo>
                    <a:pt x="268986" y="176859"/>
                    <a:pt x="314293" y="182886"/>
                    <a:pt x="359445" y="177092"/>
                  </a:cubicBezTo>
                  <a:cubicBezTo>
                    <a:pt x="365783" y="148348"/>
                    <a:pt x="344061" y="125089"/>
                    <a:pt x="338493" y="98271"/>
                  </a:cubicBezTo>
                  <a:cubicBezTo>
                    <a:pt x="347235" y="77989"/>
                    <a:pt x="422406" y="-10706"/>
                    <a:pt x="470696" y="1072"/>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29423A67-8632-0C25-927A-A5A1E3F6581F}"/>
                </a:ext>
              </a:extLst>
            </p:cNvPr>
            <p:cNvSpPr/>
            <p:nvPr/>
          </p:nvSpPr>
          <p:spPr>
            <a:xfrm>
              <a:off x="4342176" y="3388787"/>
              <a:ext cx="34944" cy="70783"/>
            </a:xfrm>
            <a:custGeom>
              <a:avLst/>
              <a:gdLst>
                <a:gd name="connsiteX0" fmla="*/ 0 w 34944"/>
                <a:gd name="connsiteY0" fmla="*/ 69775 h 70783"/>
                <a:gd name="connsiteX1" fmla="*/ 34944 w 34944"/>
                <a:gd name="connsiteY1" fmla="*/ 0 h 70783"/>
                <a:gd name="connsiteX2" fmla="*/ 7649 w 34944"/>
                <a:gd name="connsiteY2" fmla="*/ 70784 h 70783"/>
                <a:gd name="connsiteX3" fmla="*/ 0 w 34944"/>
                <a:gd name="connsiteY3" fmla="*/ 69775 h 70783"/>
              </a:gdLst>
              <a:ahLst/>
              <a:cxnLst>
                <a:cxn ang="0">
                  <a:pos x="connsiteX0" y="connsiteY0"/>
                </a:cxn>
                <a:cxn ang="0">
                  <a:pos x="connsiteX1" y="connsiteY1"/>
                </a:cxn>
                <a:cxn ang="0">
                  <a:pos x="connsiteX2" y="connsiteY2"/>
                </a:cxn>
                <a:cxn ang="0">
                  <a:pos x="connsiteX3" y="connsiteY3"/>
                </a:cxn>
              </a:cxnLst>
              <a:rect l="l" t="t" r="r" b="b"/>
              <a:pathLst>
                <a:path w="34944" h="70783">
                  <a:moveTo>
                    <a:pt x="0" y="69775"/>
                  </a:moveTo>
                  <a:cubicBezTo>
                    <a:pt x="850" y="42267"/>
                    <a:pt x="15851" y="18776"/>
                    <a:pt x="34944" y="0"/>
                  </a:cubicBezTo>
                  <a:cubicBezTo>
                    <a:pt x="26053" y="23725"/>
                    <a:pt x="16700" y="47138"/>
                    <a:pt x="7649" y="70784"/>
                  </a:cubicBezTo>
                  <a:lnTo>
                    <a:pt x="0" y="69775"/>
                  </a:lnTo>
                  <a:close/>
                </a:path>
              </a:pathLst>
            </a:custGeom>
            <a:solidFill>
              <a:srgbClr val="9BD94C"/>
            </a:solidFill>
            <a:ln w="7728" cap="flat">
              <a:solidFill>
                <a:srgbClr val="9BD94C"/>
              </a:solid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7CE12650-05B8-E16F-7FA2-41FC9079DDC0}"/>
                </a:ext>
              </a:extLst>
            </p:cNvPr>
            <p:cNvSpPr/>
            <p:nvPr/>
          </p:nvSpPr>
          <p:spPr>
            <a:xfrm>
              <a:off x="1703702" y="3400681"/>
              <a:ext cx="122665" cy="61109"/>
            </a:xfrm>
            <a:custGeom>
              <a:avLst/>
              <a:gdLst>
                <a:gd name="connsiteX0" fmla="*/ 106850 w 122665"/>
                <a:gd name="connsiteY0" fmla="*/ 0 h 61109"/>
                <a:gd name="connsiteX1" fmla="*/ 122467 w 122665"/>
                <a:gd name="connsiteY1" fmla="*/ 48836 h 61109"/>
                <a:gd name="connsiteX2" fmla="*/ 0 w 122665"/>
                <a:gd name="connsiteY2" fmla="*/ 51233 h 61109"/>
                <a:gd name="connsiteX3" fmla="*/ 111415 w 122665"/>
                <a:gd name="connsiteY3" fmla="*/ 39721 h 61109"/>
                <a:gd name="connsiteX4" fmla="*/ 106850 w 122665"/>
                <a:gd name="connsiteY4" fmla="*/ 0 h 6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65" h="61109">
                  <a:moveTo>
                    <a:pt x="106850" y="0"/>
                  </a:moveTo>
                  <a:cubicBezTo>
                    <a:pt x="119224" y="13290"/>
                    <a:pt x="123704" y="30909"/>
                    <a:pt x="122467" y="48836"/>
                  </a:cubicBezTo>
                  <a:cubicBezTo>
                    <a:pt x="82724" y="61664"/>
                    <a:pt x="39663" y="67383"/>
                    <a:pt x="0" y="51233"/>
                  </a:cubicBezTo>
                  <a:cubicBezTo>
                    <a:pt x="37264" y="50926"/>
                    <a:pt x="75616" y="52316"/>
                    <a:pt x="111415" y="39721"/>
                  </a:cubicBezTo>
                  <a:cubicBezTo>
                    <a:pt x="109786" y="26500"/>
                    <a:pt x="108241" y="13210"/>
                    <a:pt x="106850" y="0"/>
                  </a:cubicBezTo>
                  <a:close/>
                </a:path>
              </a:pathLst>
            </a:custGeom>
            <a:solidFill>
              <a:srgbClr val="75BE3E"/>
            </a:solidFill>
            <a:ln w="7728" cap="flat">
              <a:solidFill>
                <a:srgbClr val="75BE3E"/>
              </a:solid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CCC1D92-AA66-AE73-AF62-534D7E039873}"/>
                </a:ext>
              </a:extLst>
            </p:cNvPr>
            <p:cNvSpPr/>
            <p:nvPr/>
          </p:nvSpPr>
          <p:spPr>
            <a:xfrm>
              <a:off x="3110264" y="3401451"/>
              <a:ext cx="83418" cy="83760"/>
            </a:xfrm>
            <a:custGeom>
              <a:avLst/>
              <a:gdLst>
                <a:gd name="connsiteX0" fmla="*/ 13291 w 83418"/>
                <a:gd name="connsiteY0" fmla="*/ 14298 h 83760"/>
                <a:gd name="connsiteX1" fmla="*/ 30686 w 83418"/>
                <a:gd name="connsiteY1" fmla="*/ 0 h 83760"/>
                <a:gd name="connsiteX2" fmla="*/ 11359 w 83418"/>
                <a:gd name="connsiteY2" fmla="*/ 69314 h 83760"/>
                <a:gd name="connsiteX3" fmla="*/ 83419 w 83418"/>
                <a:gd name="connsiteY3" fmla="*/ 74954 h 83760"/>
                <a:gd name="connsiteX4" fmla="*/ 69967 w 83418"/>
                <a:gd name="connsiteY4" fmla="*/ 83760 h 83760"/>
                <a:gd name="connsiteX5" fmla="*/ 4017 w 83418"/>
                <a:gd name="connsiteY5" fmla="*/ 76805 h 83760"/>
                <a:gd name="connsiteX6" fmla="*/ 13291 w 83418"/>
                <a:gd name="connsiteY6" fmla="*/ 14298 h 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18" h="83760">
                  <a:moveTo>
                    <a:pt x="13291" y="14298"/>
                  </a:moveTo>
                  <a:cubicBezTo>
                    <a:pt x="19013" y="9507"/>
                    <a:pt x="24810" y="4716"/>
                    <a:pt x="30686" y="0"/>
                  </a:cubicBezTo>
                  <a:cubicBezTo>
                    <a:pt x="22416" y="22563"/>
                    <a:pt x="15839" y="45668"/>
                    <a:pt x="11359" y="69314"/>
                  </a:cubicBezTo>
                  <a:cubicBezTo>
                    <a:pt x="35479" y="69081"/>
                    <a:pt x="59605" y="70550"/>
                    <a:pt x="83419" y="74954"/>
                  </a:cubicBezTo>
                  <a:cubicBezTo>
                    <a:pt x="80016" y="77118"/>
                    <a:pt x="73290" y="81601"/>
                    <a:pt x="69967" y="83760"/>
                  </a:cubicBezTo>
                  <a:cubicBezTo>
                    <a:pt x="48240" y="79124"/>
                    <a:pt x="26052" y="76959"/>
                    <a:pt x="4017" y="76805"/>
                  </a:cubicBezTo>
                  <a:cubicBezTo>
                    <a:pt x="-5655" y="55403"/>
                    <a:pt x="4012" y="33768"/>
                    <a:pt x="13291" y="14298"/>
                  </a:cubicBezTo>
                  <a:close/>
                </a:path>
              </a:pathLst>
            </a:custGeom>
            <a:solidFill>
              <a:srgbClr val="92D542"/>
            </a:solidFill>
            <a:ln w="7728" cap="flat">
              <a:solidFill>
                <a:srgbClr val="92D542"/>
              </a:solid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2E9EA8F7-20AC-EBD3-61A1-DEA3AED7C529}"/>
                </a:ext>
              </a:extLst>
            </p:cNvPr>
            <p:cNvSpPr/>
            <p:nvPr/>
          </p:nvSpPr>
          <p:spPr>
            <a:xfrm>
              <a:off x="3866554" y="3444238"/>
              <a:ext cx="26052" cy="64990"/>
            </a:xfrm>
            <a:custGeom>
              <a:avLst/>
              <a:gdLst>
                <a:gd name="connsiteX0" fmla="*/ 0 w 26052"/>
                <a:gd name="connsiteY0" fmla="*/ 0 h 64990"/>
                <a:gd name="connsiteX1" fmla="*/ 12522 w 26052"/>
                <a:gd name="connsiteY1" fmla="*/ 620 h 64990"/>
                <a:gd name="connsiteX2" fmla="*/ 26053 w 26052"/>
                <a:gd name="connsiteY2" fmla="*/ 64990 h 64990"/>
                <a:gd name="connsiteX3" fmla="*/ 16700 w 26052"/>
                <a:gd name="connsiteY3" fmla="*/ 60199 h 64990"/>
                <a:gd name="connsiteX4" fmla="*/ 0 w 26052"/>
                <a:gd name="connsiteY4" fmla="*/ 0 h 64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52" h="64990">
                  <a:moveTo>
                    <a:pt x="0" y="0"/>
                  </a:moveTo>
                  <a:cubicBezTo>
                    <a:pt x="3095" y="154"/>
                    <a:pt x="9433" y="461"/>
                    <a:pt x="12522" y="620"/>
                  </a:cubicBezTo>
                  <a:cubicBezTo>
                    <a:pt x="17783" y="21948"/>
                    <a:pt x="22109" y="43429"/>
                    <a:pt x="26053" y="64990"/>
                  </a:cubicBezTo>
                  <a:lnTo>
                    <a:pt x="16700" y="60199"/>
                  </a:lnTo>
                  <a:cubicBezTo>
                    <a:pt x="10977" y="40108"/>
                    <a:pt x="5877" y="19937"/>
                    <a:pt x="0" y="0"/>
                  </a:cubicBezTo>
                  <a:close/>
                </a:path>
              </a:pathLst>
            </a:custGeom>
            <a:solidFill>
              <a:srgbClr val="9DDA52"/>
            </a:solidFill>
            <a:ln w="7728" cap="flat">
              <a:solidFill>
                <a:srgbClr val="9DDA52"/>
              </a:solid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4D2C6809-FC6D-5717-D105-98285E5F01B4}"/>
                </a:ext>
              </a:extLst>
            </p:cNvPr>
            <p:cNvSpPr/>
            <p:nvPr/>
          </p:nvSpPr>
          <p:spPr>
            <a:xfrm>
              <a:off x="4384220" y="3438243"/>
              <a:ext cx="30679" cy="71324"/>
            </a:xfrm>
            <a:custGeom>
              <a:avLst/>
              <a:gdLst>
                <a:gd name="connsiteX0" fmla="*/ 30680 w 30679"/>
                <a:gd name="connsiteY0" fmla="*/ 0 h 71324"/>
                <a:gd name="connsiteX1" fmla="*/ 14367 w 30679"/>
                <a:gd name="connsiteY1" fmla="*/ 71325 h 71324"/>
                <a:gd name="connsiteX2" fmla="*/ 30680 w 30679"/>
                <a:gd name="connsiteY2" fmla="*/ 0 h 71324"/>
              </a:gdLst>
              <a:ahLst/>
              <a:cxnLst>
                <a:cxn ang="0">
                  <a:pos x="connsiteX0" y="connsiteY0"/>
                </a:cxn>
                <a:cxn ang="0">
                  <a:pos x="connsiteX1" y="connsiteY1"/>
                </a:cxn>
                <a:cxn ang="0">
                  <a:pos x="connsiteX2" y="connsiteY2"/>
                </a:cxn>
              </a:cxnLst>
              <a:rect l="l" t="t" r="r" b="b"/>
              <a:pathLst>
                <a:path w="30679" h="71324">
                  <a:moveTo>
                    <a:pt x="30680" y="0"/>
                  </a:moveTo>
                  <a:cubicBezTo>
                    <a:pt x="21321" y="22717"/>
                    <a:pt x="15216" y="46671"/>
                    <a:pt x="14367" y="71325"/>
                  </a:cubicBezTo>
                  <a:cubicBezTo>
                    <a:pt x="-17154" y="54342"/>
                    <a:pt x="10051" y="21454"/>
                    <a:pt x="30680" y="0"/>
                  </a:cubicBezTo>
                  <a:close/>
                </a:path>
              </a:pathLst>
            </a:custGeom>
            <a:solidFill>
              <a:srgbClr val="9ADA49"/>
            </a:solidFill>
            <a:ln w="7728" cap="flat">
              <a:solidFill>
                <a:srgbClr val="9ADA49"/>
              </a:solid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4EC640C-D93D-EFF7-58A9-D1B52D1343FA}"/>
                </a:ext>
              </a:extLst>
            </p:cNvPr>
            <p:cNvSpPr/>
            <p:nvPr/>
          </p:nvSpPr>
          <p:spPr>
            <a:xfrm>
              <a:off x="1505418" y="3472032"/>
              <a:ext cx="74892" cy="79702"/>
            </a:xfrm>
            <a:custGeom>
              <a:avLst/>
              <a:gdLst>
                <a:gd name="connsiteX0" fmla="*/ 6543 w 74892"/>
                <a:gd name="connsiteY0" fmla="*/ 6213 h 79702"/>
                <a:gd name="connsiteX1" fmla="*/ 74893 w 74892"/>
                <a:gd name="connsiteY1" fmla="*/ 16957 h 79702"/>
                <a:gd name="connsiteX2" fmla="*/ 17139 w 74892"/>
                <a:gd name="connsiteY2" fmla="*/ 11238 h 79702"/>
                <a:gd name="connsiteX3" fmla="*/ 17059 w 74892"/>
                <a:gd name="connsiteY3" fmla="*/ 79703 h 79702"/>
                <a:gd name="connsiteX4" fmla="*/ 6543 w 74892"/>
                <a:gd name="connsiteY4" fmla="*/ 6213 h 79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2" h="79702">
                  <a:moveTo>
                    <a:pt x="6543" y="6213"/>
                  </a:moveTo>
                  <a:cubicBezTo>
                    <a:pt x="27803" y="-8467"/>
                    <a:pt x="54865" y="6060"/>
                    <a:pt x="74893" y="16957"/>
                  </a:cubicBezTo>
                  <a:cubicBezTo>
                    <a:pt x="55640" y="14559"/>
                    <a:pt x="36387" y="12941"/>
                    <a:pt x="17139" y="11238"/>
                  </a:cubicBezTo>
                  <a:cubicBezTo>
                    <a:pt x="15207" y="34035"/>
                    <a:pt x="15361" y="56906"/>
                    <a:pt x="17059" y="79703"/>
                  </a:cubicBezTo>
                  <a:cubicBezTo>
                    <a:pt x="-2274" y="61155"/>
                    <a:pt x="-4280" y="29472"/>
                    <a:pt x="6543" y="6213"/>
                  </a:cubicBezTo>
                  <a:close/>
                </a:path>
              </a:pathLst>
            </a:custGeom>
            <a:solidFill>
              <a:srgbClr val="73BD3B"/>
            </a:solidFill>
            <a:ln w="7728" cap="flat">
              <a:solidFill>
                <a:srgbClr val="73BD3B"/>
              </a:solid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DE0F139-01C6-6760-0845-213A4E16936F}"/>
                </a:ext>
              </a:extLst>
            </p:cNvPr>
            <p:cNvSpPr/>
            <p:nvPr/>
          </p:nvSpPr>
          <p:spPr>
            <a:xfrm>
              <a:off x="2301884" y="3486681"/>
              <a:ext cx="52554" cy="184449"/>
            </a:xfrm>
            <a:custGeom>
              <a:avLst/>
              <a:gdLst>
                <a:gd name="connsiteX0" fmla="*/ 52555 w 52554"/>
                <a:gd name="connsiteY0" fmla="*/ 0 h 184449"/>
                <a:gd name="connsiteX1" fmla="*/ 51780 w 52554"/>
                <a:gd name="connsiteY1" fmla="*/ 4637 h 184449"/>
                <a:gd name="connsiteX2" fmla="*/ 31215 w 52554"/>
                <a:gd name="connsiteY2" fmla="*/ 184450 h 184449"/>
                <a:gd name="connsiteX3" fmla="*/ 7790 w 52554"/>
                <a:gd name="connsiteY3" fmla="*/ 182593 h 184449"/>
                <a:gd name="connsiteX4" fmla="*/ 27813 w 52554"/>
                <a:gd name="connsiteY4" fmla="*/ 181744 h 184449"/>
                <a:gd name="connsiteX5" fmla="*/ 52555 w 52554"/>
                <a:gd name="connsiteY5" fmla="*/ 0 h 18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4" h="184449">
                  <a:moveTo>
                    <a:pt x="52555" y="0"/>
                  </a:moveTo>
                  <a:lnTo>
                    <a:pt x="51780" y="4637"/>
                  </a:lnTo>
                  <a:cubicBezTo>
                    <a:pt x="-25541" y="95437"/>
                    <a:pt x="5481" y="96859"/>
                    <a:pt x="31215" y="184450"/>
                  </a:cubicBezTo>
                  <a:cubicBezTo>
                    <a:pt x="23253" y="183909"/>
                    <a:pt x="15445" y="183288"/>
                    <a:pt x="7790" y="182593"/>
                  </a:cubicBezTo>
                  <a:cubicBezTo>
                    <a:pt x="12817" y="182360"/>
                    <a:pt x="22791" y="181973"/>
                    <a:pt x="27813" y="181744"/>
                  </a:cubicBezTo>
                  <a:cubicBezTo>
                    <a:pt x="8151" y="106844"/>
                    <a:pt x="-34236" y="91909"/>
                    <a:pt x="52555" y="0"/>
                  </a:cubicBezTo>
                  <a:close/>
                </a:path>
              </a:pathLst>
            </a:custGeom>
            <a:solidFill>
              <a:srgbClr val="DBDBDB"/>
            </a:solidFill>
            <a:ln w="7728" cap="flat">
              <a:solidFill>
                <a:srgbClr val="DBDBDB"/>
              </a:solid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4F611049-1641-CA5F-48EC-EFF1F1199D9E}"/>
                </a:ext>
              </a:extLst>
            </p:cNvPr>
            <p:cNvSpPr/>
            <p:nvPr/>
          </p:nvSpPr>
          <p:spPr>
            <a:xfrm>
              <a:off x="5948561" y="3490400"/>
              <a:ext cx="69814" cy="67844"/>
            </a:xfrm>
            <a:custGeom>
              <a:avLst/>
              <a:gdLst>
                <a:gd name="connsiteX0" fmla="*/ 62006 w 69814"/>
                <a:gd name="connsiteY0" fmla="*/ 1162 h 67844"/>
                <a:gd name="connsiteX1" fmla="*/ 69814 w 69814"/>
                <a:gd name="connsiteY1" fmla="*/ 0 h 67844"/>
                <a:gd name="connsiteX2" fmla="*/ 0 w 69814"/>
                <a:gd name="connsiteY2" fmla="*/ 67844 h 67844"/>
                <a:gd name="connsiteX3" fmla="*/ 62006 w 69814"/>
                <a:gd name="connsiteY3" fmla="*/ 1162 h 67844"/>
              </a:gdLst>
              <a:ahLst/>
              <a:cxnLst>
                <a:cxn ang="0">
                  <a:pos x="connsiteX0" y="connsiteY0"/>
                </a:cxn>
                <a:cxn ang="0">
                  <a:pos x="connsiteX1" y="connsiteY1"/>
                </a:cxn>
                <a:cxn ang="0">
                  <a:pos x="connsiteX2" y="connsiteY2"/>
                </a:cxn>
                <a:cxn ang="0">
                  <a:pos x="connsiteX3" y="connsiteY3"/>
                </a:cxn>
              </a:cxnLst>
              <a:rect l="l" t="t" r="r" b="b"/>
              <a:pathLst>
                <a:path w="69814" h="67844">
                  <a:moveTo>
                    <a:pt x="62006" y="1162"/>
                  </a:moveTo>
                  <a:lnTo>
                    <a:pt x="69814" y="0"/>
                  </a:lnTo>
                  <a:cubicBezTo>
                    <a:pt x="61077" y="33153"/>
                    <a:pt x="32083" y="58035"/>
                    <a:pt x="0" y="67844"/>
                  </a:cubicBezTo>
                  <a:cubicBezTo>
                    <a:pt x="23266" y="48220"/>
                    <a:pt x="44377" y="26044"/>
                    <a:pt x="62006" y="1162"/>
                  </a:cubicBezTo>
                  <a:close/>
                </a:path>
              </a:pathLst>
            </a:custGeom>
            <a:solidFill>
              <a:srgbClr val="94D644"/>
            </a:solidFill>
            <a:ln w="7728" cap="flat">
              <a:solidFill>
                <a:srgbClr val="94D644"/>
              </a:solid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67F0E445-50FD-1D95-6024-01672D30E376}"/>
                </a:ext>
              </a:extLst>
            </p:cNvPr>
            <p:cNvSpPr/>
            <p:nvPr/>
          </p:nvSpPr>
          <p:spPr>
            <a:xfrm>
              <a:off x="1597940" y="3542148"/>
              <a:ext cx="144194" cy="69855"/>
            </a:xfrm>
            <a:custGeom>
              <a:avLst/>
              <a:gdLst>
                <a:gd name="connsiteX0" fmla="*/ 121151 w 144194"/>
                <a:gd name="connsiteY0" fmla="*/ 4483 h 69855"/>
                <a:gd name="connsiteX1" fmla="*/ 144194 w 144194"/>
                <a:gd name="connsiteY1" fmla="*/ 0 h 69855"/>
                <a:gd name="connsiteX2" fmla="*/ 10282 w 144194"/>
                <a:gd name="connsiteY2" fmla="*/ 69855 h 69855"/>
                <a:gd name="connsiteX3" fmla="*/ 0 w 144194"/>
                <a:gd name="connsiteY3" fmla="*/ 65218 h 69855"/>
                <a:gd name="connsiteX4" fmla="*/ 121151 w 144194"/>
                <a:gd name="connsiteY4" fmla="*/ 4483 h 6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4" h="69855">
                  <a:moveTo>
                    <a:pt x="121151" y="4483"/>
                  </a:moveTo>
                  <a:cubicBezTo>
                    <a:pt x="128726" y="2939"/>
                    <a:pt x="136380" y="1390"/>
                    <a:pt x="144194" y="0"/>
                  </a:cubicBezTo>
                  <a:cubicBezTo>
                    <a:pt x="114425" y="45748"/>
                    <a:pt x="58917" y="56099"/>
                    <a:pt x="10282" y="69855"/>
                  </a:cubicBezTo>
                  <a:cubicBezTo>
                    <a:pt x="7729" y="68693"/>
                    <a:pt x="2628" y="66380"/>
                    <a:pt x="0" y="65218"/>
                  </a:cubicBezTo>
                  <a:cubicBezTo>
                    <a:pt x="40279" y="44124"/>
                    <a:pt x="95252" y="48220"/>
                    <a:pt x="121151" y="4483"/>
                  </a:cubicBezTo>
                  <a:close/>
                </a:path>
              </a:pathLst>
            </a:custGeom>
            <a:solidFill>
              <a:srgbClr val="7FC34A"/>
            </a:solidFill>
            <a:ln w="7728" cap="flat">
              <a:solidFill>
                <a:srgbClr val="7FC34A"/>
              </a:solid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CF03FA24-3531-1D84-D080-2591F6413A18}"/>
                </a:ext>
              </a:extLst>
            </p:cNvPr>
            <p:cNvSpPr/>
            <p:nvPr/>
          </p:nvSpPr>
          <p:spPr>
            <a:xfrm>
              <a:off x="4573787" y="3556127"/>
              <a:ext cx="1417676" cy="1126797"/>
            </a:xfrm>
            <a:custGeom>
              <a:avLst/>
              <a:gdLst>
                <a:gd name="connsiteX0" fmla="*/ 1156503 w 1417676"/>
                <a:gd name="connsiteY0" fmla="*/ 0 h 1126797"/>
                <a:gd name="connsiteX1" fmla="*/ 1149390 w 1417676"/>
                <a:gd name="connsiteY1" fmla="*/ 46443 h 1126797"/>
                <a:gd name="connsiteX2" fmla="*/ 1264203 w 1417676"/>
                <a:gd name="connsiteY2" fmla="*/ 76423 h 1126797"/>
                <a:gd name="connsiteX3" fmla="*/ 1210467 w 1417676"/>
                <a:gd name="connsiteY3" fmla="*/ 100530 h 1126797"/>
                <a:gd name="connsiteX4" fmla="*/ 1288404 w 1417676"/>
                <a:gd name="connsiteY4" fmla="*/ 147202 h 1126797"/>
                <a:gd name="connsiteX5" fmla="*/ 1160522 w 1417676"/>
                <a:gd name="connsiteY5" fmla="*/ 142491 h 1126797"/>
                <a:gd name="connsiteX6" fmla="*/ 1311054 w 1417676"/>
                <a:gd name="connsiteY6" fmla="*/ 279034 h 1126797"/>
                <a:gd name="connsiteX7" fmla="*/ 1245491 w 1417676"/>
                <a:gd name="connsiteY7" fmla="*/ 297889 h 1126797"/>
                <a:gd name="connsiteX8" fmla="*/ 1361467 w 1417676"/>
                <a:gd name="connsiteY8" fmla="*/ 405762 h 1126797"/>
                <a:gd name="connsiteX9" fmla="*/ 1417676 w 1417676"/>
                <a:gd name="connsiteY9" fmla="*/ 461478 h 1126797"/>
                <a:gd name="connsiteX10" fmla="*/ 1394404 w 1417676"/>
                <a:gd name="connsiteY10" fmla="*/ 482652 h 1126797"/>
                <a:gd name="connsiteX11" fmla="*/ 1245491 w 1417676"/>
                <a:gd name="connsiteY11" fmla="*/ 456995 h 1126797"/>
                <a:gd name="connsiteX12" fmla="*/ 1326830 w 1417676"/>
                <a:gd name="connsiteY12" fmla="*/ 534347 h 1126797"/>
                <a:gd name="connsiteX13" fmla="*/ 1240390 w 1417676"/>
                <a:gd name="connsiteY13" fmla="*/ 539291 h 1126797"/>
                <a:gd name="connsiteX14" fmla="*/ 1237762 w 1417676"/>
                <a:gd name="connsiteY14" fmla="*/ 547483 h 1126797"/>
                <a:gd name="connsiteX15" fmla="*/ 1329999 w 1417676"/>
                <a:gd name="connsiteY15" fmla="*/ 622978 h 1126797"/>
                <a:gd name="connsiteX16" fmla="*/ 1167401 w 1417676"/>
                <a:gd name="connsiteY16" fmla="*/ 595316 h 1126797"/>
                <a:gd name="connsiteX17" fmla="*/ 1037508 w 1417676"/>
                <a:gd name="connsiteY17" fmla="*/ 661696 h 1126797"/>
                <a:gd name="connsiteX18" fmla="*/ 1041372 w 1417676"/>
                <a:gd name="connsiteY18" fmla="*/ 750327 h 1126797"/>
                <a:gd name="connsiteX19" fmla="*/ 906839 w 1417676"/>
                <a:gd name="connsiteY19" fmla="*/ 736496 h 1126797"/>
                <a:gd name="connsiteX20" fmla="*/ 917355 w 1417676"/>
                <a:gd name="connsiteY20" fmla="*/ 797003 h 1126797"/>
                <a:gd name="connsiteX21" fmla="*/ 802616 w 1417676"/>
                <a:gd name="connsiteY21" fmla="*/ 833169 h 1126797"/>
                <a:gd name="connsiteX22" fmla="*/ 699089 w 1417676"/>
                <a:gd name="connsiteY22" fmla="*/ 787193 h 1126797"/>
                <a:gd name="connsiteX23" fmla="*/ 722287 w 1417676"/>
                <a:gd name="connsiteY23" fmla="*/ 853802 h 1126797"/>
                <a:gd name="connsiteX24" fmla="*/ 643963 w 1417676"/>
                <a:gd name="connsiteY24" fmla="*/ 813927 h 1126797"/>
                <a:gd name="connsiteX25" fmla="*/ 588836 w 1417676"/>
                <a:gd name="connsiteY25" fmla="*/ 816319 h 1126797"/>
                <a:gd name="connsiteX26" fmla="*/ 660429 w 1417676"/>
                <a:gd name="connsiteY26" fmla="*/ 939260 h 1126797"/>
                <a:gd name="connsiteX27" fmla="*/ 603445 w 1417676"/>
                <a:gd name="connsiteY27" fmla="*/ 930140 h 1126797"/>
                <a:gd name="connsiteX28" fmla="*/ 622464 w 1417676"/>
                <a:gd name="connsiteY28" fmla="*/ 979670 h 1126797"/>
                <a:gd name="connsiteX29" fmla="*/ 580019 w 1417676"/>
                <a:gd name="connsiteY29" fmla="*/ 967309 h 1126797"/>
                <a:gd name="connsiteX30" fmla="*/ 635767 w 1417676"/>
                <a:gd name="connsiteY30" fmla="*/ 1060423 h 1126797"/>
                <a:gd name="connsiteX31" fmla="*/ 551185 w 1417676"/>
                <a:gd name="connsiteY31" fmla="*/ 1052539 h 1126797"/>
                <a:gd name="connsiteX32" fmla="*/ 536030 w 1417676"/>
                <a:gd name="connsiteY32" fmla="*/ 1126798 h 1126797"/>
                <a:gd name="connsiteX33" fmla="*/ 456315 w 1417676"/>
                <a:gd name="connsiteY33" fmla="*/ 980286 h 1126797"/>
                <a:gd name="connsiteX34" fmla="*/ 402192 w 1417676"/>
                <a:gd name="connsiteY34" fmla="*/ 1116829 h 1126797"/>
                <a:gd name="connsiteX35" fmla="*/ 386341 w 1417676"/>
                <a:gd name="connsiteY35" fmla="*/ 1056789 h 1126797"/>
                <a:gd name="connsiteX36" fmla="*/ 339103 w 1417676"/>
                <a:gd name="connsiteY36" fmla="*/ 1121004 h 1126797"/>
                <a:gd name="connsiteX37" fmla="*/ 326348 w 1417676"/>
                <a:gd name="connsiteY37" fmla="*/ 1005173 h 1126797"/>
                <a:gd name="connsiteX38" fmla="*/ 273694 w 1417676"/>
                <a:gd name="connsiteY38" fmla="*/ 1066757 h 1126797"/>
                <a:gd name="connsiteX39" fmla="*/ 272845 w 1417676"/>
                <a:gd name="connsiteY39" fmla="*/ 968312 h 1126797"/>
                <a:gd name="connsiteX40" fmla="*/ 148212 w 1417676"/>
                <a:gd name="connsiteY40" fmla="*/ 1080360 h 1126797"/>
                <a:gd name="connsiteX41" fmla="*/ 146354 w 1417676"/>
                <a:gd name="connsiteY41" fmla="*/ 990334 h 1126797"/>
                <a:gd name="connsiteX42" fmla="*/ 98420 w 1417676"/>
                <a:gd name="connsiteY42" fmla="*/ 1061425 h 1126797"/>
                <a:gd name="connsiteX43" fmla="*/ 96255 w 1417676"/>
                <a:gd name="connsiteY43" fmla="*/ 973951 h 1126797"/>
                <a:gd name="connsiteX44" fmla="*/ 44531 w 1417676"/>
                <a:gd name="connsiteY44" fmla="*/ 1029588 h 1126797"/>
                <a:gd name="connsiteX45" fmla="*/ 30151 w 1417676"/>
                <a:gd name="connsiteY45" fmla="*/ 922177 h 1126797"/>
                <a:gd name="connsiteX46" fmla="*/ 0 w 1417676"/>
                <a:gd name="connsiteY46" fmla="*/ 890186 h 1126797"/>
                <a:gd name="connsiteX47" fmla="*/ 57446 w 1417676"/>
                <a:gd name="connsiteY47" fmla="*/ 900075 h 1126797"/>
                <a:gd name="connsiteX48" fmla="*/ 1470 w 1417676"/>
                <a:gd name="connsiteY48" fmla="*/ 795756 h 1126797"/>
                <a:gd name="connsiteX49" fmla="*/ 83191 w 1417676"/>
                <a:gd name="connsiteY49" fmla="*/ 848841 h 1126797"/>
                <a:gd name="connsiteX50" fmla="*/ 126411 w 1417676"/>
                <a:gd name="connsiteY50" fmla="*/ 860354 h 1126797"/>
                <a:gd name="connsiteX51" fmla="*/ 136927 w 1417676"/>
                <a:gd name="connsiteY51" fmla="*/ 814919 h 1126797"/>
                <a:gd name="connsiteX52" fmla="*/ 154630 w 1417676"/>
                <a:gd name="connsiteY52" fmla="*/ 807035 h 1126797"/>
                <a:gd name="connsiteX53" fmla="*/ 163213 w 1417676"/>
                <a:gd name="connsiteY53" fmla="*/ 849616 h 1126797"/>
                <a:gd name="connsiteX54" fmla="*/ 279034 w 1417676"/>
                <a:gd name="connsiteY54" fmla="*/ 751404 h 1126797"/>
                <a:gd name="connsiteX55" fmla="*/ 290707 w 1417676"/>
                <a:gd name="connsiteY55" fmla="*/ 775124 h 1126797"/>
                <a:gd name="connsiteX56" fmla="*/ 273854 w 1417676"/>
                <a:gd name="connsiteY56" fmla="*/ 819864 h 1126797"/>
                <a:gd name="connsiteX57" fmla="*/ 335939 w 1417676"/>
                <a:gd name="connsiteY57" fmla="*/ 837403 h 1126797"/>
                <a:gd name="connsiteX58" fmla="*/ 340038 w 1417676"/>
                <a:gd name="connsiteY58" fmla="*/ 796679 h 1126797"/>
                <a:gd name="connsiteX59" fmla="*/ 435289 w 1417676"/>
                <a:gd name="connsiteY59" fmla="*/ 836862 h 1126797"/>
                <a:gd name="connsiteX60" fmla="*/ 426859 w 1417676"/>
                <a:gd name="connsiteY60" fmla="*/ 771564 h 1126797"/>
                <a:gd name="connsiteX61" fmla="*/ 521028 w 1417676"/>
                <a:gd name="connsiteY61" fmla="*/ 790419 h 1126797"/>
                <a:gd name="connsiteX62" fmla="*/ 485543 w 1417676"/>
                <a:gd name="connsiteY62" fmla="*/ 712606 h 1126797"/>
                <a:gd name="connsiteX63" fmla="*/ 508968 w 1417676"/>
                <a:gd name="connsiteY63" fmla="*/ 682700 h 1126797"/>
                <a:gd name="connsiteX64" fmla="*/ 491493 w 1417676"/>
                <a:gd name="connsiteY64" fmla="*/ 641127 h 1126797"/>
                <a:gd name="connsiteX65" fmla="*/ 568808 w 1417676"/>
                <a:gd name="connsiteY65" fmla="*/ 699857 h 1126797"/>
                <a:gd name="connsiteX66" fmla="*/ 559529 w 1417676"/>
                <a:gd name="connsiteY66" fmla="*/ 631318 h 1126797"/>
                <a:gd name="connsiteX67" fmla="*/ 615585 w 1417676"/>
                <a:gd name="connsiteY67" fmla="*/ 671192 h 1126797"/>
                <a:gd name="connsiteX68" fmla="*/ 622697 w 1417676"/>
                <a:gd name="connsiteY68" fmla="*/ 627997 h 1126797"/>
                <a:gd name="connsiteX69" fmla="*/ 677670 w 1417676"/>
                <a:gd name="connsiteY69" fmla="*/ 645462 h 1126797"/>
                <a:gd name="connsiteX70" fmla="*/ 654399 w 1417676"/>
                <a:gd name="connsiteY70" fmla="*/ 564248 h 1126797"/>
                <a:gd name="connsiteX71" fmla="*/ 760634 w 1417676"/>
                <a:gd name="connsiteY71" fmla="*/ 596934 h 1126797"/>
                <a:gd name="connsiteX72" fmla="*/ 725068 w 1417676"/>
                <a:gd name="connsiteY72" fmla="*/ 535270 h 1126797"/>
                <a:gd name="connsiteX73" fmla="*/ 762024 w 1417676"/>
                <a:gd name="connsiteY73" fmla="*/ 530787 h 1126797"/>
                <a:gd name="connsiteX74" fmla="*/ 771844 w 1417676"/>
                <a:gd name="connsiteY74" fmla="*/ 513401 h 1126797"/>
                <a:gd name="connsiteX75" fmla="*/ 816535 w 1417676"/>
                <a:gd name="connsiteY75" fmla="*/ 519195 h 1126797"/>
                <a:gd name="connsiteX76" fmla="*/ 731024 w 1417676"/>
                <a:gd name="connsiteY76" fmla="*/ 401273 h 1126797"/>
                <a:gd name="connsiteX77" fmla="*/ 831536 w 1417676"/>
                <a:gd name="connsiteY77" fmla="*/ 410855 h 1126797"/>
                <a:gd name="connsiteX78" fmla="*/ 802696 w 1417676"/>
                <a:gd name="connsiteY78" fmla="*/ 367739 h 1126797"/>
                <a:gd name="connsiteX79" fmla="*/ 948127 w 1417676"/>
                <a:gd name="connsiteY79" fmla="*/ 386594 h 1126797"/>
                <a:gd name="connsiteX80" fmla="*/ 787695 w 1417676"/>
                <a:gd name="connsiteY80" fmla="*/ 290313 h 1126797"/>
                <a:gd name="connsiteX81" fmla="*/ 869803 w 1417676"/>
                <a:gd name="connsiteY81" fmla="*/ 278026 h 1126797"/>
                <a:gd name="connsiteX82" fmla="*/ 750272 w 1417676"/>
                <a:gd name="connsiteY82" fmla="*/ 249127 h 1126797"/>
                <a:gd name="connsiteX83" fmla="*/ 861687 w 1417676"/>
                <a:gd name="connsiteY83" fmla="*/ 188159 h 1126797"/>
                <a:gd name="connsiteX84" fmla="*/ 774859 w 1417676"/>
                <a:gd name="connsiteY84" fmla="*/ 172938 h 1126797"/>
                <a:gd name="connsiteX85" fmla="*/ 813748 w 1417676"/>
                <a:gd name="connsiteY85" fmla="*/ 121550 h 1126797"/>
                <a:gd name="connsiteX86" fmla="*/ 889438 w 1417676"/>
                <a:gd name="connsiteY86" fmla="*/ 40411 h 1126797"/>
                <a:gd name="connsiteX87" fmla="*/ 949592 w 1417676"/>
                <a:gd name="connsiteY87" fmla="*/ 150602 h 1126797"/>
                <a:gd name="connsiteX88" fmla="*/ 1156503 w 1417676"/>
                <a:gd name="connsiteY88" fmla="*/ 0 h 112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417676" h="1126797">
                  <a:moveTo>
                    <a:pt x="1156503" y="0"/>
                  </a:moveTo>
                  <a:cubicBezTo>
                    <a:pt x="1153950" y="15455"/>
                    <a:pt x="1151710" y="30909"/>
                    <a:pt x="1149390" y="46443"/>
                  </a:cubicBezTo>
                  <a:cubicBezTo>
                    <a:pt x="1189208" y="48841"/>
                    <a:pt x="1228255" y="58804"/>
                    <a:pt x="1264203" y="76423"/>
                  </a:cubicBezTo>
                  <a:cubicBezTo>
                    <a:pt x="1247811" y="87628"/>
                    <a:pt x="1229641" y="95820"/>
                    <a:pt x="1210467" y="100530"/>
                  </a:cubicBezTo>
                  <a:cubicBezTo>
                    <a:pt x="1241239" y="106483"/>
                    <a:pt x="1269692" y="121471"/>
                    <a:pt x="1288404" y="147202"/>
                  </a:cubicBezTo>
                  <a:cubicBezTo>
                    <a:pt x="1245651" y="149907"/>
                    <a:pt x="1202892" y="147435"/>
                    <a:pt x="1160522" y="142491"/>
                  </a:cubicBezTo>
                  <a:cubicBezTo>
                    <a:pt x="1221456" y="199735"/>
                    <a:pt x="1276465" y="220585"/>
                    <a:pt x="1311054" y="279034"/>
                  </a:cubicBezTo>
                  <a:cubicBezTo>
                    <a:pt x="1289099" y="285214"/>
                    <a:pt x="1267213" y="291395"/>
                    <a:pt x="1245491" y="297889"/>
                  </a:cubicBezTo>
                  <a:cubicBezTo>
                    <a:pt x="1370130" y="302717"/>
                    <a:pt x="1386055" y="355048"/>
                    <a:pt x="1361467" y="405762"/>
                  </a:cubicBezTo>
                  <a:cubicBezTo>
                    <a:pt x="1379249" y="425232"/>
                    <a:pt x="1398189" y="443626"/>
                    <a:pt x="1417676" y="461478"/>
                  </a:cubicBezTo>
                  <a:cubicBezTo>
                    <a:pt x="1412803" y="471755"/>
                    <a:pt x="1408859" y="485432"/>
                    <a:pt x="1394404" y="482652"/>
                  </a:cubicBezTo>
                  <a:cubicBezTo>
                    <a:pt x="1343763" y="482652"/>
                    <a:pt x="1294126" y="470131"/>
                    <a:pt x="1245491" y="456995"/>
                  </a:cubicBezTo>
                  <a:cubicBezTo>
                    <a:pt x="1269458" y="486206"/>
                    <a:pt x="1308580" y="500578"/>
                    <a:pt x="1326830" y="534347"/>
                  </a:cubicBezTo>
                  <a:cubicBezTo>
                    <a:pt x="1298070" y="537127"/>
                    <a:pt x="1268996" y="536204"/>
                    <a:pt x="1240390" y="539291"/>
                  </a:cubicBezTo>
                  <a:cubicBezTo>
                    <a:pt x="1239695" y="541302"/>
                    <a:pt x="1238379" y="545398"/>
                    <a:pt x="1237762" y="547483"/>
                  </a:cubicBezTo>
                  <a:cubicBezTo>
                    <a:pt x="1265674" y="575840"/>
                    <a:pt x="1299306" y="597788"/>
                    <a:pt x="1329999" y="622978"/>
                  </a:cubicBezTo>
                  <a:cubicBezTo>
                    <a:pt x="1285696" y="663611"/>
                    <a:pt x="1258831" y="646204"/>
                    <a:pt x="1167401" y="595316"/>
                  </a:cubicBezTo>
                  <a:cubicBezTo>
                    <a:pt x="1169121" y="660115"/>
                    <a:pt x="1197250" y="743350"/>
                    <a:pt x="1037508" y="661696"/>
                  </a:cubicBezTo>
                  <a:cubicBezTo>
                    <a:pt x="1039052" y="691135"/>
                    <a:pt x="1040215" y="720734"/>
                    <a:pt x="1041372" y="750327"/>
                  </a:cubicBezTo>
                  <a:cubicBezTo>
                    <a:pt x="988820" y="726362"/>
                    <a:pt x="929898" y="703093"/>
                    <a:pt x="906839" y="736496"/>
                  </a:cubicBezTo>
                  <a:cubicBezTo>
                    <a:pt x="894471" y="756667"/>
                    <a:pt x="910629" y="777835"/>
                    <a:pt x="917355" y="797003"/>
                  </a:cubicBezTo>
                  <a:cubicBezTo>
                    <a:pt x="807325" y="794313"/>
                    <a:pt x="825963" y="803953"/>
                    <a:pt x="802616" y="833169"/>
                  </a:cubicBezTo>
                  <a:cubicBezTo>
                    <a:pt x="767285" y="819726"/>
                    <a:pt x="733030" y="803730"/>
                    <a:pt x="699089" y="787193"/>
                  </a:cubicBezTo>
                  <a:cubicBezTo>
                    <a:pt x="708135" y="808908"/>
                    <a:pt x="716097" y="831005"/>
                    <a:pt x="722287" y="853802"/>
                  </a:cubicBezTo>
                  <a:cubicBezTo>
                    <a:pt x="694763" y="843138"/>
                    <a:pt x="670021" y="827142"/>
                    <a:pt x="643963" y="813927"/>
                  </a:cubicBezTo>
                  <a:cubicBezTo>
                    <a:pt x="626567" y="803879"/>
                    <a:pt x="606699" y="813847"/>
                    <a:pt x="588836" y="816319"/>
                  </a:cubicBezTo>
                  <a:cubicBezTo>
                    <a:pt x="613732" y="856656"/>
                    <a:pt x="644043" y="894212"/>
                    <a:pt x="660429" y="939260"/>
                  </a:cubicBezTo>
                  <a:cubicBezTo>
                    <a:pt x="641330" y="936400"/>
                    <a:pt x="622310" y="933387"/>
                    <a:pt x="603445" y="930140"/>
                  </a:cubicBezTo>
                  <a:cubicBezTo>
                    <a:pt x="609783" y="946597"/>
                    <a:pt x="616047" y="963059"/>
                    <a:pt x="622464" y="979670"/>
                  </a:cubicBezTo>
                  <a:cubicBezTo>
                    <a:pt x="608317" y="975500"/>
                    <a:pt x="594092" y="971246"/>
                    <a:pt x="580019" y="967309"/>
                  </a:cubicBezTo>
                  <a:cubicBezTo>
                    <a:pt x="592547" y="1001618"/>
                    <a:pt x="613191" y="1031912"/>
                    <a:pt x="635767" y="1060423"/>
                  </a:cubicBezTo>
                  <a:cubicBezTo>
                    <a:pt x="607314" y="1059961"/>
                    <a:pt x="579016" y="1057563"/>
                    <a:pt x="551185" y="1052539"/>
                  </a:cubicBezTo>
                  <a:cubicBezTo>
                    <a:pt x="549560" y="1077808"/>
                    <a:pt x="545000" y="1102998"/>
                    <a:pt x="536030" y="1126798"/>
                  </a:cubicBezTo>
                  <a:cubicBezTo>
                    <a:pt x="500618" y="1083140"/>
                    <a:pt x="485930" y="1027503"/>
                    <a:pt x="456315" y="980286"/>
                  </a:cubicBezTo>
                  <a:cubicBezTo>
                    <a:pt x="450439" y="1029355"/>
                    <a:pt x="439307" y="1081204"/>
                    <a:pt x="402192" y="1116829"/>
                  </a:cubicBezTo>
                  <a:cubicBezTo>
                    <a:pt x="397245" y="1096658"/>
                    <a:pt x="392372" y="1076572"/>
                    <a:pt x="386341" y="1056789"/>
                  </a:cubicBezTo>
                  <a:cubicBezTo>
                    <a:pt x="366924" y="1093056"/>
                    <a:pt x="362677" y="1132082"/>
                    <a:pt x="339103" y="1121004"/>
                  </a:cubicBezTo>
                  <a:cubicBezTo>
                    <a:pt x="327966" y="1083448"/>
                    <a:pt x="328821" y="1043886"/>
                    <a:pt x="326348" y="1005173"/>
                  </a:cubicBezTo>
                  <a:cubicBezTo>
                    <a:pt x="311659" y="1027891"/>
                    <a:pt x="298129" y="1053006"/>
                    <a:pt x="273694" y="1066757"/>
                  </a:cubicBezTo>
                  <a:cubicBezTo>
                    <a:pt x="274316" y="1033917"/>
                    <a:pt x="272999" y="1001152"/>
                    <a:pt x="272845" y="968312"/>
                  </a:cubicBezTo>
                  <a:cubicBezTo>
                    <a:pt x="267537" y="973442"/>
                    <a:pt x="187674" y="1049733"/>
                    <a:pt x="148212" y="1080360"/>
                  </a:cubicBezTo>
                  <a:cubicBezTo>
                    <a:pt x="146668" y="1050380"/>
                    <a:pt x="146280" y="1020320"/>
                    <a:pt x="146354" y="990334"/>
                  </a:cubicBezTo>
                  <a:cubicBezTo>
                    <a:pt x="132362" y="1015296"/>
                    <a:pt x="117281" y="1039790"/>
                    <a:pt x="98420" y="1061425"/>
                  </a:cubicBezTo>
                  <a:cubicBezTo>
                    <a:pt x="97571" y="1032214"/>
                    <a:pt x="97184" y="1003083"/>
                    <a:pt x="96255" y="973951"/>
                  </a:cubicBezTo>
                  <a:cubicBezTo>
                    <a:pt x="91307" y="979283"/>
                    <a:pt x="56899" y="1016452"/>
                    <a:pt x="44531" y="1029588"/>
                  </a:cubicBezTo>
                  <a:cubicBezTo>
                    <a:pt x="24736" y="997136"/>
                    <a:pt x="34865" y="957802"/>
                    <a:pt x="30151" y="922177"/>
                  </a:cubicBezTo>
                  <a:cubicBezTo>
                    <a:pt x="25437" y="907725"/>
                    <a:pt x="10744" y="899613"/>
                    <a:pt x="0" y="890186"/>
                  </a:cubicBezTo>
                  <a:cubicBezTo>
                    <a:pt x="18945" y="894356"/>
                    <a:pt x="38118" y="897295"/>
                    <a:pt x="57446" y="900075"/>
                  </a:cubicBezTo>
                  <a:cubicBezTo>
                    <a:pt x="35645" y="867309"/>
                    <a:pt x="3476" y="837482"/>
                    <a:pt x="1470" y="795756"/>
                  </a:cubicBezTo>
                  <a:cubicBezTo>
                    <a:pt x="34950" y="802250"/>
                    <a:pt x="58990" y="826819"/>
                    <a:pt x="83191" y="848841"/>
                  </a:cubicBezTo>
                  <a:cubicBezTo>
                    <a:pt x="94482" y="860279"/>
                    <a:pt x="111644" y="858035"/>
                    <a:pt x="126411" y="860354"/>
                  </a:cubicBezTo>
                  <a:cubicBezTo>
                    <a:pt x="131820" y="845674"/>
                    <a:pt x="136386" y="830601"/>
                    <a:pt x="136927" y="814919"/>
                  </a:cubicBezTo>
                  <a:cubicBezTo>
                    <a:pt x="141641" y="809354"/>
                    <a:pt x="147596" y="806727"/>
                    <a:pt x="154630" y="807035"/>
                  </a:cubicBezTo>
                  <a:cubicBezTo>
                    <a:pt x="160894" y="820171"/>
                    <a:pt x="160894" y="835238"/>
                    <a:pt x="163213" y="849616"/>
                  </a:cubicBezTo>
                  <a:cubicBezTo>
                    <a:pt x="228670" y="827795"/>
                    <a:pt x="235268" y="787119"/>
                    <a:pt x="279034" y="751404"/>
                  </a:cubicBezTo>
                  <a:cubicBezTo>
                    <a:pt x="282825" y="759287"/>
                    <a:pt x="286689" y="767166"/>
                    <a:pt x="290707" y="775124"/>
                  </a:cubicBezTo>
                  <a:cubicBezTo>
                    <a:pt x="284985" y="790037"/>
                    <a:pt x="279417" y="804950"/>
                    <a:pt x="273854" y="819864"/>
                  </a:cubicBezTo>
                  <a:cubicBezTo>
                    <a:pt x="293181" y="829832"/>
                    <a:pt x="314059" y="835938"/>
                    <a:pt x="335939" y="837403"/>
                  </a:cubicBezTo>
                  <a:cubicBezTo>
                    <a:pt x="337256" y="823800"/>
                    <a:pt x="338567" y="810203"/>
                    <a:pt x="340038" y="796679"/>
                  </a:cubicBezTo>
                  <a:cubicBezTo>
                    <a:pt x="370353" y="839159"/>
                    <a:pt x="363218" y="837101"/>
                    <a:pt x="435289" y="836862"/>
                  </a:cubicBezTo>
                  <a:cubicBezTo>
                    <a:pt x="432815" y="814993"/>
                    <a:pt x="430108" y="793279"/>
                    <a:pt x="426859" y="771564"/>
                  </a:cubicBezTo>
                  <a:cubicBezTo>
                    <a:pt x="457090" y="782615"/>
                    <a:pt x="488404" y="791809"/>
                    <a:pt x="521028" y="790419"/>
                  </a:cubicBezTo>
                  <a:cubicBezTo>
                    <a:pt x="522653" y="759043"/>
                    <a:pt x="495979" y="739419"/>
                    <a:pt x="485543" y="712606"/>
                  </a:cubicBezTo>
                  <a:cubicBezTo>
                    <a:pt x="492194" y="701788"/>
                    <a:pt x="500698" y="692361"/>
                    <a:pt x="508968" y="682700"/>
                  </a:cubicBezTo>
                  <a:cubicBezTo>
                    <a:pt x="503018" y="668789"/>
                    <a:pt x="497136" y="654958"/>
                    <a:pt x="491493" y="641127"/>
                  </a:cubicBezTo>
                  <a:cubicBezTo>
                    <a:pt x="518321" y="659208"/>
                    <a:pt x="542675" y="680689"/>
                    <a:pt x="568808" y="699857"/>
                  </a:cubicBezTo>
                  <a:cubicBezTo>
                    <a:pt x="567338" y="676753"/>
                    <a:pt x="564402" y="653881"/>
                    <a:pt x="559529" y="631318"/>
                  </a:cubicBezTo>
                  <a:cubicBezTo>
                    <a:pt x="578241" y="644454"/>
                    <a:pt x="596952" y="657744"/>
                    <a:pt x="615585" y="671192"/>
                  </a:cubicBezTo>
                  <a:cubicBezTo>
                    <a:pt x="617825" y="656741"/>
                    <a:pt x="620144" y="642294"/>
                    <a:pt x="622697" y="627997"/>
                  </a:cubicBezTo>
                  <a:cubicBezTo>
                    <a:pt x="640942" y="633870"/>
                    <a:pt x="659192" y="639743"/>
                    <a:pt x="677670" y="645462"/>
                  </a:cubicBezTo>
                  <a:cubicBezTo>
                    <a:pt x="672256" y="617720"/>
                    <a:pt x="664219" y="590599"/>
                    <a:pt x="654399" y="564248"/>
                  </a:cubicBezTo>
                  <a:cubicBezTo>
                    <a:pt x="689035" y="577463"/>
                    <a:pt x="724213" y="589437"/>
                    <a:pt x="760634" y="596934"/>
                  </a:cubicBezTo>
                  <a:cubicBezTo>
                    <a:pt x="746874" y="577537"/>
                    <a:pt x="734113" y="557292"/>
                    <a:pt x="725068" y="535270"/>
                  </a:cubicBezTo>
                  <a:cubicBezTo>
                    <a:pt x="737128" y="533646"/>
                    <a:pt x="749656" y="532257"/>
                    <a:pt x="762024" y="530787"/>
                  </a:cubicBezTo>
                  <a:cubicBezTo>
                    <a:pt x="764498" y="526458"/>
                    <a:pt x="769371" y="517730"/>
                    <a:pt x="771844" y="513401"/>
                  </a:cubicBezTo>
                  <a:cubicBezTo>
                    <a:pt x="786686" y="515258"/>
                    <a:pt x="801534" y="517189"/>
                    <a:pt x="816535" y="519195"/>
                  </a:cubicBezTo>
                  <a:cubicBezTo>
                    <a:pt x="741348" y="436708"/>
                    <a:pt x="810271" y="474922"/>
                    <a:pt x="731024" y="401273"/>
                  </a:cubicBezTo>
                  <a:cubicBezTo>
                    <a:pt x="764424" y="405061"/>
                    <a:pt x="797823" y="409385"/>
                    <a:pt x="831536" y="410855"/>
                  </a:cubicBezTo>
                  <a:cubicBezTo>
                    <a:pt x="821870" y="396403"/>
                    <a:pt x="812209" y="382111"/>
                    <a:pt x="802696" y="367739"/>
                  </a:cubicBezTo>
                  <a:cubicBezTo>
                    <a:pt x="851872" y="368359"/>
                    <a:pt x="899030" y="384662"/>
                    <a:pt x="948127" y="386594"/>
                  </a:cubicBezTo>
                  <a:cubicBezTo>
                    <a:pt x="902821" y="342008"/>
                    <a:pt x="839578" y="325084"/>
                    <a:pt x="787695" y="290313"/>
                  </a:cubicBezTo>
                  <a:cubicBezTo>
                    <a:pt x="815064" y="286217"/>
                    <a:pt x="842513" y="282896"/>
                    <a:pt x="869803" y="278026"/>
                  </a:cubicBezTo>
                  <a:cubicBezTo>
                    <a:pt x="836324" y="249897"/>
                    <a:pt x="790243" y="257626"/>
                    <a:pt x="750272" y="249127"/>
                  </a:cubicBezTo>
                  <a:cubicBezTo>
                    <a:pt x="786379" y="227025"/>
                    <a:pt x="825808" y="210876"/>
                    <a:pt x="861687" y="188159"/>
                  </a:cubicBezTo>
                  <a:cubicBezTo>
                    <a:pt x="832693" y="183060"/>
                    <a:pt x="803699" y="178269"/>
                    <a:pt x="774859" y="172938"/>
                  </a:cubicBezTo>
                  <a:cubicBezTo>
                    <a:pt x="790089" y="157791"/>
                    <a:pt x="807798" y="143265"/>
                    <a:pt x="813748" y="121550"/>
                  </a:cubicBezTo>
                  <a:cubicBezTo>
                    <a:pt x="834854" y="90949"/>
                    <a:pt x="861761" y="65064"/>
                    <a:pt x="889438" y="40411"/>
                  </a:cubicBezTo>
                  <a:cubicBezTo>
                    <a:pt x="893617" y="83453"/>
                    <a:pt x="909462" y="128580"/>
                    <a:pt x="949592" y="150602"/>
                  </a:cubicBezTo>
                  <a:cubicBezTo>
                    <a:pt x="976303" y="70895"/>
                    <a:pt x="991065" y="31407"/>
                    <a:pt x="1156503" y="0"/>
                  </a:cubicBezTo>
                  <a:close/>
                </a:path>
              </a:pathLst>
            </a:custGeom>
            <a:solidFill>
              <a:srgbClr val="2B8F17"/>
            </a:solidFill>
            <a:ln w="7728" cap="flat">
              <a:solidFill>
                <a:srgbClr val="2B8F17"/>
              </a:solid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91F2E180-2B96-2E0B-0907-723C09D201B4}"/>
                </a:ext>
              </a:extLst>
            </p:cNvPr>
            <p:cNvSpPr/>
            <p:nvPr/>
          </p:nvSpPr>
          <p:spPr>
            <a:xfrm>
              <a:off x="2424720" y="3588771"/>
              <a:ext cx="245167" cy="64602"/>
            </a:xfrm>
            <a:custGeom>
              <a:avLst/>
              <a:gdLst>
                <a:gd name="connsiteX0" fmla="*/ 0 w 245167"/>
                <a:gd name="connsiteY0" fmla="*/ 57494 h 64602"/>
                <a:gd name="connsiteX1" fmla="*/ 232954 w 245167"/>
                <a:gd name="connsiteY1" fmla="*/ 0 h 64602"/>
                <a:gd name="connsiteX2" fmla="*/ 245168 w 245167"/>
                <a:gd name="connsiteY2" fmla="*/ 6106 h 64602"/>
                <a:gd name="connsiteX3" fmla="*/ 2781 w 245167"/>
                <a:gd name="connsiteY3" fmla="*/ 64603 h 64602"/>
                <a:gd name="connsiteX4" fmla="*/ 0 w 245167"/>
                <a:gd name="connsiteY4" fmla="*/ 57494 h 64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67" h="64602">
                  <a:moveTo>
                    <a:pt x="0" y="57494"/>
                  </a:moveTo>
                  <a:cubicBezTo>
                    <a:pt x="77549" y="38177"/>
                    <a:pt x="154094" y="13603"/>
                    <a:pt x="232954" y="0"/>
                  </a:cubicBezTo>
                  <a:cubicBezTo>
                    <a:pt x="235969" y="1469"/>
                    <a:pt x="242079" y="4557"/>
                    <a:pt x="245168" y="6106"/>
                  </a:cubicBezTo>
                  <a:cubicBezTo>
                    <a:pt x="163447" y="22022"/>
                    <a:pt x="84502" y="49536"/>
                    <a:pt x="2781" y="64603"/>
                  </a:cubicBezTo>
                  <a:lnTo>
                    <a:pt x="0" y="57494"/>
                  </a:lnTo>
                  <a:close/>
                </a:path>
              </a:pathLst>
            </a:custGeom>
            <a:solidFill>
              <a:srgbClr val="7AC142"/>
            </a:solidFill>
            <a:ln w="7728" cap="flat">
              <a:solidFill>
                <a:srgbClr val="7AC142"/>
              </a:solid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02FFC-0139-7EDE-0707-AC167ECF337F}"/>
                </a:ext>
              </a:extLst>
            </p:cNvPr>
            <p:cNvSpPr/>
            <p:nvPr/>
          </p:nvSpPr>
          <p:spPr>
            <a:xfrm>
              <a:off x="1769992" y="3603079"/>
              <a:ext cx="24975" cy="60581"/>
            </a:xfrm>
            <a:custGeom>
              <a:avLst/>
              <a:gdLst>
                <a:gd name="connsiteX0" fmla="*/ 7968 w 24975"/>
                <a:gd name="connsiteY0" fmla="*/ 17773 h 60581"/>
                <a:gd name="connsiteX1" fmla="*/ 24976 w 24975"/>
                <a:gd name="connsiteY1" fmla="*/ 0 h 60581"/>
                <a:gd name="connsiteX2" fmla="*/ 7888 w 24975"/>
                <a:gd name="connsiteY2" fmla="*/ 60582 h 60581"/>
                <a:gd name="connsiteX3" fmla="*/ 0 w 24975"/>
                <a:gd name="connsiteY3" fmla="*/ 59961 h 60581"/>
                <a:gd name="connsiteX4" fmla="*/ 7968 w 24975"/>
                <a:gd name="connsiteY4" fmla="*/ 17773 h 6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5" h="60581">
                  <a:moveTo>
                    <a:pt x="7968" y="17773"/>
                  </a:moveTo>
                  <a:cubicBezTo>
                    <a:pt x="13536" y="11746"/>
                    <a:pt x="19179" y="5873"/>
                    <a:pt x="24976" y="0"/>
                  </a:cubicBezTo>
                  <a:cubicBezTo>
                    <a:pt x="20336" y="20479"/>
                    <a:pt x="14693" y="40644"/>
                    <a:pt x="7888" y="60582"/>
                  </a:cubicBezTo>
                  <a:lnTo>
                    <a:pt x="0" y="59961"/>
                  </a:lnTo>
                  <a:cubicBezTo>
                    <a:pt x="1630" y="45668"/>
                    <a:pt x="4257" y="31530"/>
                    <a:pt x="7968" y="17773"/>
                  </a:cubicBezTo>
                  <a:close/>
                </a:path>
              </a:pathLst>
            </a:custGeom>
            <a:solidFill>
              <a:srgbClr val="7DC249"/>
            </a:solidFill>
            <a:ln w="7728" cap="flat">
              <a:solidFill>
                <a:srgbClr val="7DC249"/>
              </a:solid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B9E99CE5-B868-E61E-BA32-ED96166195AB}"/>
                </a:ext>
              </a:extLst>
            </p:cNvPr>
            <p:cNvSpPr/>
            <p:nvPr/>
          </p:nvSpPr>
          <p:spPr>
            <a:xfrm>
              <a:off x="2196517" y="3619844"/>
              <a:ext cx="20797" cy="92344"/>
            </a:xfrm>
            <a:custGeom>
              <a:avLst/>
              <a:gdLst>
                <a:gd name="connsiteX0" fmla="*/ 0 w 20797"/>
                <a:gd name="connsiteY0" fmla="*/ 0 h 92344"/>
                <a:gd name="connsiteX1" fmla="*/ 20798 w 20797"/>
                <a:gd name="connsiteY1" fmla="*/ 92344 h 92344"/>
                <a:gd name="connsiteX2" fmla="*/ 0 w 20797"/>
                <a:gd name="connsiteY2" fmla="*/ 0 h 92344"/>
              </a:gdLst>
              <a:ahLst/>
              <a:cxnLst>
                <a:cxn ang="0">
                  <a:pos x="connsiteX0" y="connsiteY0"/>
                </a:cxn>
                <a:cxn ang="0">
                  <a:pos x="connsiteX1" y="connsiteY1"/>
                </a:cxn>
                <a:cxn ang="0">
                  <a:pos x="connsiteX2" y="connsiteY2"/>
                </a:cxn>
              </a:cxnLst>
              <a:rect l="l" t="t" r="r" b="b"/>
              <a:pathLst>
                <a:path w="20797" h="92344">
                  <a:moveTo>
                    <a:pt x="0" y="0"/>
                  </a:moveTo>
                  <a:cubicBezTo>
                    <a:pt x="0" y="0"/>
                    <a:pt x="6179" y="35350"/>
                    <a:pt x="20798" y="92344"/>
                  </a:cubicBezTo>
                  <a:cubicBezTo>
                    <a:pt x="7495" y="63282"/>
                    <a:pt x="2702" y="31524"/>
                    <a:pt x="0" y="0"/>
                  </a:cubicBezTo>
                  <a:close/>
                </a:path>
              </a:pathLst>
            </a:custGeom>
            <a:solidFill>
              <a:srgbClr val="E8E8E8"/>
            </a:solidFill>
            <a:ln w="7728" cap="flat">
              <a:solidFill>
                <a:srgbClr val="E8E8E8"/>
              </a:solid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C06665A2-6A30-858B-06F1-7A15423EC8BA}"/>
                </a:ext>
              </a:extLst>
            </p:cNvPr>
            <p:cNvSpPr/>
            <p:nvPr/>
          </p:nvSpPr>
          <p:spPr>
            <a:xfrm>
              <a:off x="2871995" y="3647958"/>
              <a:ext cx="110173" cy="43885"/>
            </a:xfrm>
            <a:custGeom>
              <a:avLst/>
              <a:gdLst>
                <a:gd name="connsiteX0" fmla="*/ 0 w 110173"/>
                <a:gd name="connsiteY0" fmla="*/ 38787 h 43885"/>
                <a:gd name="connsiteX1" fmla="*/ 110173 w 110173"/>
                <a:gd name="connsiteY1" fmla="*/ 7644 h 43885"/>
                <a:gd name="connsiteX2" fmla="*/ 8037 w 110173"/>
                <a:gd name="connsiteY2" fmla="*/ 43885 h 43885"/>
                <a:gd name="connsiteX3" fmla="*/ 0 w 110173"/>
                <a:gd name="connsiteY3" fmla="*/ 38787 h 43885"/>
              </a:gdLst>
              <a:ahLst/>
              <a:cxnLst>
                <a:cxn ang="0">
                  <a:pos x="connsiteX0" y="connsiteY0"/>
                </a:cxn>
                <a:cxn ang="0">
                  <a:pos x="connsiteX1" y="connsiteY1"/>
                </a:cxn>
                <a:cxn ang="0">
                  <a:pos x="connsiteX2" y="connsiteY2"/>
                </a:cxn>
                <a:cxn ang="0">
                  <a:pos x="connsiteX3" y="connsiteY3"/>
                </a:cxn>
              </a:cxnLst>
              <a:rect l="l" t="t" r="r" b="b"/>
              <a:pathLst>
                <a:path w="110173" h="43885">
                  <a:moveTo>
                    <a:pt x="0" y="38787"/>
                  </a:moveTo>
                  <a:cubicBezTo>
                    <a:pt x="31006" y="16143"/>
                    <a:pt x="70589" y="-14452"/>
                    <a:pt x="110173" y="7644"/>
                  </a:cubicBezTo>
                  <a:cubicBezTo>
                    <a:pt x="71593" y="3703"/>
                    <a:pt x="39430" y="25109"/>
                    <a:pt x="8037" y="43885"/>
                  </a:cubicBezTo>
                  <a:lnTo>
                    <a:pt x="0" y="38787"/>
                  </a:lnTo>
                  <a:close/>
                </a:path>
              </a:pathLst>
            </a:custGeom>
            <a:solidFill>
              <a:srgbClr val="7BC245"/>
            </a:solidFill>
            <a:ln w="7728" cap="flat">
              <a:solidFill>
                <a:srgbClr val="7BC245"/>
              </a:solid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9ABC4D0B-177D-6E03-D66F-A5A609D7CA40}"/>
                </a:ext>
              </a:extLst>
            </p:cNvPr>
            <p:cNvSpPr/>
            <p:nvPr/>
          </p:nvSpPr>
          <p:spPr>
            <a:xfrm>
              <a:off x="1681221" y="3662271"/>
              <a:ext cx="177593" cy="88630"/>
            </a:xfrm>
            <a:custGeom>
              <a:avLst/>
              <a:gdLst>
                <a:gd name="connsiteX0" fmla="*/ 154864 w 177593"/>
                <a:gd name="connsiteY0" fmla="*/ 3093 h 88630"/>
                <a:gd name="connsiteX1" fmla="*/ 177594 w 177593"/>
                <a:gd name="connsiteY1" fmla="*/ 0 h 88630"/>
                <a:gd name="connsiteX2" fmla="*/ 14922 w 177593"/>
                <a:gd name="connsiteY2" fmla="*/ 88631 h 88630"/>
                <a:gd name="connsiteX3" fmla="*/ 0 w 177593"/>
                <a:gd name="connsiteY3" fmla="*/ 87315 h 88630"/>
                <a:gd name="connsiteX4" fmla="*/ 154864 w 177593"/>
                <a:gd name="connsiteY4" fmla="*/ 3093 h 8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93" h="88630">
                  <a:moveTo>
                    <a:pt x="154864" y="3093"/>
                  </a:moveTo>
                  <a:cubicBezTo>
                    <a:pt x="162364" y="1931"/>
                    <a:pt x="169939" y="928"/>
                    <a:pt x="177594" y="0"/>
                  </a:cubicBezTo>
                  <a:cubicBezTo>
                    <a:pt x="150155" y="27513"/>
                    <a:pt x="139640" y="20335"/>
                    <a:pt x="14922" y="88631"/>
                  </a:cubicBezTo>
                  <a:cubicBezTo>
                    <a:pt x="11211" y="88323"/>
                    <a:pt x="3711" y="87628"/>
                    <a:pt x="0" y="87315"/>
                  </a:cubicBezTo>
                  <a:cubicBezTo>
                    <a:pt x="47398" y="51775"/>
                    <a:pt x="105693" y="35700"/>
                    <a:pt x="154864" y="3093"/>
                  </a:cubicBezTo>
                  <a:close/>
                </a:path>
              </a:pathLst>
            </a:custGeom>
            <a:solidFill>
              <a:srgbClr val="7FC34B"/>
            </a:solidFill>
            <a:ln w="7728" cap="flat">
              <a:solidFill>
                <a:srgbClr val="7FC34B"/>
              </a:solid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CA53B810-D6A8-5616-EC60-114EBE663A22}"/>
                </a:ext>
              </a:extLst>
            </p:cNvPr>
            <p:cNvSpPr/>
            <p:nvPr/>
          </p:nvSpPr>
          <p:spPr>
            <a:xfrm>
              <a:off x="2793857" y="3659464"/>
              <a:ext cx="55976" cy="80439"/>
            </a:xfrm>
            <a:custGeom>
              <a:avLst/>
              <a:gdLst>
                <a:gd name="connsiteX0" fmla="*/ 0 w 55976"/>
                <a:gd name="connsiteY0" fmla="*/ 75187 h 80439"/>
                <a:gd name="connsiteX1" fmla="*/ 51416 w 55976"/>
                <a:gd name="connsiteY1" fmla="*/ 0 h 80439"/>
                <a:gd name="connsiteX2" fmla="*/ 55976 w 55976"/>
                <a:gd name="connsiteY2" fmla="*/ 4637 h 80439"/>
                <a:gd name="connsiteX3" fmla="*/ 8042 w 55976"/>
                <a:gd name="connsiteY3" fmla="*/ 80439 h 80439"/>
                <a:gd name="connsiteX4" fmla="*/ 0 w 55976"/>
                <a:gd name="connsiteY4" fmla="*/ 75187 h 80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6" h="80439">
                  <a:moveTo>
                    <a:pt x="0" y="75187"/>
                  </a:moveTo>
                  <a:cubicBezTo>
                    <a:pt x="10362" y="46517"/>
                    <a:pt x="23043" y="15221"/>
                    <a:pt x="51416" y="0"/>
                  </a:cubicBezTo>
                  <a:lnTo>
                    <a:pt x="55976" y="4637"/>
                  </a:lnTo>
                  <a:cubicBezTo>
                    <a:pt x="34249" y="25810"/>
                    <a:pt x="18091" y="51775"/>
                    <a:pt x="8042" y="80439"/>
                  </a:cubicBezTo>
                  <a:lnTo>
                    <a:pt x="0" y="75187"/>
                  </a:lnTo>
                  <a:close/>
                </a:path>
              </a:pathLst>
            </a:custGeom>
            <a:solidFill>
              <a:srgbClr val="85C84F"/>
            </a:solidFill>
            <a:ln w="7728" cap="flat">
              <a:solidFill>
                <a:srgbClr val="85C84F"/>
              </a:solid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5D819557-410D-52AF-63A7-7C56245FFAF5}"/>
                </a:ext>
              </a:extLst>
            </p:cNvPr>
            <p:cNvSpPr/>
            <p:nvPr/>
          </p:nvSpPr>
          <p:spPr>
            <a:xfrm>
              <a:off x="4692580" y="3677709"/>
              <a:ext cx="829365" cy="725439"/>
            </a:xfrm>
            <a:custGeom>
              <a:avLst/>
              <a:gdLst>
                <a:gd name="connsiteX0" fmla="*/ 601900 w 829365"/>
                <a:gd name="connsiteY0" fmla="*/ 34076 h 725439"/>
                <a:gd name="connsiteX1" fmla="*/ 694986 w 829365"/>
                <a:gd name="connsiteY1" fmla="*/ 0 h 725439"/>
                <a:gd name="connsiteX2" fmla="*/ 656098 w 829365"/>
                <a:gd name="connsiteY2" fmla="*/ 51388 h 725439"/>
                <a:gd name="connsiteX3" fmla="*/ 742926 w 829365"/>
                <a:gd name="connsiteY3" fmla="*/ 66608 h 725439"/>
                <a:gd name="connsiteX4" fmla="*/ 631510 w 829365"/>
                <a:gd name="connsiteY4" fmla="*/ 127577 h 725439"/>
                <a:gd name="connsiteX5" fmla="*/ 751042 w 829365"/>
                <a:gd name="connsiteY5" fmla="*/ 156475 h 725439"/>
                <a:gd name="connsiteX6" fmla="*/ 668934 w 829365"/>
                <a:gd name="connsiteY6" fmla="*/ 168762 h 725439"/>
                <a:gd name="connsiteX7" fmla="*/ 829365 w 829365"/>
                <a:gd name="connsiteY7" fmla="*/ 265043 h 725439"/>
                <a:gd name="connsiteX8" fmla="*/ 683934 w 829365"/>
                <a:gd name="connsiteY8" fmla="*/ 246188 h 725439"/>
                <a:gd name="connsiteX9" fmla="*/ 712774 w 829365"/>
                <a:gd name="connsiteY9" fmla="*/ 289305 h 725439"/>
                <a:gd name="connsiteX10" fmla="*/ 612262 w 829365"/>
                <a:gd name="connsiteY10" fmla="*/ 279723 h 725439"/>
                <a:gd name="connsiteX11" fmla="*/ 697773 w 829365"/>
                <a:gd name="connsiteY11" fmla="*/ 397645 h 725439"/>
                <a:gd name="connsiteX12" fmla="*/ 653083 w 829365"/>
                <a:gd name="connsiteY12" fmla="*/ 391851 h 725439"/>
                <a:gd name="connsiteX13" fmla="*/ 643263 w 829365"/>
                <a:gd name="connsiteY13" fmla="*/ 409237 h 725439"/>
                <a:gd name="connsiteX14" fmla="*/ 606306 w 829365"/>
                <a:gd name="connsiteY14" fmla="*/ 413720 h 725439"/>
                <a:gd name="connsiteX15" fmla="*/ 641872 w 829365"/>
                <a:gd name="connsiteY15" fmla="*/ 475384 h 725439"/>
                <a:gd name="connsiteX16" fmla="*/ 535637 w 829365"/>
                <a:gd name="connsiteY16" fmla="*/ 442698 h 725439"/>
                <a:gd name="connsiteX17" fmla="*/ 558909 w 829365"/>
                <a:gd name="connsiteY17" fmla="*/ 523911 h 725439"/>
                <a:gd name="connsiteX18" fmla="*/ 503936 w 829365"/>
                <a:gd name="connsiteY18" fmla="*/ 506446 h 725439"/>
                <a:gd name="connsiteX19" fmla="*/ 496823 w 829365"/>
                <a:gd name="connsiteY19" fmla="*/ 549642 h 725439"/>
                <a:gd name="connsiteX20" fmla="*/ 440768 w 829365"/>
                <a:gd name="connsiteY20" fmla="*/ 509767 h 725439"/>
                <a:gd name="connsiteX21" fmla="*/ 450046 w 829365"/>
                <a:gd name="connsiteY21" fmla="*/ 578307 h 725439"/>
                <a:gd name="connsiteX22" fmla="*/ 372732 w 829365"/>
                <a:gd name="connsiteY22" fmla="*/ 519577 h 725439"/>
                <a:gd name="connsiteX23" fmla="*/ 390206 w 829365"/>
                <a:gd name="connsiteY23" fmla="*/ 561149 h 725439"/>
                <a:gd name="connsiteX24" fmla="*/ 366781 w 829365"/>
                <a:gd name="connsiteY24" fmla="*/ 591056 h 725439"/>
                <a:gd name="connsiteX25" fmla="*/ 402267 w 829365"/>
                <a:gd name="connsiteY25" fmla="*/ 668869 h 725439"/>
                <a:gd name="connsiteX26" fmla="*/ 308098 w 829365"/>
                <a:gd name="connsiteY26" fmla="*/ 650014 h 725439"/>
                <a:gd name="connsiteX27" fmla="*/ 316527 w 829365"/>
                <a:gd name="connsiteY27" fmla="*/ 715312 h 725439"/>
                <a:gd name="connsiteX28" fmla="*/ 221276 w 829365"/>
                <a:gd name="connsiteY28" fmla="*/ 675129 h 725439"/>
                <a:gd name="connsiteX29" fmla="*/ 217178 w 829365"/>
                <a:gd name="connsiteY29" fmla="*/ 715853 h 725439"/>
                <a:gd name="connsiteX30" fmla="*/ 155092 w 829365"/>
                <a:gd name="connsiteY30" fmla="*/ 698313 h 725439"/>
                <a:gd name="connsiteX31" fmla="*/ 171946 w 829365"/>
                <a:gd name="connsiteY31" fmla="*/ 653573 h 725439"/>
                <a:gd name="connsiteX32" fmla="*/ 160273 w 829365"/>
                <a:gd name="connsiteY32" fmla="*/ 629853 h 725439"/>
                <a:gd name="connsiteX33" fmla="*/ 52727 w 829365"/>
                <a:gd name="connsiteY33" fmla="*/ 725440 h 725439"/>
                <a:gd name="connsiteX34" fmla="*/ 44069 w 829365"/>
                <a:gd name="connsiteY34" fmla="*/ 722118 h 725439"/>
                <a:gd name="connsiteX35" fmla="*/ 41442 w 829365"/>
                <a:gd name="connsiteY35" fmla="*/ 680158 h 725439"/>
                <a:gd name="connsiteX36" fmla="*/ 19715 w 829365"/>
                <a:gd name="connsiteY36" fmla="*/ 673665 h 725439"/>
                <a:gd name="connsiteX37" fmla="*/ 0 w 829365"/>
                <a:gd name="connsiteY37" fmla="*/ 613083 h 725439"/>
                <a:gd name="connsiteX38" fmla="*/ 77241 w 829365"/>
                <a:gd name="connsiteY38" fmla="*/ 609375 h 725439"/>
                <a:gd name="connsiteX39" fmla="*/ 30852 w 829365"/>
                <a:gd name="connsiteY39" fmla="*/ 531716 h 725439"/>
                <a:gd name="connsiteX40" fmla="*/ 151774 w 829365"/>
                <a:gd name="connsiteY40" fmla="*/ 546862 h 725439"/>
                <a:gd name="connsiteX41" fmla="*/ 129273 w 829365"/>
                <a:gd name="connsiteY41" fmla="*/ 510001 h 725439"/>
                <a:gd name="connsiteX42" fmla="*/ 269990 w 829365"/>
                <a:gd name="connsiteY42" fmla="*/ 508998 h 725439"/>
                <a:gd name="connsiteX43" fmla="*/ 276100 w 829365"/>
                <a:gd name="connsiteY43" fmla="*/ 435822 h 725439"/>
                <a:gd name="connsiteX44" fmla="*/ 409391 w 829365"/>
                <a:gd name="connsiteY44" fmla="*/ 456916 h 725439"/>
                <a:gd name="connsiteX45" fmla="*/ 383104 w 829365"/>
                <a:gd name="connsiteY45" fmla="*/ 390615 h 725439"/>
                <a:gd name="connsiteX46" fmla="*/ 565029 w 829365"/>
                <a:gd name="connsiteY46" fmla="*/ 323694 h 725439"/>
                <a:gd name="connsiteX47" fmla="*/ 497762 w 829365"/>
                <a:gd name="connsiteY47" fmla="*/ 281967 h 725439"/>
                <a:gd name="connsiteX48" fmla="*/ 600748 w 829365"/>
                <a:gd name="connsiteY48" fmla="*/ 236840 h 725439"/>
                <a:gd name="connsiteX49" fmla="*/ 517711 w 829365"/>
                <a:gd name="connsiteY49" fmla="*/ 171314 h 725439"/>
                <a:gd name="connsiteX50" fmla="*/ 548871 w 829365"/>
                <a:gd name="connsiteY50" fmla="*/ 139090 h 725439"/>
                <a:gd name="connsiteX51" fmla="*/ 507429 w 829365"/>
                <a:gd name="connsiteY51" fmla="*/ 112584 h 725439"/>
                <a:gd name="connsiteX52" fmla="*/ 602527 w 829365"/>
                <a:gd name="connsiteY52" fmla="*/ 104626 h 725439"/>
                <a:gd name="connsiteX53" fmla="*/ 601900 w 829365"/>
                <a:gd name="connsiteY53" fmla="*/ 34076 h 72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9365" h="725439">
                  <a:moveTo>
                    <a:pt x="601900" y="34076"/>
                  </a:moveTo>
                  <a:cubicBezTo>
                    <a:pt x="632827" y="22563"/>
                    <a:pt x="664607" y="13210"/>
                    <a:pt x="694986" y="0"/>
                  </a:cubicBezTo>
                  <a:cubicBezTo>
                    <a:pt x="689036" y="21715"/>
                    <a:pt x="671327" y="36241"/>
                    <a:pt x="656098" y="51388"/>
                  </a:cubicBezTo>
                  <a:cubicBezTo>
                    <a:pt x="684938" y="56719"/>
                    <a:pt x="713932" y="61510"/>
                    <a:pt x="742926" y="66608"/>
                  </a:cubicBezTo>
                  <a:cubicBezTo>
                    <a:pt x="707052" y="89326"/>
                    <a:pt x="667617" y="105475"/>
                    <a:pt x="631510" y="127577"/>
                  </a:cubicBezTo>
                  <a:cubicBezTo>
                    <a:pt x="671482" y="136076"/>
                    <a:pt x="717562" y="128352"/>
                    <a:pt x="751042" y="156475"/>
                  </a:cubicBezTo>
                  <a:cubicBezTo>
                    <a:pt x="723752" y="161345"/>
                    <a:pt x="696303" y="164667"/>
                    <a:pt x="668934" y="168762"/>
                  </a:cubicBezTo>
                  <a:cubicBezTo>
                    <a:pt x="720811" y="203533"/>
                    <a:pt x="784059" y="220457"/>
                    <a:pt x="829365" y="265043"/>
                  </a:cubicBezTo>
                  <a:cubicBezTo>
                    <a:pt x="780269" y="263112"/>
                    <a:pt x="733105" y="246809"/>
                    <a:pt x="683934" y="246188"/>
                  </a:cubicBezTo>
                  <a:cubicBezTo>
                    <a:pt x="693447" y="260561"/>
                    <a:pt x="703108" y="274858"/>
                    <a:pt x="712774" y="289305"/>
                  </a:cubicBezTo>
                  <a:cubicBezTo>
                    <a:pt x="679067" y="287835"/>
                    <a:pt x="645662" y="283511"/>
                    <a:pt x="612262" y="279723"/>
                  </a:cubicBezTo>
                  <a:cubicBezTo>
                    <a:pt x="691817" y="353653"/>
                    <a:pt x="622279" y="314818"/>
                    <a:pt x="697773" y="397645"/>
                  </a:cubicBezTo>
                  <a:cubicBezTo>
                    <a:pt x="682772" y="395634"/>
                    <a:pt x="667930" y="393703"/>
                    <a:pt x="653083" y="391851"/>
                  </a:cubicBezTo>
                  <a:cubicBezTo>
                    <a:pt x="650609" y="396180"/>
                    <a:pt x="645737" y="404913"/>
                    <a:pt x="643263" y="409237"/>
                  </a:cubicBezTo>
                  <a:cubicBezTo>
                    <a:pt x="630894" y="410706"/>
                    <a:pt x="618367" y="412096"/>
                    <a:pt x="606306" y="413720"/>
                  </a:cubicBezTo>
                  <a:cubicBezTo>
                    <a:pt x="615352" y="435742"/>
                    <a:pt x="628113" y="455987"/>
                    <a:pt x="641872" y="475384"/>
                  </a:cubicBezTo>
                  <a:cubicBezTo>
                    <a:pt x="605457" y="467887"/>
                    <a:pt x="570279" y="455913"/>
                    <a:pt x="535637" y="442698"/>
                  </a:cubicBezTo>
                  <a:cubicBezTo>
                    <a:pt x="545457" y="469049"/>
                    <a:pt x="553499" y="496170"/>
                    <a:pt x="558909" y="523911"/>
                  </a:cubicBezTo>
                  <a:cubicBezTo>
                    <a:pt x="540431" y="518192"/>
                    <a:pt x="522181" y="512319"/>
                    <a:pt x="503936" y="506446"/>
                  </a:cubicBezTo>
                  <a:cubicBezTo>
                    <a:pt x="501383" y="520744"/>
                    <a:pt x="499063" y="535190"/>
                    <a:pt x="496823" y="549642"/>
                  </a:cubicBezTo>
                  <a:cubicBezTo>
                    <a:pt x="478191" y="536198"/>
                    <a:pt x="459480" y="522903"/>
                    <a:pt x="440768" y="509767"/>
                  </a:cubicBezTo>
                  <a:cubicBezTo>
                    <a:pt x="445635" y="532331"/>
                    <a:pt x="448576" y="555202"/>
                    <a:pt x="450046" y="578307"/>
                  </a:cubicBezTo>
                  <a:cubicBezTo>
                    <a:pt x="423914" y="559144"/>
                    <a:pt x="399559" y="537663"/>
                    <a:pt x="372732" y="519577"/>
                  </a:cubicBezTo>
                  <a:cubicBezTo>
                    <a:pt x="378374" y="533408"/>
                    <a:pt x="384251" y="547239"/>
                    <a:pt x="390206" y="561149"/>
                  </a:cubicBezTo>
                  <a:cubicBezTo>
                    <a:pt x="381931" y="570811"/>
                    <a:pt x="373427" y="580238"/>
                    <a:pt x="366781" y="591056"/>
                  </a:cubicBezTo>
                  <a:cubicBezTo>
                    <a:pt x="377217" y="617869"/>
                    <a:pt x="403891" y="637498"/>
                    <a:pt x="402267" y="668869"/>
                  </a:cubicBezTo>
                  <a:cubicBezTo>
                    <a:pt x="369642" y="670259"/>
                    <a:pt x="338329" y="661065"/>
                    <a:pt x="308098" y="650014"/>
                  </a:cubicBezTo>
                  <a:cubicBezTo>
                    <a:pt x="311347" y="671728"/>
                    <a:pt x="314054" y="693443"/>
                    <a:pt x="316527" y="715312"/>
                  </a:cubicBezTo>
                  <a:cubicBezTo>
                    <a:pt x="244935" y="715550"/>
                    <a:pt x="252228" y="718505"/>
                    <a:pt x="221276" y="675129"/>
                  </a:cubicBezTo>
                  <a:cubicBezTo>
                    <a:pt x="219806" y="688652"/>
                    <a:pt x="218494" y="702250"/>
                    <a:pt x="217178" y="715853"/>
                  </a:cubicBezTo>
                  <a:cubicBezTo>
                    <a:pt x="195297" y="714383"/>
                    <a:pt x="174420" y="708282"/>
                    <a:pt x="155092" y="698313"/>
                  </a:cubicBezTo>
                  <a:cubicBezTo>
                    <a:pt x="160660" y="683400"/>
                    <a:pt x="166229" y="668487"/>
                    <a:pt x="171946" y="653573"/>
                  </a:cubicBezTo>
                  <a:cubicBezTo>
                    <a:pt x="167927" y="645616"/>
                    <a:pt x="164058" y="637732"/>
                    <a:pt x="160273" y="629853"/>
                  </a:cubicBezTo>
                  <a:cubicBezTo>
                    <a:pt x="123163" y="660147"/>
                    <a:pt x="101048" y="711067"/>
                    <a:pt x="52727" y="725440"/>
                  </a:cubicBezTo>
                  <a:lnTo>
                    <a:pt x="44069" y="722118"/>
                  </a:lnTo>
                  <a:cubicBezTo>
                    <a:pt x="42599" y="708133"/>
                    <a:pt x="41904" y="694143"/>
                    <a:pt x="41442" y="680158"/>
                  </a:cubicBezTo>
                  <a:cubicBezTo>
                    <a:pt x="34096" y="677920"/>
                    <a:pt x="26828" y="675755"/>
                    <a:pt x="19715" y="673665"/>
                  </a:cubicBezTo>
                  <a:cubicBezTo>
                    <a:pt x="20177" y="651563"/>
                    <a:pt x="10049" y="631859"/>
                    <a:pt x="0" y="613083"/>
                  </a:cubicBezTo>
                  <a:cubicBezTo>
                    <a:pt x="25671" y="612696"/>
                    <a:pt x="51491" y="611614"/>
                    <a:pt x="77241" y="609375"/>
                  </a:cubicBezTo>
                  <a:cubicBezTo>
                    <a:pt x="58837" y="585342"/>
                    <a:pt x="38273" y="561850"/>
                    <a:pt x="30852" y="531716"/>
                  </a:cubicBezTo>
                  <a:cubicBezTo>
                    <a:pt x="71136" y="536894"/>
                    <a:pt x="111028" y="545393"/>
                    <a:pt x="151774" y="546862"/>
                  </a:cubicBezTo>
                  <a:cubicBezTo>
                    <a:pt x="144200" y="534501"/>
                    <a:pt x="136699" y="522288"/>
                    <a:pt x="129273" y="510001"/>
                  </a:cubicBezTo>
                  <a:cubicBezTo>
                    <a:pt x="176129" y="509539"/>
                    <a:pt x="223213" y="512627"/>
                    <a:pt x="269990" y="508998"/>
                  </a:cubicBezTo>
                  <a:cubicBezTo>
                    <a:pt x="280580" y="487050"/>
                    <a:pt x="273700" y="459855"/>
                    <a:pt x="276100" y="435822"/>
                  </a:cubicBezTo>
                  <a:cubicBezTo>
                    <a:pt x="319627" y="448183"/>
                    <a:pt x="363314" y="463637"/>
                    <a:pt x="409391" y="456916"/>
                  </a:cubicBezTo>
                  <a:cubicBezTo>
                    <a:pt x="403435" y="433732"/>
                    <a:pt x="394161" y="411709"/>
                    <a:pt x="383104" y="390615"/>
                  </a:cubicBezTo>
                  <a:cubicBezTo>
                    <a:pt x="447897" y="389766"/>
                    <a:pt x="521809" y="376630"/>
                    <a:pt x="565029" y="323694"/>
                  </a:cubicBezTo>
                  <a:cubicBezTo>
                    <a:pt x="542299" y="310096"/>
                    <a:pt x="519797" y="296339"/>
                    <a:pt x="497762" y="281967"/>
                  </a:cubicBezTo>
                  <a:cubicBezTo>
                    <a:pt x="532633" y="268370"/>
                    <a:pt x="567890" y="255229"/>
                    <a:pt x="600748" y="236840"/>
                  </a:cubicBezTo>
                  <a:cubicBezTo>
                    <a:pt x="573687" y="214197"/>
                    <a:pt x="545468" y="193029"/>
                    <a:pt x="517711" y="171314"/>
                  </a:cubicBezTo>
                  <a:cubicBezTo>
                    <a:pt x="527993" y="160571"/>
                    <a:pt x="538355" y="149753"/>
                    <a:pt x="548871" y="139090"/>
                  </a:cubicBezTo>
                  <a:cubicBezTo>
                    <a:pt x="534799" y="130357"/>
                    <a:pt x="520960" y="121704"/>
                    <a:pt x="507429" y="112584"/>
                  </a:cubicBezTo>
                  <a:cubicBezTo>
                    <a:pt x="552157" y="108733"/>
                    <a:pt x="576851" y="120696"/>
                    <a:pt x="602527" y="104626"/>
                  </a:cubicBezTo>
                  <a:cubicBezTo>
                    <a:pt x="620840" y="85230"/>
                    <a:pt x="607469" y="56252"/>
                    <a:pt x="601900" y="34076"/>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3A6141EA-41A8-8D79-AAB2-92DD194AB671}"/>
                </a:ext>
              </a:extLst>
            </p:cNvPr>
            <p:cNvSpPr/>
            <p:nvPr/>
          </p:nvSpPr>
          <p:spPr>
            <a:xfrm>
              <a:off x="2191405" y="3723935"/>
              <a:ext cx="49096" cy="37680"/>
            </a:xfrm>
            <a:custGeom>
              <a:avLst/>
              <a:gdLst>
                <a:gd name="connsiteX0" fmla="*/ 36802 w 49096"/>
                <a:gd name="connsiteY0" fmla="*/ 0 h 37680"/>
                <a:gd name="connsiteX1" fmla="*/ 49096 w 49096"/>
                <a:gd name="connsiteY1" fmla="*/ 27508 h 37680"/>
                <a:gd name="connsiteX2" fmla="*/ 0 w 49096"/>
                <a:gd name="connsiteY2" fmla="*/ 37551 h 37680"/>
                <a:gd name="connsiteX3" fmla="*/ 30151 w 49096"/>
                <a:gd name="connsiteY3" fmla="*/ 24261 h 37680"/>
                <a:gd name="connsiteX4" fmla="*/ 36802 w 49096"/>
                <a:gd name="connsiteY4" fmla="*/ 0 h 3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6" h="37680">
                  <a:moveTo>
                    <a:pt x="36802" y="0"/>
                  </a:moveTo>
                  <a:cubicBezTo>
                    <a:pt x="41054" y="8966"/>
                    <a:pt x="45073" y="18234"/>
                    <a:pt x="49096" y="27508"/>
                  </a:cubicBezTo>
                  <a:cubicBezTo>
                    <a:pt x="33941" y="35700"/>
                    <a:pt x="17013" y="38326"/>
                    <a:pt x="0" y="37551"/>
                  </a:cubicBezTo>
                  <a:cubicBezTo>
                    <a:pt x="10049" y="33301"/>
                    <a:pt x="20023" y="28744"/>
                    <a:pt x="30151" y="24261"/>
                  </a:cubicBezTo>
                  <a:cubicBezTo>
                    <a:pt x="31781" y="18160"/>
                    <a:pt x="35104" y="6027"/>
                    <a:pt x="36802" y="0"/>
                  </a:cubicBezTo>
                  <a:close/>
                </a:path>
              </a:pathLst>
            </a:custGeom>
            <a:solidFill>
              <a:srgbClr val="7AC240"/>
            </a:solidFill>
            <a:ln w="7728" cap="flat">
              <a:solidFill>
                <a:srgbClr val="7AC240"/>
              </a:solid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1B2F74F-A243-E5E9-F9A0-7D160699769B}"/>
                </a:ext>
              </a:extLst>
            </p:cNvPr>
            <p:cNvSpPr/>
            <p:nvPr/>
          </p:nvSpPr>
          <p:spPr>
            <a:xfrm>
              <a:off x="2924866" y="3750053"/>
              <a:ext cx="173113" cy="47492"/>
            </a:xfrm>
            <a:custGeom>
              <a:avLst/>
              <a:gdLst>
                <a:gd name="connsiteX0" fmla="*/ 0 w 173113"/>
                <a:gd name="connsiteY0" fmla="*/ 46671 h 47492"/>
                <a:gd name="connsiteX1" fmla="*/ 148913 w 173113"/>
                <a:gd name="connsiteY1" fmla="*/ 0 h 47492"/>
                <a:gd name="connsiteX2" fmla="*/ 173114 w 173113"/>
                <a:gd name="connsiteY2" fmla="*/ 1777 h 47492"/>
                <a:gd name="connsiteX3" fmla="*/ 0 w 173113"/>
                <a:gd name="connsiteY3" fmla="*/ 46671 h 47492"/>
              </a:gdLst>
              <a:ahLst/>
              <a:cxnLst>
                <a:cxn ang="0">
                  <a:pos x="connsiteX0" y="connsiteY0"/>
                </a:cxn>
                <a:cxn ang="0">
                  <a:pos x="connsiteX1" y="connsiteY1"/>
                </a:cxn>
                <a:cxn ang="0">
                  <a:pos x="connsiteX2" y="connsiteY2"/>
                </a:cxn>
                <a:cxn ang="0">
                  <a:pos x="connsiteX3" y="connsiteY3"/>
                </a:cxn>
              </a:cxnLst>
              <a:rect l="l" t="t" r="r" b="b"/>
              <a:pathLst>
                <a:path w="173113" h="47492">
                  <a:moveTo>
                    <a:pt x="0" y="46671"/>
                  </a:moveTo>
                  <a:cubicBezTo>
                    <a:pt x="49558" y="30829"/>
                    <a:pt x="100512" y="19550"/>
                    <a:pt x="148913" y="0"/>
                  </a:cubicBezTo>
                  <a:cubicBezTo>
                    <a:pt x="155023" y="462"/>
                    <a:pt x="167083" y="1316"/>
                    <a:pt x="173114" y="1777"/>
                  </a:cubicBezTo>
                  <a:cubicBezTo>
                    <a:pt x="122934" y="36861"/>
                    <a:pt x="60695" y="51234"/>
                    <a:pt x="0" y="46671"/>
                  </a:cubicBezTo>
                  <a:close/>
                </a:path>
              </a:pathLst>
            </a:custGeom>
            <a:solidFill>
              <a:srgbClr val="8BD13A"/>
            </a:solidFill>
            <a:ln w="7728" cap="flat">
              <a:solidFill>
                <a:srgbClr val="8BD13A"/>
              </a:solid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2B5C8FD8-2273-304F-BAA6-1B4D7BF9A3B4}"/>
                </a:ext>
              </a:extLst>
            </p:cNvPr>
            <p:cNvSpPr/>
            <p:nvPr/>
          </p:nvSpPr>
          <p:spPr>
            <a:xfrm>
              <a:off x="4905877" y="3754440"/>
              <a:ext cx="387276" cy="381814"/>
            </a:xfrm>
            <a:custGeom>
              <a:avLst/>
              <a:gdLst>
                <a:gd name="connsiteX0" fmla="*/ 230948 w 387276"/>
                <a:gd name="connsiteY0" fmla="*/ 0 h 381814"/>
                <a:gd name="connsiteX1" fmla="*/ 235895 w 387276"/>
                <a:gd name="connsiteY1" fmla="*/ 20325 h 381814"/>
                <a:gd name="connsiteX2" fmla="*/ 312127 w 387276"/>
                <a:gd name="connsiteY2" fmla="*/ 34309 h 381814"/>
                <a:gd name="connsiteX3" fmla="*/ 293957 w 387276"/>
                <a:gd name="connsiteY3" fmla="*/ 35853 h 381814"/>
                <a:gd name="connsiteX4" fmla="*/ 335399 w 387276"/>
                <a:gd name="connsiteY4" fmla="*/ 62359 h 381814"/>
                <a:gd name="connsiteX5" fmla="*/ 304239 w 387276"/>
                <a:gd name="connsiteY5" fmla="*/ 94583 h 381814"/>
                <a:gd name="connsiteX6" fmla="*/ 387276 w 387276"/>
                <a:gd name="connsiteY6" fmla="*/ 160109 h 381814"/>
                <a:gd name="connsiteX7" fmla="*/ 284290 w 387276"/>
                <a:gd name="connsiteY7" fmla="*/ 205236 h 381814"/>
                <a:gd name="connsiteX8" fmla="*/ 351557 w 387276"/>
                <a:gd name="connsiteY8" fmla="*/ 246963 h 381814"/>
                <a:gd name="connsiteX9" fmla="*/ 169632 w 387276"/>
                <a:gd name="connsiteY9" fmla="*/ 313884 h 381814"/>
                <a:gd name="connsiteX10" fmla="*/ 195918 w 387276"/>
                <a:gd name="connsiteY10" fmla="*/ 380185 h 381814"/>
                <a:gd name="connsiteX11" fmla="*/ 62627 w 387276"/>
                <a:gd name="connsiteY11" fmla="*/ 359091 h 381814"/>
                <a:gd name="connsiteX12" fmla="*/ 73838 w 387276"/>
                <a:gd name="connsiteY12" fmla="*/ 351207 h 381814"/>
                <a:gd name="connsiteX13" fmla="*/ 15617 w 387276"/>
                <a:gd name="connsiteY13" fmla="*/ 207480 h 381814"/>
                <a:gd name="connsiteX14" fmla="*/ 110641 w 387276"/>
                <a:gd name="connsiteY14" fmla="*/ 242485 h 381814"/>
                <a:gd name="connsiteX15" fmla="*/ 109945 w 387276"/>
                <a:gd name="connsiteY15" fmla="*/ 210648 h 381814"/>
                <a:gd name="connsiteX16" fmla="*/ 172572 w 387276"/>
                <a:gd name="connsiteY16" fmla="*/ 240708 h 381814"/>
                <a:gd name="connsiteX17" fmla="*/ 128115 w 387276"/>
                <a:gd name="connsiteY17" fmla="*/ 117921 h 381814"/>
                <a:gd name="connsiteX18" fmla="*/ 145818 w 387276"/>
                <a:gd name="connsiteY18" fmla="*/ 105560 h 381814"/>
                <a:gd name="connsiteX19" fmla="*/ 0 w 387276"/>
                <a:gd name="connsiteY19" fmla="*/ 23651 h 381814"/>
                <a:gd name="connsiteX20" fmla="*/ 53656 w 387276"/>
                <a:gd name="connsiteY20" fmla="*/ 16622 h 381814"/>
                <a:gd name="connsiteX21" fmla="*/ 149450 w 387276"/>
                <a:gd name="connsiteY21" fmla="*/ 51011 h 381814"/>
                <a:gd name="connsiteX22" fmla="*/ 230948 w 387276"/>
                <a:gd name="connsiteY22" fmla="*/ 0 h 3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7276" h="381814">
                  <a:moveTo>
                    <a:pt x="230948" y="0"/>
                  </a:moveTo>
                  <a:cubicBezTo>
                    <a:pt x="232418" y="6722"/>
                    <a:pt x="234116" y="13523"/>
                    <a:pt x="235895" y="20325"/>
                  </a:cubicBezTo>
                  <a:cubicBezTo>
                    <a:pt x="260711" y="27513"/>
                    <a:pt x="286302" y="31917"/>
                    <a:pt x="312127" y="34309"/>
                  </a:cubicBezTo>
                  <a:cubicBezTo>
                    <a:pt x="307567" y="34697"/>
                    <a:pt x="298442" y="35471"/>
                    <a:pt x="293957" y="35853"/>
                  </a:cubicBezTo>
                  <a:cubicBezTo>
                    <a:pt x="307487" y="44973"/>
                    <a:pt x="321326" y="53626"/>
                    <a:pt x="335399" y="62359"/>
                  </a:cubicBezTo>
                  <a:cubicBezTo>
                    <a:pt x="324883" y="73022"/>
                    <a:pt x="314521" y="83840"/>
                    <a:pt x="304239" y="94583"/>
                  </a:cubicBezTo>
                  <a:cubicBezTo>
                    <a:pt x="331996" y="116298"/>
                    <a:pt x="360214" y="137471"/>
                    <a:pt x="387276" y="160109"/>
                  </a:cubicBezTo>
                  <a:cubicBezTo>
                    <a:pt x="354418" y="178498"/>
                    <a:pt x="319160" y="191639"/>
                    <a:pt x="284290" y="205236"/>
                  </a:cubicBezTo>
                  <a:cubicBezTo>
                    <a:pt x="306325" y="219608"/>
                    <a:pt x="328822" y="233365"/>
                    <a:pt x="351557" y="246963"/>
                  </a:cubicBezTo>
                  <a:cubicBezTo>
                    <a:pt x="308337" y="299894"/>
                    <a:pt x="234424" y="313030"/>
                    <a:pt x="169632" y="313884"/>
                  </a:cubicBezTo>
                  <a:cubicBezTo>
                    <a:pt x="180689" y="334978"/>
                    <a:pt x="189967" y="357001"/>
                    <a:pt x="195918" y="380185"/>
                  </a:cubicBezTo>
                  <a:cubicBezTo>
                    <a:pt x="149837" y="386907"/>
                    <a:pt x="106155" y="371452"/>
                    <a:pt x="62627" y="359091"/>
                  </a:cubicBezTo>
                  <a:cubicBezTo>
                    <a:pt x="65488" y="357160"/>
                    <a:pt x="71057" y="353218"/>
                    <a:pt x="73838" y="351207"/>
                  </a:cubicBezTo>
                  <a:cubicBezTo>
                    <a:pt x="26021" y="262974"/>
                    <a:pt x="9890" y="259011"/>
                    <a:pt x="15617" y="207480"/>
                  </a:cubicBezTo>
                  <a:cubicBezTo>
                    <a:pt x="45768" y="222855"/>
                    <a:pt x="75999" y="240092"/>
                    <a:pt x="110641" y="242485"/>
                  </a:cubicBezTo>
                  <a:cubicBezTo>
                    <a:pt x="110487" y="234527"/>
                    <a:pt x="110099" y="218606"/>
                    <a:pt x="109945" y="210648"/>
                  </a:cubicBezTo>
                  <a:cubicBezTo>
                    <a:pt x="127648" y="225795"/>
                    <a:pt x="146747" y="245345"/>
                    <a:pt x="172572" y="240708"/>
                  </a:cubicBezTo>
                  <a:cubicBezTo>
                    <a:pt x="208971" y="243546"/>
                    <a:pt x="267447" y="181129"/>
                    <a:pt x="128115" y="117921"/>
                  </a:cubicBezTo>
                  <a:cubicBezTo>
                    <a:pt x="132522" y="114828"/>
                    <a:pt x="141338" y="108648"/>
                    <a:pt x="145818" y="105560"/>
                  </a:cubicBezTo>
                  <a:cubicBezTo>
                    <a:pt x="97184" y="78206"/>
                    <a:pt x="48709" y="50698"/>
                    <a:pt x="0" y="23651"/>
                  </a:cubicBezTo>
                  <a:cubicBezTo>
                    <a:pt x="17629" y="20638"/>
                    <a:pt x="35486" y="14457"/>
                    <a:pt x="53656" y="16622"/>
                  </a:cubicBezTo>
                  <a:cubicBezTo>
                    <a:pt x="85586" y="27980"/>
                    <a:pt x="113343" y="54098"/>
                    <a:pt x="149450" y="51011"/>
                  </a:cubicBezTo>
                  <a:cubicBezTo>
                    <a:pt x="184479" y="53244"/>
                    <a:pt x="217103" y="31991"/>
                    <a:pt x="230948" y="0"/>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89E592B4-7B60-5E69-8105-DE1F4CB2C537}"/>
                </a:ext>
              </a:extLst>
            </p:cNvPr>
            <p:cNvSpPr/>
            <p:nvPr/>
          </p:nvSpPr>
          <p:spPr>
            <a:xfrm>
              <a:off x="1771292" y="3760913"/>
              <a:ext cx="64946" cy="54013"/>
            </a:xfrm>
            <a:custGeom>
              <a:avLst/>
              <a:gdLst>
                <a:gd name="connsiteX0" fmla="*/ 54123 w 64946"/>
                <a:gd name="connsiteY0" fmla="*/ 0 h 54013"/>
                <a:gd name="connsiteX1" fmla="*/ 64947 w 64946"/>
                <a:gd name="connsiteY1" fmla="*/ 233 h 54013"/>
                <a:gd name="connsiteX2" fmla="*/ 7962 w 64946"/>
                <a:gd name="connsiteY2" fmla="*/ 54014 h 54013"/>
                <a:gd name="connsiteX3" fmla="*/ 0 w 64946"/>
                <a:gd name="connsiteY3" fmla="*/ 50151 h 54013"/>
                <a:gd name="connsiteX4" fmla="*/ 54123 w 64946"/>
                <a:gd name="connsiteY4" fmla="*/ 0 h 54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6" h="54013">
                  <a:moveTo>
                    <a:pt x="54123" y="0"/>
                  </a:moveTo>
                  <a:lnTo>
                    <a:pt x="64947" y="233"/>
                  </a:lnTo>
                  <a:cubicBezTo>
                    <a:pt x="46543" y="18781"/>
                    <a:pt x="27837" y="37095"/>
                    <a:pt x="7962" y="54014"/>
                  </a:cubicBezTo>
                  <a:lnTo>
                    <a:pt x="0" y="50151"/>
                  </a:lnTo>
                  <a:cubicBezTo>
                    <a:pt x="16397" y="31837"/>
                    <a:pt x="33713" y="13985"/>
                    <a:pt x="54123" y="0"/>
                  </a:cubicBezTo>
                  <a:close/>
                </a:path>
              </a:pathLst>
            </a:custGeom>
            <a:solidFill>
              <a:srgbClr val="83C551"/>
            </a:solidFill>
            <a:ln w="7728" cap="flat">
              <a:solidFill>
                <a:srgbClr val="83C551"/>
              </a:solid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A0C14D4-A837-213B-B502-077358466A85}"/>
                </a:ext>
              </a:extLst>
            </p:cNvPr>
            <p:cNvSpPr/>
            <p:nvPr/>
          </p:nvSpPr>
          <p:spPr>
            <a:xfrm>
              <a:off x="1872516" y="3780972"/>
              <a:ext cx="187339" cy="60645"/>
            </a:xfrm>
            <a:custGeom>
              <a:avLst/>
              <a:gdLst>
                <a:gd name="connsiteX0" fmla="*/ 129506 w 187339"/>
                <a:gd name="connsiteY0" fmla="*/ 9492 h 60645"/>
                <a:gd name="connsiteX1" fmla="*/ 187340 w 187339"/>
                <a:gd name="connsiteY1" fmla="*/ 1762 h 60645"/>
                <a:gd name="connsiteX2" fmla="*/ 62239 w 187339"/>
                <a:gd name="connsiteY2" fmla="*/ 58635 h 60645"/>
                <a:gd name="connsiteX3" fmla="*/ 80872 w 187339"/>
                <a:gd name="connsiteY3" fmla="*/ 30586 h 60645"/>
                <a:gd name="connsiteX4" fmla="*/ 0 w 187339"/>
                <a:gd name="connsiteY4" fmla="*/ 60646 h 60645"/>
                <a:gd name="connsiteX5" fmla="*/ 17008 w 187339"/>
                <a:gd name="connsiteY5" fmla="*/ 39398 h 60645"/>
                <a:gd name="connsiteX6" fmla="*/ 129506 w 187339"/>
                <a:gd name="connsiteY6" fmla="*/ 9492 h 6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39" h="60645">
                  <a:moveTo>
                    <a:pt x="129506" y="9492"/>
                  </a:moveTo>
                  <a:cubicBezTo>
                    <a:pt x="146981" y="-1405"/>
                    <a:pt x="167545" y="-1251"/>
                    <a:pt x="187340" y="1762"/>
                  </a:cubicBezTo>
                  <a:cubicBezTo>
                    <a:pt x="140717" y="8638"/>
                    <a:pt x="102911" y="37387"/>
                    <a:pt x="62239" y="58635"/>
                  </a:cubicBezTo>
                  <a:cubicBezTo>
                    <a:pt x="68270" y="49207"/>
                    <a:pt x="74613" y="39934"/>
                    <a:pt x="80872" y="30586"/>
                  </a:cubicBezTo>
                  <a:cubicBezTo>
                    <a:pt x="54739" y="42793"/>
                    <a:pt x="27757" y="52995"/>
                    <a:pt x="0" y="60646"/>
                  </a:cubicBezTo>
                  <a:cubicBezTo>
                    <a:pt x="5568" y="53536"/>
                    <a:pt x="11211" y="46428"/>
                    <a:pt x="17008" y="39398"/>
                  </a:cubicBezTo>
                  <a:cubicBezTo>
                    <a:pt x="54118" y="27646"/>
                    <a:pt x="95018" y="29270"/>
                    <a:pt x="129506" y="9492"/>
                  </a:cubicBezTo>
                  <a:close/>
                </a:path>
              </a:pathLst>
            </a:custGeom>
            <a:solidFill>
              <a:srgbClr val="7CC245"/>
            </a:solidFill>
            <a:ln w="7728" cap="flat">
              <a:solidFill>
                <a:srgbClr val="7CC245"/>
              </a:solid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743C1B91-0FE1-46AA-2550-1CEC2ECF61F9}"/>
                </a:ext>
              </a:extLst>
            </p:cNvPr>
            <p:cNvSpPr/>
            <p:nvPr/>
          </p:nvSpPr>
          <p:spPr>
            <a:xfrm>
              <a:off x="1544231" y="3817892"/>
              <a:ext cx="310964" cy="132189"/>
            </a:xfrm>
            <a:custGeom>
              <a:avLst/>
              <a:gdLst>
                <a:gd name="connsiteX0" fmla="*/ 310964 w 310964"/>
                <a:gd name="connsiteY0" fmla="*/ 0 h 132189"/>
                <a:gd name="connsiteX1" fmla="*/ 164912 w 310964"/>
                <a:gd name="connsiteY1" fmla="*/ 41185 h 132189"/>
                <a:gd name="connsiteX2" fmla="*/ 42058 w 310964"/>
                <a:gd name="connsiteY2" fmla="*/ 64597 h 132189"/>
                <a:gd name="connsiteX3" fmla="*/ 41208 w 310964"/>
                <a:gd name="connsiteY3" fmla="*/ 123635 h 132189"/>
                <a:gd name="connsiteX4" fmla="*/ 0 w 310964"/>
                <a:gd name="connsiteY4" fmla="*/ 130437 h 132189"/>
                <a:gd name="connsiteX5" fmla="*/ 30926 w 310964"/>
                <a:gd name="connsiteY5" fmla="*/ 124564 h 132189"/>
                <a:gd name="connsiteX6" fmla="*/ 38814 w 310964"/>
                <a:gd name="connsiteY6" fmla="*/ 63674 h 132189"/>
                <a:gd name="connsiteX7" fmla="*/ 148759 w 310964"/>
                <a:gd name="connsiteY7" fmla="*/ 42808 h 132189"/>
                <a:gd name="connsiteX8" fmla="*/ 310964 w 310964"/>
                <a:gd name="connsiteY8" fmla="*/ 0 h 13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964" h="132189">
                  <a:moveTo>
                    <a:pt x="310964" y="0"/>
                  </a:moveTo>
                  <a:cubicBezTo>
                    <a:pt x="260398" y="6568"/>
                    <a:pt x="212926" y="25269"/>
                    <a:pt x="164912" y="41185"/>
                  </a:cubicBezTo>
                  <a:cubicBezTo>
                    <a:pt x="124246" y="50459"/>
                    <a:pt x="82416" y="53860"/>
                    <a:pt x="42058" y="64597"/>
                  </a:cubicBezTo>
                  <a:cubicBezTo>
                    <a:pt x="41670" y="84227"/>
                    <a:pt x="42679" y="103931"/>
                    <a:pt x="41208" y="123635"/>
                  </a:cubicBezTo>
                  <a:cubicBezTo>
                    <a:pt x="33474" y="138702"/>
                    <a:pt x="13297" y="128967"/>
                    <a:pt x="0" y="130437"/>
                  </a:cubicBezTo>
                  <a:cubicBezTo>
                    <a:pt x="10978" y="131752"/>
                    <a:pt x="21260" y="129741"/>
                    <a:pt x="30926" y="124564"/>
                  </a:cubicBezTo>
                  <a:cubicBezTo>
                    <a:pt x="45152" y="107640"/>
                    <a:pt x="37110" y="83920"/>
                    <a:pt x="38814" y="63674"/>
                  </a:cubicBezTo>
                  <a:cubicBezTo>
                    <a:pt x="74767" y="53318"/>
                    <a:pt x="111878" y="48528"/>
                    <a:pt x="148759" y="42808"/>
                  </a:cubicBezTo>
                  <a:cubicBezTo>
                    <a:pt x="223128" y="24542"/>
                    <a:pt x="238905" y="3289"/>
                    <a:pt x="310964" y="0"/>
                  </a:cubicBezTo>
                  <a:close/>
                </a:path>
              </a:pathLst>
            </a:custGeom>
            <a:solidFill>
              <a:srgbClr val="DBDBDB"/>
            </a:solidFill>
            <a:ln w="7728" cap="flat">
              <a:solidFill>
                <a:srgbClr val="DBDBD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CE38CF11-497A-3BDC-2989-F0A1099A4CB0}"/>
                </a:ext>
              </a:extLst>
            </p:cNvPr>
            <p:cNvSpPr/>
            <p:nvPr/>
          </p:nvSpPr>
          <p:spPr>
            <a:xfrm>
              <a:off x="3259393" y="3810761"/>
              <a:ext cx="80871" cy="10837"/>
            </a:xfrm>
            <a:custGeom>
              <a:avLst/>
              <a:gdLst>
                <a:gd name="connsiteX0" fmla="*/ 0 w 80871"/>
                <a:gd name="connsiteY0" fmla="*/ 2038 h 10837"/>
                <a:gd name="connsiteX1" fmla="*/ 80872 w 80871"/>
                <a:gd name="connsiteY1" fmla="*/ 9148 h 10837"/>
                <a:gd name="connsiteX2" fmla="*/ 0 w 80871"/>
                <a:gd name="connsiteY2" fmla="*/ 2038 h 10837"/>
              </a:gdLst>
              <a:ahLst/>
              <a:cxnLst>
                <a:cxn ang="0">
                  <a:pos x="connsiteX0" y="connsiteY0"/>
                </a:cxn>
                <a:cxn ang="0">
                  <a:pos x="connsiteX1" y="connsiteY1"/>
                </a:cxn>
                <a:cxn ang="0">
                  <a:pos x="connsiteX2" y="connsiteY2"/>
                </a:cxn>
              </a:cxnLst>
              <a:rect l="l" t="t" r="r" b="b"/>
              <a:pathLst>
                <a:path w="80871" h="10837">
                  <a:moveTo>
                    <a:pt x="0" y="2038"/>
                  </a:moveTo>
                  <a:cubicBezTo>
                    <a:pt x="26828" y="1805"/>
                    <a:pt x="56284" y="-5532"/>
                    <a:pt x="80872" y="9148"/>
                  </a:cubicBezTo>
                  <a:cubicBezTo>
                    <a:pt x="53969" y="8914"/>
                    <a:pt x="24434" y="16256"/>
                    <a:pt x="0" y="2038"/>
                  </a:cubicBezTo>
                  <a:close/>
                </a:path>
              </a:pathLst>
            </a:custGeom>
            <a:solidFill>
              <a:srgbClr val="79BF48"/>
            </a:solidFill>
            <a:ln w="7728" cap="flat">
              <a:solidFill>
                <a:srgbClr val="79BF48"/>
              </a:solid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E149B372-613F-24A3-DB56-EAC967DB6C1C}"/>
                </a:ext>
              </a:extLst>
            </p:cNvPr>
            <p:cNvSpPr/>
            <p:nvPr/>
          </p:nvSpPr>
          <p:spPr>
            <a:xfrm>
              <a:off x="2128396" y="3822189"/>
              <a:ext cx="70515" cy="14834"/>
            </a:xfrm>
            <a:custGeom>
              <a:avLst/>
              <a:gdLst>
                <a:gd name="connsiteX0" fmla="*/ 63556 w 70515"/>
                <a:gd name="connsiteY0" fmla="*/ 0 h 14834"/>
                <a:gd name="connsiteX1" fmla="*/ 70515 w 70515"/>
                <a:gd name="connsiteY1" fmla="*/ 14298 h 14834"/>
                <a:gd name="connsiteX2" fmla="*/ 0 w 70515"/>
                <a:gd name="connsiteY2" fmla="*/ 9661 h 14834"/>
                <a:gd name="connsiteX3" fmla="*/ 63556 w 70515"/>
                <a:gd name="connsiteY3" fmla="*/ 0 h 14834"/>
              </a:gdLst>
              <a:ahLst/>
              <a:cxnLst>
                <a:cxn ang="0">
                  <a:pos x="connsiteX0" y="connsiteY0"/>
                </a:cxn>
                <a:cxn ang="0">
                  <a:pos x="connsiteX1" y="connsiteY1"/>
                </a:cxn>
                <a:cxn ang="0">
                  <a:pos x="connsiteX2" y="connsiteY2"/>
                </a:cxn>
                <a:cxn ang="0">
                  <a:pos x="connsiteX3" y="connsiteY3"/>
                </a:cxn>
              </a:cxnLst>
              <a:rect l="l" t="t" r="r" b="b"/>
              <a:pathLst>
                <a:path w="70515" h="14834">
                  <a:moveTo>
                    <a:pt x="63556" y="0"/>
                  </a:moveTo>
                  <a:cubicBezTo>
                    <a:pt x="65334" y="3554"/>
                    <a:pt x="68737" y="10743"/>
                    <a:pt x="70515" y="14298"/>
                  </a:cubicBezTo>
                  <a:cubicBezTo>
                    <a:pt x="46930" y="14913"/>
                    <a:pt x="22889" y="16229"/>
                    <a:pt x="0" y="9661"/>
                  </a:cubicBezTo>
                  <a:cubicBezTo>
                    <a:pt x="21345" y="8037"/>
                    <a:pt x="42530" y="4403"/>
                    <a:pt x="63556" y="0"/>
                  </a:cubicBezTo>
                  <a:close/>
                </a:path>
              </a:pathLst>
            </a:custGeom>
            <a:solidFill>
              <a:srgbClr val="7EC34C"/>
            </a:solidFill>
            <a:ln w="7728" cap="flat">
              <a:solidFill>
                <a:srgbClr val="7EC34C"/>
              </a:solid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46E334-F27A-7AD3-8FFB-0A696AD4EA9B}"/>
                </a:ext>
              </a:extLst>
            </p:cNvPr>
            <p:cNvSpPr/>
            <p:nvPr/>
          </p:nvSpPr>
          <p:spPr>
            <a:xfrm>
              <a:off x="1438548" y="3827988"/>
              <a:ext cx="47933" cy="89325"/>
            </a:xfrm>
            <a:custGeom>
              <a:avLst/>
              <a:gdLst>
                <a:gd name="connsiteX0" fmla="*/ 0 w 47933"/>
                <a:gd name="connsiteY0" fmla="*/ 89326 h 89325"/>
                <a:gd name="connsiteX1" fmla="*/ 47934 w 47933"/>
                <a:gd name="connsiteY1" fmla="*/ 0 h 89325"/>
                <a:gd name="connsiteX2" fmla="*/ 0 w 47933"/>
                <a:gd name="connsiteY2" fmla="*/ 89326 h 89325"/>
              </a:gdLst>
              <a:ahLst/>
              <a:cxnLst>
                <a:cxn ang="0">
                  <a:pos x="connsiteX0" y="connsiteY0"/>
                </a:cxn>
                <a:cxn ang="0">
                  <a:pos x="connsiteX1" y="connsiteY1"/>
                </a:cxn>
                <a:cxn ang="0">
                  <a:pos x="connsiteX2" y="connsiteY2"/>
                </a:cxn>
              </a:cxnLst>
              <a:rect l="l" t="t" r="r" b="b"/>
              <a:pathLst>
                <a:path w="47933" h="89325">
                  <a:moveTo>
                    <a:pt x="0" y="89326"/>
                  </a:moveTo>
                  <a:cubicBezTo>
                    <a:pt x="11211" y="57568"/>
                    <a:pt x="23351" y="24028"/>
                    <a:pt x="47934" y="0"/>
                  </a:cubicBezTo>
                  <a:cubicBezTo>
                    <a:pt x="28532" y="27816"/>
                    <a:pt x="14768" y="58958"/>
                    <a:pt x="0" y="89326"/>
                  </a:cubicBezTo>
                  <a:close/>
                </a:path>
              </a:pathLst>
            </a:custGeom>
            <a:solidFill>
              <a:srgbClr val="DBDBDB"/>
            </a:solidFill>
            <a:ln w="7728" cap="flat">
              <a:solidFill>
                <a:srgbClr val="DBDBDB"/>
              </a:solid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F29B7D99-9302-32D4-695A-841973552556}"/>
                </a:ext>
              </a:extLst>
            </p:cNvPr>
            <p:cNvSpPr/>
            <p:nvPr/>
          </p:nvSpPr>
          <p:spPr>
            <a:xfrm>
              <a:off x="1154396" y="3837840"/>
              <a:ext cx="28765" cy="100451"/>
            </a:xfrm>
            <a:custGeom>
              <a:avLst/>
              <a:gdLst>
                <a:gd name="connsiteX0" fmla="*/ 0 w 28765"/>
                <a:gd name="connsiteY0" fmla="*/ 0 h 100451"/>
                <a:gd name="connsiteX1" fmla="*/ 8584 w 28765"/>
                <a:gd name="connsiteY1" fmla="*/ 4711 h 100451"/>
                <a:gd name="connsiteX2" fmla="*/ 28766 w 28765"/>
                <a:gd name="connsiteY2" fmla="*/ 100451 h 100451"/>
                <a:gd name="connsiteX3" fmla="*/ 6264 w 28765"/>
                <a:gd name="connsiteY3" fmla="*/ 98520 h 100451"/>
                <a:gd name="connsiteX4" fmla="*/ 0 w 28765"/>
                <a:gd name="connsiteY4" fmla="*/ 0 h 10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65" h="100451">
                  <a:moveTo>
                    <a:pt x="0" y="0"/>
                  </a:moveTo>
                  <a:lnTo>
                    <a:pt x="8584" y="4711"/>
                  </a:lnTo>
                  <a:cubicBezTo>
                    <a:pt x="16084" y="36469"/>
                    <a:pt x="22035" y="68540"/>
                    <a:pt x="28766" y="100451"/>
                  </a:cubicBezTo>
                  <a:cubicBezTo>
                    <a:pt x="23123" y="99990"/>
                    <a:pt x="11912" y="98982"/>
                    <a:pt x="6264" y="98520"/>
                  </a:cubicBezTo>
                  <a:cubicBezTo>
                    <a:pt x="18478" y="66227"/>
                    <a:pt x="1932" y="32686"/>
                    <a:pt x="0" y="0"/>
                  </a:cubicBezTo>
                  <a:close/>
                </a:path>
              </a:pathLst>
            </a:custGeom>
            <a:solidFill>
              <a:srgbClr val="79C041"/>
            </a:solidFill>
            <a:ln w="7728" cap="flat">
              <a:solidFill>
                <a:srgbClr val="79C041"/>
              </a:solid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49F250FC-70A8-E395-9592-98CED598C691}"/>
                </a:ext>
              </a:extLst>
            </p:cNvPr>
            <p:cNvSpPr/>
            <p:nvPr/>
          </p:nvSpPr>
          <p:spPr>
            <a:xfrm>
              <a:off x="1711446" y="3869247"/>
              <a:ext cx="98797" cy="47365"/>
            </a:xfrm>
            <a:custGeom>
              <a:avLst/>
              <a:gdLst>
                <a:gd name="connsiteX0" fmla="*/ 4088 w 98797"/>
                <a:gd name="connsiteY0" fmla="*/ 0 h 47365"/>
                <a:gd name="connsiteX1" fmla="*/ 98798 w 98797"/>
                <a:gd name="connsiteY1" fmla="*/ 34230 h 47365"/>
                <a:gd name="connsiteX2" fmla="*/ 531 w 98797"/>
                <a:gd name="connsiteY2" fmla="*/ 47366 h 47365"/>
                <a:gd name="connsiteX3" fmla="*/ 4088 w 98797"/>
                <a:gd name="connsiteY3" fmla="*/ 0 h 47365"/>
              </a:gdLst>
              <a:ahLst/>
              <a:cxnLst>
                <a:cxn ang="0">
                  <a:pos x="connsiteX0" y="connsiteY0"/>
                </a:cxn>
                <a:cxn ang="0">
                  <a:pos x="connsiteX1" y="connsiteY1"/>
                </a:cxn>
                <a:cxn ang="0">
                  <a:pos x="connsiteX2" y="connsiteY2"/>
                </a:cxn>
                <a:cxn ang="0">
                  <a:pos x="connsiteX3" y="connsiteY3"/>
                </a:cxn>
              </a:cxnLst>
              <a:rect l="l" t="t" r="r" b="b"/>
              <a:pathLst>
                <a:path w="98797" h="47365">
                  <a:moveTo>
                    <a:pt x="4088" y="0"/>
                  </a:moveTo>
                  <a:cubicBezTo>
                    <a:pt x="34706" y="13911"/>
                    <a:pt x="67951" y="20786"/>
                    <a:pt x="98798" y="34230"/>
                  </a:cubicBezTo>
                  <a:cubicBezTo>
                    <a:pt x="66789" y="43196"/>
                    <a:pt x="33464" y="44894"/>
                    <a:pt x="531" y="47366"/>
                  </a:cubicBezTo>
                  <a:cubicBezTo>
                    <a:pt x="-626" y="31450"/>
                    <a:pt x="-85" y="15454"/>
                    <a:pt x="4088" y="0"/>
                  </a:cubicBezTo>
                  <a:close/>
                </a:path>
              </a:pathLst>
            </a:custGeom>
            <a:solidFill>
              <a:srgbClr val="70C31A"/>
            </a:solidFill>
            <a:ln w="7728" cap="flat">
              <a:solidFill>
                <a:srgbClr val="70C31A"/>
              </a:solid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460C3BEC-FA4B-7A0C-6A96-40D80B2BF62D}"/>
                </a:ext>
              </a:extLst>
            </p:cNvPr>
            <p:cNvSpPr/>
            <p:nvPr/>
          </p:nvSpPr>
          <p:spPr>
            <a:xfrm>
              <a:off x="3514928" y="3875354"/>
              <a:ext cx="73856" cy="55359"/>
            </a:xfrm>
            <a:custGeom>
              <a:avLst/>
              <a:gdLst>
                <a:gd name="connsiteX0" fmla="*/ 62855 w 73856"/>
                <a:gd name="connsiteY0" fmla="*/ 44666 h 55359"/>
                <a:gd name="connsiteX1" fmla="*/ 71131 w 73856"/>
                <a:gd name="connsiteY1" fmla="*/ 0 h 55359"/>
                <a:gd name="connsiteX2" fmla="*/ 73451 w 73856"/>
                <a:gd name="connsiteY2" fmla="*/ 9735 h 55359"/>
                <a:gd name="connsiteX3" fmla="*/ 0 w 73856"/>
                <a:gd name="connsiteY3" fmla="*/ 49377 h 55359"/>
                <a:gd name="connsiteX4" fmla="*/ 62855 w 73856"/>
                <a:gd name="connsiteY4" fmla="*/ 44666 h 5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56" h="55359">
                  <a:moveTo>
                    <a:pt x="62855" y="44666"/>
                  </a:moveTo>
                  <a:cubicBezTo>
                    <a:pt x="73525" y="32071"/>
                    <a:pt x="70048" y="15147"/>
                    <a:pt x="71131" y="0"/>
                  </a:cubicBezTo>
                  <a:cubicBezTo>
                    <a:pt x="71672" y="2472"/>
                    <a:pt x="72830" y="7263"/>
                    <a:pt x="73451" y="9735"/>
                  </a:cubicBezTo>
                  <a:cubicBezTo>
                    <a:pt x="72729" y="45244"/>
                    <a:pt x="86488" y="66386"/>
                    <a:pt x="0" y="49377"/>
                  </a:cubicBezTo>
                  <a:cubicBezTo>
                    <a:pt x="20564" y="49918"/>
                    <a:pt x="45306" y="59807"/>
                    <a:pt x="62855" y="44666"/>
                  </a:cubicBezTo>
                  <a:close/>
                </a:path>
              </a:pathLst>
            </a:custGeom>
            <a:solidFill>
              <a:srgbClr val="E4E4E4"/>
            </a:solidFill>
            <a:ln w="7728" cap="flat">
              <a:solidFill>
                <a:srgbClr val="E4E4E4"/>
              </a:solid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242B681E-ED9C-EF6B-0207-6F57AE553C6E}"/>
                </a:ext>
              </a:extLst>
            </p:cNvPr>
            <p:cNvSpPr/>
            <p:nvPr/>
          </p:nvSpPr>
          <p:spPr>
            <a:xfrm>
              <a:off x="1923273" y="3881197"/>
              <a:ext cx="583875" cy="425405"/>
            </a:xfrm>
            <a:custGeom>
              <a:avLst/>
              <a:gdLst>
                <a:gd name="connsiteX0" fmla="*/ 48014 w 583875"/>
                <a:gd name="connsiteY0" fmla="*/ 57126 h 425405"/>
                <a:gd name="connsiteX1" fmla="*/ 117133 w 583875"/>
                <a:gd name="connsiteY1" fmla="*/ 19 h 425405"/>
                <a:gd name="connsiteX2" fmla="*/ 178369 w 583875"/>
                <a:gd name="connsiteY2" fmla="*/ 2104 h 425405"/>
                <a:gd name="connsiteX3" fmla="*/ 110173 w 583875"/>
                <a:gd name="connsiteY3" fmla="*/ 123580 h 425405"/>
                <a:gd name="connsiteX4" fmla="*/ 348074 w 583875"/>
                <a:gd name="connsiteY4" fmla="*/ 94369 h 425405"/>
                <a:gd name="connsiteX5" fmla="*/ 310423 w 583875"/>
                <a:gd name="connsiteY5" fmla="*/ 209893 h 425405"/>
                <a:gd name="connsiteX6" fmla="*/ 366478 w 583875"/>
                <a:gd name="connsiteY6" fmla="*/ 205951 h 425405"/>
                <a:gd name="connsiteX7" fmla="*/ 371579 w 583875"/>
                <a:gd name="connsiteY7" fmla="*/ 319617 h 425405"/>
                <a:gd name="connsiteX8" fmla="*/ 462425 w 583875"/>
                <a:gd name="connsiteY8" fmla="*/ 270936 h 425405"/>
                <a:gd name="connsiteX9" fmla="*/ 487241 w 583875"/>
                <a:gd name="connsiteY9" fmla="*/ 303468 h 425405"/>
                <a:gd name="connsiteX10" fmla="*/ 582031 w 583875"/>
                <a:gd name="connsiteY10" fmla="*/ 247985 h 425405"/>
                <a:gd name="connsiteX11" fmla="*/ 495284 w 583875"/>
                <a:gd name="connsiteY11" fmla="*/ 425406 h 425405"/>
                <a:gd name="connsiteX12" fmla="*/ 442710 w 583875"/>
                <a:gd name="connsiteY12" fmla="*/ 346356 h 425405"/>
                <a:gd name="connsiteX13" fmla="*/ 429180 w 583875"/>
                <a:gd name="connsiteY13" fmla="*/ 398205 h 425405"/>
                <a:gd name="connsiteX14" fmla="*/ 262951 w 583875"/>
                <a:gd name="connsiteY14" fmla="*/ 206338 h 425405"/>
                <a:gd name="connsiteX15" fmla="*/ 209295 w 583875"/>
                <a:gd name="connsiteY15" fmla="*/ 278899 h 425405"/>
                <a:gd name="connsiteX16" fmla="*/ 91467 w 583875"/>
                <a:gd name="connsiteY16" fmla="*/ 202550 h 425405"/>
                <a:gd name="connsiteX17" fmla="*/ 101441 w 583875"/>
                <a:gd name="connsiteY17" fmla="*/ 116853 h 425405"/>
                <a:gd name="connsiteX18" fmla="*/ 0 w 583875"/>
                <a:gd name="connsiteY18" fmla="*/ 203245 h 425405"/>
                <a:gd name="connsiteX19" fmla="*/ 25358 w 583875"/>
                <a:gd name="connsiteY19" fmla="*/ 95372 h 425405"/>
                <a:gd name="connsiteX20" fmla="*/ 63938 w 583875"/>
                <a:gd name="connsiteY20" fmla="*/ 102481 h 425405"/>
                <a:gd name="connsiteX21" fmla="*/ 48014 w 583875"/>
                <a:gd name="connsiteY21" fmla="*/ 57126 h 42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3875" h="425405">
                  <a:moveTo>
                    <a:pt x="48014" y="57126"/>
                  </a:moveTo>
                  <a:cubicBezTo>
                    <a:pt x="77856" y="47391"/>
                    <a:pt x="99663" y="25135"/>
                    <a:pt x="117133" y="19"/>
                  </a:cubicBezTo>
                  <a:cubicBezTo>
                    <a:pt x="137543" y="-135"/>
                    <a:pt x="157953" y="640"/>
                    <a:pt x="178369" y="2104"/>
                  </a:cubicBezTo>
                  <a:cubicBezTo>
                    <a:pt x="115821" y="57460"/>
                    <a:pt x="117042" y="59200"/>
                    <a:pt x="110173" y="123580"/>
                  </a:cubicBezTo>
                  <a:cubicBezTo>
                    <a:pt x="212538" y="138817"/>
                    <a:pt x="226329" y="85032"/>
                    <a:pt x="348074" y="94369"/>
                  </a:cubicBezTo>
                  <a:cubicBezTo>
                    <a:pt x="323874" y="127517"/>
                    <a:pt x="291632" y="166235"/>
                    <a:pt x="310423" y="209893"/>
                  </a:cubicBezTo>
                  <a:cubicBezTo>
                    <a:pt x="329135" y="209739"/>
                    <a:pt x="347841" y="208349"/>
                    <a:pt x="366478" y="205951"/>
                  </a:cubicBezTo>
                  <a:cubicBezTo>
                    <a:pt x="360421" y="244483"/>
                    <a:pt x="287151" y="246812"/>
                    <a:pt x="371579" y="319617"/>
                  </a:cubicBezTo>
                  <a:cubicBezTo>
                    <a:pt x="402813" y="305245"/>
                    <a:pt x="430724" y="284533"/>
                    <a:pt x="462425" y="270936"/>
                  </a:cubicBezTo>
                  <a:cubicBezTo>
                    <a:pt x="470542" y="281292"/>
                    <a:pt x="473716" y="299139"/>
                    <a:pt x="487241" y="303468"/>
                  </a:cubicBezTo>
                  <a:cubicBezTo>
                    <a:pt x="521183" y="289483"/>
                    <a:pt x="552109" y="269079"/>
                    <a:pt x="582031" y="247985"/>
                  </a:cubicBezTo>
                  <a:cubicBezTo>
                    <a:pt x="592722" y="295887"/>
                    <a:pt x="556042" y="409447"/>
                    <a:pt x="495284" y="425406"/>
                  </a:cubicBezTo>
                  <a:cubicBezTo>
                    <a:pt x="451697" y="411532"/>
                    <a:pt x="476370" y="349279"/>
                    <a:pt x="442710" y="346356"/>
                  </a:cubicBezTo>
                  <a:cubicBezTo>
                    <a:pt x="445879" y="364437"/>
                    <a:pt x="450131" y="388931"/>
                    <a:pt x="429180" y="398205"/>
                  </a:cubicBezTo>
                  <a:cubicBezTo>
                    <a:pt x="314553" y="435825"/>
                    <a:pt x="301983" y="288687"/>
                    <a:pt x="262951" y="206338"/>
                  </a:cubicBezTo>
                  <a:cubicBezTo>
                    <a:pt x="239526" y="226276"/>
                    <a:pt x="233028" y="259423"/>
                    <a:pt x="209295" y="278899"/>
                  </a:cubicBezTo>
                  <a:cubicBezTo>
                    <a:pt x="166022" y="300338"/>
                    <a:pt x="136556" y="310503"/>
                    <a:pt x="91467" y="202550"/>
                  </a:cubicBezTo>
                  <a:cubicBezTo>
                    <a:pt x="77549" y="173572"/>
                    <a:pt x="100204" y="145910"/>
                    <a:pt x="101441" y="116853"/>
                  </a:cubicBezTo>
                  <a:cubicBezTo>
                    <a:pt x="66263" y="144053"/>
                    <a:pt x="38968" y="180756"/>
                    <a:pt x="0" y="203245"/>
                  </a:cubicBezTo>
                  <a:cubicBezTo>
                    <a:pt x="3169" y="166617"/>
                    <a:pt x="8658" y="128291"/>
                    <a:pt x="25358" y="95372"/>
                  </a:cubicBezTo>
                  <a:cubicBezTo>
                    <a:pt x="38501" y="94210"/>
                    <a:pt x="51183" y="99855"/>
                    <a:pt x="63938" y="102481"/>
                  </a:cubicBezTo>
                  <a:cubicBezTo>
                    <a:pt x="58450" y="87419"/>
                    <a:pt x="53194" y="72273"/>
                    <a:pt x="48014" y="57126"/>
                  </a:cubicBezTo>
                  <a:close/>
                </a:path>
              </a:pathLst>
            </a:custGeom>
            <a:solidFill>
              <a:srgbClr val="2B8F17"/>
            </a:solidFill>
            <a:ln w="7728" cap="flat">
              <a:solidFill>
                <a:srgbClr val="2B8F17"/>
              </a:solid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0CC5BEDE-DB8F-0EB3-FBB2-265C2B730D22}"/>
                </a:ext>
              </a:extLst>
            </p:cNvPr>
            <p:cNvSpPr/>
            <p:nvPr/>
          </p:nvSpPr>
          <p:spPr>
            <a:xfrm>
              <a:off x="1052318" y="3887710"/>
              <a:ext cx="61082" cy="97824"/>
            </a:xfrm>
            <a:custGeom>
              <a:avLst/>
              <a:gdLst>
                <a:gd name="connsiteX0" fmla="*/ 0 w 61082"/>
                <a:gd name="connsiteY0" fmla="*/ 0 h 97824"/>
                <a:gd name="connsiteX1" fmla="*/ 61082 w 61082"/>
                <a:gd name="connsiteY1" fmla="*/ 29519 h 97824"/>
                <a:gd name="connsiteX2" fmla="*/ 20570 w 61082"/>
                <a:gd name="connsiteY2" fmla="*/ 15221 h 97824"/>
                <a:gd name="connsiteX3" fmla="*/ 46548 w 61082"/>
                <a:gd name="connsiteY3" fmla="*/ 97825 h 97824"/>
                <a:gd name="connsiteX4" fmla="*/ 10983 w 61082"/>
                <a:gd name="connsiteY4" fmla="*/ 83373 h 97824"/>
                <a:gd name="connsiteX5" fmla="*/ 29541 w 61082"/>
                <a:gd name="connsiteY5" fmla="*/ 76725 h 97824"/>
                <a:gd name="connsiteX6" fmla="*/ 0 w 61082"/>
                <a:gd name="connsiteY6" fmla="*/ 0 h 9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82" h="97824">
                  <a:moveTo>
                    <a:pt x="0" y="0"/>
                  </a:moveTo>
                  <a:cubicBezTo>
                    <a:pt x="23117" y="3321"/>
                    <a:pt x="44223" y="13216"/>
                    <a:pt x="61082" y="29519"/>
                  </a:cubicBezTo>
                  <a:cubicBezTo>
                    <a:pt x="47631" y="24421"/>
                    <a:pt x="34100" y="19858"/>
                    <a:pt x="20570" y="15221"/>
                  </a:cubicBezTo>
                  <a:cubicBezTo>
                    <a:pt x="32014" y="41801"/>
                    <a:pt x="41909" y="69160"/>
                    <a:pt x="46548" y="97825"/>
                  </a:cubicBezTo>
                  <a:cubicBezTo>
                    <a:pt x="34562" y="93114"/>
                    <a:pt x="22810" y="88318"/>
                    <a:pt x="10983" y="83373"/>
                  </a:cubicBezTo>
                  <a:cubicBezTo>
                    <a:pt x="15622" y="81750"/>
                    <a:pt x="24901" y="78349"/>
                    <a:pt x="29541" y="76725"/>
                  </a:cubicBezTo>
                  <a:cubicBezTo>
                    <a:pt x="24583" y="49456"/>
                    <a:pt x="11981" y="24654"/>
                    <a:pt x="0" y="0"/>
                  </a:cubicBezTo>
                  <a:close/>
                </a:path>
              </a:pathLst>
            </a:custGeom>
            <a:solidFill>
              <a:srgbClr val="71BC38"/>
            </a:solidFill>
            <a:ln w="7728" cap="flat">
              <a:solidFill>
                <a:srgbClr val="71BC38"/>
              </a:solid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D34CD4A5-2059-8D3D-71EB-D365EB504FC2}"/>
                </a:ext>
              </a:extLst>
            </p:cNvPr>
            <p:cNvSpPr/>
            <p:nvPr/>
          </p:nvSpPr>
          <p:spPr>
            <a:xfrm>
              <a:off x="1305788" y="3900800"/>
              <a:ext cx="46001" cy="15295"/>
            </a:xfrm>
            <a:custGeom>
              <a:avLst/>
              <a:gdLst>
                <a:gd name="connsiteX0" fmla="*/ 0 w 46001"/>
                <a:gd name="connsiteY0" fmla="*/ 9351 h 15295"/>
                <a:gd name="connsiteX1" fmla="*/ 46001 w 46001"/>
                <a:gd name="connsiteY1" fmla="*/ 6030 h 15295"/>
                <a:gd name="connsiteX2" fmla="*/ 0 w 46001"/>
                <a:gd name="connsiteY2" fmla="*/ 9351 h 15295"/>
              </a:gdLst>
              <a:ahLst/>
              <a:cxnLst>
                <a:cxn ang="0">
                  <a:pos x="connsiteX0" y="connsiteY0"/>
                </a:cxn>
                <a:cxn ang="0">
                  <a:pos x="connsiteX1" y="connsiteY1"/>
                </a:cxn>
                <a:cxn ang="0">
                  <a:pos x="connsiteX2" y="connsiteY2"/>
                </a:cxn>
              </a:cxnLst>
              <a:rect l="l" t="t" r="r" b="b"/>
              <a:pathLst>
                <a:path w="46001" h="15295">
                  <a:moveTo>
                    <a:pt x="0" y="9351"/>
                  </a:moveTo>
                  <a:cubicBezTo>
                    <a:pt x="13451" y="5877"/>
                    <a:pt x="35411" y="-7726"/>
                    <a:pt x="46001" y="6030"/>
                  </a:cubicBezTo>
                  <a:cubicBezTo>
                    <a:pt x="32476" y="12291"/>
                    <a:pt x="12065" y="21485"/>
                    <a:pt x="0" y="9351"/>
                  </a:cubicBezTo>
                  <a:close/>
                </a:path>
              </a:pathLst>
            </a:custGeom>
            <a:solidFill>
              <a:srgbClr val="97D64A"/>
            </a:solidFill>
            <a:ln w="7728" cap="flat">
              <a:solidFill>
                <a:srgbClr val="97D64A"/>
              </a:solid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4CCD1346-2943-31F1-2606-7885E8A7E63A}"/>
                </a:ext>
              </a:extLst>
            </p:cNvPr>
            <p:cNvSpPr/>
            <p:nvPr/>
          </p:nvSpPr>
          <p:spPr>
            <a:xfrm>
              <a:off x="3660593" y="3894506"/>
              <a:ext cx="53040" cy="18623"/>
            </a:xfrm>
            <a:custGeom>
              <a:avLst/>
              <a:gdLst>
                <a:gd name="connsiteX0" fmla="*/ 0 w 53040"/>
                <a:gd name="connsiteY0" fmla="*/ 17078 h 18623"/>
                <a:gd name="connsiteX1" fmla="*/ 42913 w 53040"/>
                <a:gd name="connsiteY1" fmla="*/ 0 h 18623"/>
                <a:gd name="connsiteX2" fmla="*/ 53041 w 53040"/>
                <a:gd name="connsiteY2" fmla="*/ 10276 h 18623"/>
                <a:gd name="connsiteX3" fmla="*/ 0 w 53040"/>
                <a:gd name="connsiteY3" fmla="*/ 17078 h 18623"/>
              </a:gdLst>
              <a:ahLst/>
              <a:cxnLst>
                <a:cxn ang="0">
                  <a:pos x="connsiteX0" y="connsiteY0"/>
                </a:cxn>
                <a:cxn ang="0">
                  <a:pos x="connsiteX1" y="connsiteY1"/>
                </a:cxn>
                <a:cxn ang="0">
                  <a:pos x="connsiteX2" y="connsiteY2"/>
                </a:cxn>
                <a:cxn ang="0">
                  <a:pos x="connsiteX3" y="connsiteY3"/>
                </a:cxn>
              </a:cxnLst>
              <a:rect l="l" t="t" r="r" b="b"/>
              <a:pathLst>
                <a:path w="53040" h="18623">
                  <a:moveTo>
                    <a:pt x="0" y="17078"/>
                  </a:moveTo>
                  <a:cubicBezTo>
                    <a:pt x="14072" y="11051"/>
                    <a:pt x="28299" y="5098"/>
                    <a:pt x="42913" y="0"/>
                  </a:cubicBezTo>
                  <a:cubicBezTo>
                    <a:pt x="45386" y="2626"/>
                    <a:pt x="50488" y="7725"/>
                    <a:pt x="53041" y="10276"/>
                  </a:cubicBezTo>
                  <a:cubicBezTo>
                    <a:pt x="35953" y="16075"/>
                    <a:pt x="17942" y="21328"/>
                    <a:pt x="0" y="17078"/>
                  </a:cubicBezTo>
                  <a:close/>
                </a:path>
              </a:pathLst>
            </a:custGeom>
            <a:solidFill>
              <a:srgbClr val="79BE47"/>
            </a:solidFill>
            <a:ln w="7728" cap="flat">
              <a:solidFill>
                <a:srgbClr val="79BE47"/>
              </a:solid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08F11F5E-C331-A995-3400-634CF7AEB11B}"/>
                </a:ext>
              </a:extLst>
            </p:cNvPr>
            <p:cNvSpPr/>
            <p:nvPr/>
          </p:nvSpPr>
          <p:spPr>
            <a:xfrm>
              <a:off x="1706813" y="3902390"/>
              <a:ext cx="250433" cy="114605"/>
            </a:xfrm>
            <a:custGeom>
              <a:avLst/>
              <a:gdLst>
                <a:gd name="connsiteX0" fmla="*/ 147214 w 250433"/>
                <a:gd name="connsiteY0" fmla="*/ 35933 h 114605"/>
                <a:gd name="connsiteX1" fmla="*/ 250434 w 250433"/>
                <a:gd name="connsiteY1" fmla="*/ 0 h 114605"/>
                <a:gd name="connsiteX2" fmla="*/ 240072 w 250433"/>
                <a:gd name="connsiteY2" fmla="*/ 65064 h 114605"/>
                <a:gd name="connsiteX3" fmla="*/ 180460 w 250433"/>
                <a:gd name="connsiteY3" fmla="*/ 40570 h 114605"/>
                <a:gd name="connsiteX4" fmla="*/ 176362 w 250433"/>
                <a:gd name="connsiteY4" fmla="*/ 103082 h 114605"/>
                <a:gd name="connsiteX5" fmla="*/ 84508 w 250433"/>
                <a:gd name="connsiteY5" fmla="*/ 114133 h 114605"/>
                <a:gd name="connsiteX6" fmla="*/ 9974 w 250433"/>
                <a:gd name="connsiteY6" fmla="*/ 71245 h 114605"/>
                <a:gd name="connsiteX7" fmla="*/ 0 w 250433"/>
                <a:gd name="connsiteY7" fmla="*/ 42962 h 114605"/>
                <a:gd name="connsiteX8" fmla="*/ 157491 w 250433"/>
                <a:gd name="connsiteY8" fmla="*/ 8886 h 114605"/>
                <a:gd name="connsiteX9" fmla="*/ 147214 w 250433"/>
                <a:gd name="connsiteY9" fmla="*/ 35933 h 11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433" h="114605">
                  <a:moveTo>
                    <a:pt x="147214" y="35933"/>
                  </a:moveTo>
                  <a:cubicBezTo>
                    <a:pt x="182005" y="25036"/>
                    <a:pt x="215022" y="9040"/>
                    <a:pt x="250434" y="0"/>
                  </a:cubicBezTo>
                  <a:cubicBezTo>
                    <a:pt x="248964" y="21948"/>
                    <a:pt x="245874" y="43811"/>
                    <a:pt x="240072" y="65064"/>
                  </a:cubicBezTo>
                  <a:cubicBezTo>
                    <a:pt x="220123" y="56953"/>
                    <a:pt x="200329" y="48761"/>
                    <a:pt x="180460" y="40570"/>
                  </a:cubicBezTo>
                  <a:cubicBezTo>
                    <a:pt x="178836" y="61435"/>
                    <a:pt x="177525" y="82222"/>
                    <a:pt x="176362" y="103082"/>
                  </a:cubicBezTo>
                  <a:cubicBezTo>
                    <a:pt x="146052" y="108335"/>
                    <a:pt x="115359" y="116680"/>
                    <a:pt x="84508" y="114133"/>
                  </a:cubicBezTo>
                  <a:cubicBezTo>
                    <a:pt x="57913" y="103316"/>
                    <a:pt x="33171" y="88015"/>
                    <a:pt x="9974" y="71245"/>
                  </a:cubicBezTo>
                  <a:cubicBezTo>
                    <a:pt x="-929" y="65680"/>
                    <a:pt x="1624" y="52857"/>
                    <a:pt x="0" y="42962"/>
                  </a:cubicBezTo>
                  <a:cubicBezTo>
                    <a:pt x="55434" y="46130"/>
                    <a:pt x="103681" y="14606"/>
                    <a:pt x="157491" y="8886"/>
                  </a:cubicBezTo>
                  <a:cubicBezTo>
                    <a:pt x="154014" y="17852"/>
                    <a:pt x="150612" y="26893"/>
                    <a:pt x="147214" y="35933"/>
                  </a:cubicBezTo>
                  <a:close/>
                </a:path>
              </a:pathLst>
            </a:custGeom>
            <a:solidFill>
              <a:srgbClr val="6EC21A"/>
            </a:solidFill>
            <a:ln w="7728" cap="flat">
              <a:solidFill>
                <a:srgbClr val="6EC21A"/>
              </a:solid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07DC42E0-03F6-1F20-D307-24D07D4C61CA}"/>
                </a:ext>
              </a:extLst>
            </p:cNvPr>
            <p:cNvSpPr/>
            <p:nvPr/>
          </p:nvSpPr>
          <p:spPr>
            <a:xfrm>
              <a:off x="632309" y="3984850"/>
              <a:ext cx="1010544" cy="569192"/>
            </a:xfrm>
            <a:custGeom>
              <a:avLst/>
              <a:gdLst>
                <a:gd name="connsiteX0" fmla="*/ 391557 w 1010544"/>
                <a:gd name="connsiteY0" fmla="*/ 0 h 569192"/>
                <a:gd name="connsiteX1" fmla="*/ 451477 w 1010544"/>
                <a:gd name="connsiteY1" fmla="*/ 126033 h 569192"/>
                <a:gd name="connsiteX2" fmla="*/ 634793 w 1010544"/>
                <a:gd name="connsiteY2" fmla="*/ 87782 h 569192"/>
                <a:gd name="connsiteX3" fmla="*/ 611288 w 1010544"/>
                <a:gd name="connsiteY3" fmla="*/ 196350 h 569192"/>
                <a:gd name="connsiteX4" fmla="*/ 633630 w 1010544"/>
                <a:gd name="connsiteY4" fmla="*/ 173787 h 569192"/>
                <a:gd name="connsiteX5" fmla="*/ 701900 w 1010544"/>
                <a:gd name="connsiteY5" fmla="*/ 203847 h 569192"/>
                <a:gd name="connsiteX6" fmla="*/ 784008 w 1010544"/>
                <a:gd name="connsiteY6" fmla="*/ 78354 h 569192"/>
                <a:gd name="connsiteX7" fmla="*/ 799318 w 1010544"/>
                <a:gd name="connsiteY7" fmla="*/ 74954 h 569192"/>
                <a:gd name="connsiteX8" fmla="*/ 897048 w 1010544"/>
                <a:gd name="connsiteY8" fmla="*/ 125720 h 569192"/>
                <a:gd name="connsiteX9" fmla="*/ 822823 w 1010544"/>
                <a:gd name="connsiteY9" fmla="*/ 204308 h 569192"/>
                <a:gd name="connsiteX10" fmla="*/ 1010545 w 1010544"/>
                <a:gd name="connsiteY10" fmla="*/ 250751 h 569192"/>
                <a:gd name="connsiteX11" fmla="*/ 972893 w 1010544"/>
                <a:gd name="connsiteY11" fmla="*/ 333822 h 569192"/>
                <a:gd name="connsiteX12" fmla="*/ 905239 w 1010544"/>
                <a:gd name="connsiteY12" fmla="*/ 306467 h 569192"/>
                <a:gd name="connsiteX13" fmla="*/ 895264 w 1010544"/>
                <a:gd name="connsiteY13" fmla="*/ 354374 h 569192"/>
                <a:gd name="connsiteX14" fmla="*/ 927507 w 1010544"/>
                <a:gd name="connsiteY14" fmla="*/ 486047 h 569192"/>
                <a:gd name="connsiteX15" fmla="*/ 885604 w 1010544"/>
                <a:gd name="connsiteY15" fmla="*/ 545005 h 569192"/>
                <a:gd name="connsiteX16" fmla="*/ 802258 w 1010544"/>
                <a:gd name="connsiteY16" fmla="*/ 405990 h 569192"/>
                <a:gd name="connsiteX17" fmla="*/ 785097 w 1010544"/>
                <a:gd name="connsiteY17" fmla="*/ 445090 h 569192"/>
                <a:gd name="connsiteX18" fmla="*/ 717522 w 1010544"/>
                <a:gd name="connsiteY18" fmla="*/ 445090 h 569192"/>
                <a:gd name="connsiteX19" fmla="*/ 757032 w 1010544"/>
                <a:gd name="connsiteY19" fmla="*/ 547865 h 569192"/>
                <a:gd name="connsiteX20" fmla="*/ 609281 w 1010544"/>
                <a:gd name="connsiteY20" fmla="*/ 482339 h 569192"/>
                <a:gd name="connsiteX21" fmla="*/ 588096 w 1010544"/>
                <a:gd name="connsiteY21" fmla="*/ 487825 h 569192"/>
                <a:gd name="connsiteX22" fmla="*/ 540778 w 1010544"/>
                <a:gd name="connsiteY22" fmla="*/ 483808 h 569192"/>
                <a:gd name="connsiteX23" fmla="*/ 558407 w 1010544"/>
                <a:gd name="connsiteY23" fmla="*/ 519741 h 569192"/>
                <a:gd name="connsiteX24" fmla="*/ 489829 w 1010544"/>
                <a:gd name="connsiteY24" fmla="*/ 537901 h 569192"/>
                <a:gd name="connsiteX25" fmla="*/ 346872 w 1010544"/>
                <a:gd name="connsiteY25" fmla="*/ 504982 h 569192"/>
                <a:gd name="connsiteX26" fmla="*/ 256100 w 1010544"/>
                <a:gd name="connsiteY26" fmla="*/ 514951 h 569192"/>
                <a:gd name="connsiteX27" fmla="*/ 270560 w 1010544"/>
                <a:gd name="connsiteY27" fmla="*/ 477548 h 569192"/>
                <a:gd name="connsiteX28" fmla="*/ 213114 w 1010544"/>
                <a:gd name="connsiteY28" fmla="*/ 569192 h 569192"/>
                <a:gd name="connsiteX29" fmla="*/ 108583 w 1010544"/>
                <a:gd name="connsiteY29" fmla="*/ 530867 h 569192"/>
                <a:gd name="connsiteX30" fmla="*/ 137657 w 1010544"/>
                <a:gd name="connsiteY30" fmla="*/ 448491 h 569192"/>
                <a:gd name="connsiteX31" fmla="*/ 130082 w 1010544"/>
                <a:gd name="connsiteY31" fmla="*/ 432883 h 569192"/>
                <a:gd name="connsiteX32" fmla="*/ 1271 w 1010544"/>
                <a:gd name="connsiteY32" fmla="*/ 424076 h 569192"/>
                <a:gd name="connsiteX33" fmla="*/ 25472 w 1010544"/>
                <a:gd name="connsiteY33" fmla="*/ 386445 h 569192"/>
                <a:gd name="connsiteX34" fmla="*/ 1192 w 1010544"/>
                <a:gd name="connsiteY34" fmla="*/ 312494 h 569192"/>
                <a:gd name="connsiteX35" fmla="*/ 24309 w 1010544"/>
                <a:gd name="connsiteY35" fmla="*/ 309868 h 569192"/>
                <a:gd name="connsiteX36" fmla="*/ 37065 w 1010544"/>
                <a:gd name="connsiteY36" fmla="*/ 238856 h 569192"/>
                <a:gd name="connsiteX37" fmla="*/ 107267 w 1010544"/>
                <a:gd name="connsiteY37" fmla="*/ 334676 h 569192"/>
                <a:gd name="connsiteX38" fmla="*/ 121185 w 1010544"/>
                <a:gd name="connsiteY38" fmla="*/ 271235 h 569192"/>
                <a:gd name="connsiteX39" fmla="*/ 204844 w 1010544"/>
                <a:gd name="connsiteY39" fmla="*/ 299517 h 569192"/>
                <a:gd name="connsiteX40" fmla="*/ 196032 w 1010544"/>
                <a:gd name="connsiteY40" fmla="*/ 141339 h 569192"/>
                <a:gd name="connsiteX41" fmla="*/ 304273 w 1010544"/>
                <a:gd name="connsiteY41" fmla="*/ 181829 h 569192"/>
                <a:gd name="connsiteX42" fmla="*/ 304506 w 1010544"/>
                <a:gd name="connsiteY42" fmla="*/ 61823 h 569192"/>
                <a:gd name="connsiteX43" fmla="*/ 435557 w 1010544"/>
                <a:gd name="connsiteY43" fmla="*/ 83071 h 569192"/>
                <a:gd name="connsiteX44" fmla="*/ 391557 w 1010544"/>
                <a:gd name="connsiteY44" fmla="*/ 0 h 56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10544" h="569192">
                  <a:moveTo>
                    <a:pt x="391557" y="0"/>
                  </a:moveTo>
                  <a:cubicBezTo>
                    <a:pt x="434517" y="18680"/>
                    <a:pt x="448647" y="79490"/>
                    <a:pt x="451477" y="126033"/>
                  </a:cubicBezTo>
                  <a:cubicBezTo>
                    <a:pt x="517050" y="75389"/>
                    <a:pt x="534875" y="84249"/>
                    <a:pt x="634793" y="87782"/>
                  </a:cubicBezTo>
                  <a:cubicBezTo>
                    <a:pt x="647703" y="126882"/>
                    <a:pt x="622807" y="160804"/>
                    <a:pt x="611288" y="196350"/>
                  </a:cubicBezTo>
                  <a:cubicBezTo>
                    <a:pt x="619638" y="189782"/>
                    <a:pt x="627988" y="182981"/>
                    <a:pt x="633630" y="173787"/>
                  </a:cubicBezTo>
                  <a:cubicBezTo>
                    <a:pt x="660071" y="174635"/>
                    <a:pt x="679557" y="192488"/>
                    <a:pt x="701900" y="203847"/>
                  </a:cubicBezTo>
                  <a:cubicBezTo>
                    <a:pt x="745815" y="175102"/>
                    <a:pt x="763290" y="123789"/>
                    <a:pt x="784008" y="78354"/>
                  </a:cubicBezTo>
                  <a:cubicBezTo>
                    <a:pt x="787873" y="77506"/>
                    <a:pt x="795453" y="75803"/>
                    <a:pt x="799318" y="74954"/>
                  </a:cubicBezTo>
                  <a:cubicBezTo>
                    <a:pt x="764766" y="107518"/>
                    <a:pt x="840796" y="115704"/>
                    <a:pt x="897048" y="125720"/>
                  </a:cubicBezTo>
                  <a:cubicBezTo>
                    <a:pt x="863022" y="159404"/>
                    <a:pt x="836152" y="190986"/>
                    <a:pt x="822823" y="204308"/>
                  </a:cubicBezTo>
                  <a:cubicBezTo>
                    <a:pt x="883130" y="227105"/>
                    <a:pt x="945677" y="247350"/>
                    <a:pt x="1010545" y="250751"/>
                  </a:cubicBezTo>
                  <a:cubicBezTo>
                    <a:pt x="998792" y="278800"/>
                    <a:pt x="985728" y="306234"/>
                    <a:pt x="972893" y="333822"/>
                  </a:cubicBezTo>
                  <a:cubicBezTo>
                    <a:pt x="950009" y="325476"/>
                    <a:pt x="929439" y="310717"/>
                    <a:pt x="905239" y="306467"/>
                  </a:cubicBezTo>
                  <a:cubicBezTo>
                    <a:pt x="884361" y="313884"/>
                    <a:pt x="892483" y="338071"/>
                    <a:pt x="895264" y="354374"/>
                  </a:cubicBezTo>
                  <a:cubicBezTo>
                    <a:pt x="907633" y="397958"/>
                    <a:pt x="905239" y="445403"/>
                    <a:pt x="927507" y="486047"/>
                  </a:cubicBezTo>
                  <a:cubicBezTo>
                    <a:pt x="914826" y="506600"/>
                    <a:pt x="900525" y="526076"/>
                    <a:pt x="885604" y="545005"/>
                  </a:cubicBezTo>
                  <a:cubicBezTo>
                    <a:pt x="765477" y="514277"/>
                    <a:pt x="899936" y="514187"/>
                    <a:pt x="802258" y="405990"/>
                  </a:cubicBezTo>
                  <a:cubicBezTo>
                    <a:pt x="796462" y="418972"/>
                    <a:pt x="790739" y="432028"/>
                    <a:pt x="785097" y="445090"/>
                  </a:cubicBezTo>
                  <a:cubicBezTo>
                    <a:pt x="762595" y="441997"/>
                    <a:pt x="739865" y="441074"/>
                    <a:pt x="717522" y="445090"/>
                  </a:cubicBezTo>
                  <a:cubicBezTo>
                    <a:pt x="726875" y="480790"/>
                    <a:pt x="744812" y="513242"/>
                    <a:pt x="757032" y="547865"/>
                  </a:cubicBezTo>
                  <a:cubicBezTo>
                    <a:pt x="627892" y="489172"/>
                    <a:pt x="655707" y="518617"/>
                    <a:pt x="609281" y="482339"/>
                  </a:cubicBezTo>
                  <a:cubicBezTo>
                    <a:pt x="602168" y="484116"/>
                    <a:pt x="595055" y="485973"/>
                    <a:pt x="588096" y="487825"/>
                  </a:cubicBezTo>
                  <a:cubicBezTo>
                    <a:pt x="572941" y="481103"/>
                    <a:pt x="556549" y="475538"/>
                    <a:pt x="540778" y="483808"/>
                  </a:cubicBezTo>
                  <a:cubicBezTo>
                    <a:pt x="546500" y="495788"/>
                    <a:pt x="552376" y="507762"/>
                    <a:pt x="558407" y="519741"/>
                  </a:cubicBezTo>
                  <a:cubicBezTo>
                    <a:pt x="542169" y="541456"/>
                    <a:pt x="514645" y="548486"/>
                    <a:pt x="489829" y="537901"/>
                  </a:cubicBezTo>
                  <a:cubicBezTo>
                    <a:pt x="466319" y="549950"/>
                    <a:pt x="441343" y="585305"/>
                    <a:pt x="346872" y="504982"/>
                  </a:cubicBezTo>
                  <a:cubicBezTo>
                    <a:pt x="316641" y="508770"/>
                    <a:pt x="286411" y="512478"/>
                    <a:pt x="256100" y="514951"/>
                  </a:cubicBezTo>
                  <a:cubicBezTo>
                    <a:pt x="260814" y="502430"/>
                    <a:pt x="265687" y="489915"/>
                    <a:pt x="270560" y="477548"/>
                  </a:cubicBezTo>
                  <a:cubicBezTo>
                    <a:pt x="218804" y="445902"/>
                    <a:pt x="211341" y="508595"/>
                    <a:pt x="213114" y="569192"/>
                  </a:cubicBezTo>
                  <a:cubicBezTo>
                    <a:pt x="177007" y="567415"/>
                    <a:pt x="124896" y="571511"/>
                    <a:pt x="108583" y="530867"/>
                  </a:cubicBezTo>
                  <a:cubicBezTo>
                    <a:pt x="106885" y="501348"/>
                    <a:pt x="128065" y="475617"/>
                    <a:pt x="137657" y="448491"/>
                  </a:cubicBezTo>
                  <a:cubicBezTo>
                    <a:pt x="135799" y="444549"/>
                    <a:pt x="131934" y="436825"/>
                    <a:pt x="130082" y="432883"/>
                  </a:cubicBezTo>
                  <a:cubicBezTo>
                    <a:pt x="87016" y="436825"/>
                    <a:pt x="41476" y="444703"/>
                    <a:pt x="1271" y="424076"/>
                  </a:cubicBezTo>
                  <a:cubicBezTo>
                    <a:pt x="9313" y="411555"/>
                    <a:pt x="17429" y="399040"/>
                    <a:pt x="25472" y="386445"/>
                  </a:cubicBezTo>
                  <a:cubicBezTo>
                    <a:pt x="5990" y="366354"/>
                    <a:pt x="-3522" y="340469"/>
                    <a:pt x="1192" y="312494"/>
                  </a:cubicBezTo>
                  <a:cubicBezTo>
                    <a:pt x="8846" y="311566"/>
                    <a:pt x="16575" y="310717"/>
                    <a:pt x="24309" y="309868"/>
                  </a:cubicBezTo>
                  <a:cubicBezTo>
                    <a:pt x="29490" y="286376"/>
                    <a:pt x="33588" y="262656"/>
                    <a:pt x="37065" y="238856"/>
                  </a:cubicBezTo>
                  <a:cubicBezTo>
                    <a:pt x="51986" y="275946"/>
                    <a:pt x="65209" y="320304"/>
                    <a:pt x="107267" y="334676"/>
                  </a:cubicBezTo>
                  <a:cubicBezTo>
                    <a:pt x="112060" y="313582"/>
                    <a:pt x="116620" y="292408"/>
                    <a:pt x="121185" y="271235"/>
                  </a:cubicBezTo>
                  <a:cubicBezTo>
                    <a:pt x="147551" y="284604"/>
                    <a:pt x="174454" y="299130"/>
                    <a:pt x="204844" y="299517"/>
                  </a:cubicBezTo>
                  <a:cubicBezTo>
                    <a:pt x="210693" y="180678"/>
                    <a:pt x="214223" y="162369"/>
                    <a:pt x="196032" y="141339"/>
                  </a:cubicBezTo>
                  <a:cubicBezTo>
                    <a:pt x="231905" y="155250"/>
                    <a:pt x="266547" y="172943"/>
                    <a:pt x="304273" y="181829"/>
                  </a:cubicBezTo>
                  <a:cubicBezTo>
                    <a:pt x="304506" y="141801"/>
                    <a:pt x="304039" y="101852"/>
                    <a:pt x="304506" y="61823"/>
                  </a:cubicBezTo>
                  <a:cubicBezTo>
                    <a:pt x="348188" y="68699"/>
                    <a:pt x="391642" y="77357"/>
                    <a:pt x="435557" y="83071"/>
                  </a:cubicBezTo>
                  <a:cubicBezTo>
                    <a:pt x="422637" y="54475"/>
                    <a:pt x="406399" y="27588"/>
                    <a:pt x="391557" y="0"/>
                  </a:cubicBezTo>
                  <a:close/>
                </a:path>
              </a:pathLst>
            </a:custGeom>
            <a:solidFill>
              <a:srgbClr val="2B8F17"/>
            </a:solidFill>
            <a:ln w="7728" cap="flat">
              <a:solidFill>
                <a:srgbClr val="2B8F17"/>
              </a:solid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734C44A-3A12-2617-F81B-FC80F7FD8B8E}"/>
                </a:ext>
              </a:extLst>
            </p:cNvPr>
            <p:cNvSpPr/>
            <p:nvPr/>
          </p:nvSpPr>
          <p:spPr>
            <a:xfrm>
              <a:off x="1057955" y="4002623"/>
              <a:ext cx="39430" cy="108260"/>
            </a:xfrm>
            <a:custGeom>
              <a:avLst/>
              <a:gdLst>
                <a:gd name="connsiteX0" fmla="*/ 2007 w 39430"/>
                <a:gd name="connsiteY0" fmla="*/ 0 h 108260"/>
                <a:gd name="connsiteX1" fmla="*/ 39430 w 39430"/>
                <a:gd name="connsiteY1" fmla="*/ 97904 h 108260"/>
                <a:gd name="connsiteX2" fmla="*/ 25825 w 39430"/>
                <a:gd name="connsiteY2" fmla="*/ 108260 h 108260"/>
                <a:gd name="connsiteX3" fmla="*/ 0 w 39430"/>
                <a:gd name="connsiteY3" fmla="*/ 9815 h 108260"/>
                <a:gd name="connsiteX4" fmla="*/ 2007 w 39430"/>
                <a:gd name="connsiteY4" fmla="*/ 0 h 10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0" h="108260">
                  <a:moveTo>
                    <a:pt x="2007" y="0"/>
                  </a:moveTo>
                  <a:cubicBezTo>
                    <a:pt x="24041" y="28203"/>
                    <a:pt x="32083" y="63674"/>
                    <a:pt x="39430" y="97904"/>
                  </a:cubicBezTo>
                  <a:cubicBezTo>
                    <a:pt x="36028" y="100456"/>
                    <a:pt x="29222" y="105634"/>
                    <a:pt x="25825" y="108260"/>
                  </a:cubicBezTo>
                  <a:cubicBezTo>
                    <a:pt x="23739" y="73951"/>
                    <a:pt x="14768" y="40723"/>
                    <a:pt x="0" y="9815"/>
                  </a:cubicBezTo>
                  <a:lnTo>
                    <a:pt x="2007" y="0"/>
                  </a:lnTo>
                  <a:close/>
                </a:path>
              </a:pathLst>
            </a:custGeom>
            <a:solidFill>
              <a:srgbClr val="5EAB41"/>
            </a:solidFill>
            <a:ln w="7728" cap="flat">
              <a:solidFill>
                <a:srgbClr val="5EAB41"/>
              </a:solid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BD931BC3-F9D0-C835-A602-697803CBAB9C}"/>
                </a:ext>
              </a:extLst>
            </p:cNvPr>
            <p:cNvSpPr/>
            <p:nvPr/>
          </p:nvSpPr>
          <p:spPr>
            <a:xfrm>
              <a:off x="1422315" y="4059148"/>
              <a:ext cx="19848" cy="24392"/>
            </a:xfrm>
            <a:custGeom>
              <a:avLst/>
              <a:gdLst>
                <a:gd name="connsiteX0" fmla="*/ 9333 w 19848"/>
                <a:gd name="connsiteY0" fmla="*/ 667 h 24392"/>
                <a:gd name="connsiteX1" fmla="*/ 4539 w 19848"/>
                <a:gd name="connsiteY1" fmla="*/ 24392 h 24392"/>
                <a:gd name="connsiteX2" fmla="*/ 9333 w 19848"/>
                <a:gd name="connsiteY2" fmla="*/ 667 h 24392"/>
              </a:gdLst>
              <a:ahLst/>
              <a:cxnLst>
                <a:cxn ang="0">
                  <a:pos x="connsiteX0" y="connsiteY0"/>
                </a:cxn>
                <a:cxn ang="0">
                  <a:pos x="connsiteX1" y="connsiteY1"/>
                </a:cxn>
                <a:cxn ang="0">
                  <a:pos x="connsiteX2" y="connsiteY2"/>
                </a:cxn>
              </a:cxnLst>
              <a:rect l="l" t="t" r="r" b="b"/>
              <a:pathLst>
                <a:path w="19848" h="24392">
                  <a:moveTo>
                    <a:pt x="9333" y="667"/>
                  </a:moveTo>
                  <a:cubicBezTo>
                    <a:pt x="30826" y="-4357"/>
                    <a:pt x="14280" y="20525"/>
                    <a:pt x="4539" y="24392"/>
                  </a:cubicBezTo>
                  <a:cubicBezTo>
                    <a:pt x="-5748" y="19368"/>
                    <a:pt x="3918" y="5765"/>
                    <a:pt x="9333" y="667"/>
                  </a:cubicBezTo>
                  <a:close/>
                </a:path>
              </a:pathLst>
            </a:custGeom>
            <a:solidFill>
              <a:srgbClr val="69B051"/>
            </a:solidFill>
            <a:ln w="7728" cap="flat">
              <a:solidFill>
                <a:srgbClr val="69B051"/>
              </a:solid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04C9662-8CE8-C405-107D-463A651A5159}"/>
                </a:ext>
              </a:extLst>
            </p:cNvPr>
            <p:cNvSpPr/>
            <p:nvPr/>
          </p:nvSpPr>
          <p:spPr>
            <a:xfrm>
              <a:off x="2512657" y="4066181"/>
              <a:ext cx="246256" cy="146245"/>
            </a:xfrm>
            <a:custGeom>
              <a:avLst/>
              <a:gdLst>
                <a:gd name="connsiteX0" fmla="*/ 25448 w 246256"/>
                <a:gd name="connsiteY0" fmla="*/ 0 h 146245"/>
                <a:gd name="connsiteX1" fmla="*/ 58614 w 246256"/>
                <a:gd name="connsiteY1" fmla="*/ 73489 h 146245"/>
                <a:gd name="connsiteX2" fmla="*/ 136083 w 246256"/>
                <a:gd name="connsiteY2" fmla="*/ 101846 h 146245"/>
                <a:gd name="connsiteX3" fmla="*/ 156493 w 246256"/>
                <a:gd name="connsiteY3" fmla="*/ 10043 h 146245"/>
                <a:gd name="connsiteX4" fmla="*/ 246256 w 246256"/>
                <a:gd name="connsiteY4" fmla="*/ 94350 h 146245"/>
                <a:gd name="connsiteX5" fmla="*/ 58221 w 246256"/>
                <a:gd name="connsiteY5" fmla="*/ 102308 h 146245"/>
                <a:gd name="connsiteX6" fmla="*/ 21573 w 246256"/>
                <a:gd name="connsiteY6" fmla="*/ 125179 h 146245"/>
                <a:gd name="connsiteX7" fmla="*/ 0 w 246256"/>
                <a:gd name="connsiteY7" fmla="*/ 48135 h 146245"/>
                <a:gd name="connsiteX8" fmla="*/ 25448 w 246256"/>
                <a:gd name="connsiteY8" fmla="*/ 0 h 146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56" h="146245">
                  <a:moveTo>
                    <a:pt x="25448" y="0"/>
                  </a:moveTo>
                  <a:cubicBezTo>
                    <a:pt x="38591" y="23566"/>
                    <a:pt x="43310" y="51080"/>
                    <a:pt x="58614" y="73489"/>
                  </a:cubicBezTo>
                  <a:cubicBezTo>
                    <a:pt x="80261" y="91342"/>
                    <a:pt x="109027" y="96748"/>
                    <a:pt x="136083" y="101846"/>
                  </a:cubicBezTo>
                  <a:cubicBezTo>
                    <a:pt x="142963" y="71245"/>
                    <a:pt x="148377" y="40336"/>
                    <a:pt x="156493" y="10043"/>
                  </a:cubicBezTo>
                  <a:cubicBezTo>
                    <a:pt x="188502" y="35853"/>
                    <a:pt x="214635" y="67998"/>
                    <a:pt x="246256" y="94350"/>
                  </a:cubicBezTo>
                  <a:cubicBezTo>
                    <a:pt x="60854" y="165404"/>
                    <a:pt x="91722" y="159027"/>
                    <a:pt x="58221" y="102308"/>
                  </a:cubicBezTo>
                  <a:cubicBezTo>
                    <a:pt x="46007" y="110038"/>
                    <a:pt x="33787" y="117608"/>
                    <a:pt x="21573" y="125179"/>
                  </a:cubicBezTo>
                  <a:cubicBezTo>
                    <a:pt x="13377" y="99676"/>
                    <a:pt x="11907" y="72402"/>
                    <a:pt x="0" y="48135"/>
                  </a:cubicBezTo>
                  <a:cubicBezTo>
                    <a:pt x="7511" y="31609"/>
                    <a:pt x="16015" y="15534"/>
                    <a:pt x="25448" y="0"/>
                  </a:cubicBezTo>
                  <a:close/>
                </a:path>
              </a:pathLst>
            </a:custGeom>
            <a:solidFill>
              <a:srgbClr val="2B8F17"/>
            </a:solidFill>
            <a:ln w="7728" cap="flat">
              <a:solidFill>
                <a:srgbClr val="2B8F17"/>
              </a:solid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C5F1CCB5-B67B-D3FF-117C-B04F033B9CD6}"/>
                </a:ext>
              </a:extLst>
            </p:cNvPr>
            <p:cNvSpPr/>
            <p:nvPr/>
          </p:nvSpPr>
          <p:spPr>
            <a:xfrm>
              <a:off x="1243586" y="4072653"/>
              <a:ext cx="36897" cy="108573"/>
            </a:xfrm>
            <a:custGeom>
              <a:avLst/>
              <a:gdLst>
                <a:gd name="connsiteX0" fmla="*/ 23505 w 36897"/>
                <a:gd name="connsiteY0" fmla="*/ 0 h 108573"/>
                <a:gd name="connsiteX1" fmla="*/ 31160 w 36897"/>
                <a:gd name="connsiteY1" fmla="*/ 3093 h 108573"/>
                <a:gd name="connsiteX2" fmla="*/ 0 w 36897"/>
                <a:gd name="connsiteY2" fmla="*/ 108574 h 108573"/>
                <a:gd name="connsiteX3" fmla="*/ 23505 w 36897"/>
                <a:gd name="connsiteY3" fmla="*/ 0 h 108573"/>
              </a:gdLst>
              <a:ahLst/>
              <a:cxnLst>
                <a:cxn ang="0">
                  <a:pos x="connsiteX0" y="connsiteY0"/>
                </a:cxn>
                <a:cxn ang="0">
                  <a:pos x="connsiteX1" y="connsiteY1"/>
                </a:cxn>
                <a:cxn ang="0">
                  <a:pos x="connsiteX2" y="connsiteY2"/>
                </a:cxn>
                <a:cxn ang="0">
                  <a:pos x="connsiteX3" y="connsiteY3"/>
                </a:cxn>
              </a:cxnLst>
              <a:rect l="l" t="t" r="r" b="b"/>
              <a:pathLst>
                <a:path w="36897" h="108573">
                  <a:moveTo>
                    <a:pt x="23505" y="0"/>
                  </a:moveTo>
                  <a:lnTo>
                    <a:pt x="31160" y="3093"/>
                  </a:lnTo>
                  <a:cubicBezTo>
                    <a:pt x="43831" y="32808"/>
                    <a:pt x="36399" y="79941"/>
                    <a:pt x="0" y="108574"/>
                  </a:cubicBezTo>
                  <a:cubicBezTo>
                    <a:pt x="11519" y="73023"/>
                    <a:pt x="36415" y="39100"/>
                    <a:pt x="23505" y="0"/>
                  </a:cubicBezTo>
                  <a:close/>
                </a:path>
              </a:pathLst>
            </a:custGeom>
            <a:solidFill>
              <a:srgbClr val="65AE4A"/>
            </a:solidFill>
            <a:ln w="7728" cap="flat">
              <a:solidFill>
                <a:srgbClr val="65AE4A"/>
              </a:solid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0C6E014C-4BEE-7774-34FB-1BFD48DBFFFC}"/>
                </a:ext>
              </a:extLst>
            </p:cNvPr>
            <p:cNvSpPr/>
            <p:nvPr/>
          </p:nvSpPr>
          <p:spPr>
            <a:xfrm>
              <a:off x="4797164" y="4078383"/>
              <a:ext cx="171286" cy="110127"/>
            </a:xfrm>
            <a:custGeom>
              <a:avLst/>
              <a:gdLst>
                <a:gd name="connsiteX0" fmla="*/ 86987 w 171286"/>
                <a:gd name="connsiteY0" fmla="*/ 0 h 110127"/>
                <a:gd name="connsiteX1" fmla="*/ 171261 w 171286"/>
                <a:gd name="connsiteY1" fmla="*/ 35158 h 110127"/>
                <a:gd name="connsiteX2" fmla="*/ 165151 w 171286"/>
                <a:gd name="connsiteY2" fmla="*/ 108335 h 110127"/>
                <a:gd name="connsiteX3" fmla="*/ 24434 w 171286"/>
                <a:gd name="connsiteY3" fmla="*/ 109337 h 110127"/>
                <a:gd name="connsiteX4" fmla="*/ 0 w 171286"/>
                <a:gd name="connsiteY4" fmla="*/ 67919 h 110127"/>
                <a:gd name="connsiteX5" fmla="*/ 115354 w 171286"/>
                <a:gd name="connsiteY5" fmla="*/ 63515 h 110127"/>
                <a:gd name="connsiteX6" fmla="*/ 86987 w 171286"/>
                <a:gd name="connsiteY6" fmla="*/ 0 h 11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86" h="110127">
                  <a:moveTo>
                    <a:pt x="86987" y="0"/>
                  </a:moveTo>
                  <a:cubicBezTo>
                    <a:pt x="112732" y="16149"/>
                    <a:pt x="139178" y="36548"/>
                    <a:pt x="171261" y="35158"/>
                  </a:cubicBezTo>
                  <a:cubicBezTo>
                    <a:pt x="168862" y="59191"/>
                    <a:pt x="175747" y="86392"/>
                    <a:pt x="165151" y="108335"/>
                  </a:cubicBezTo>
                  <a:cubicBezTo>
                    <a:pt x="118375" y="111969"/>
                    <a:pt x="71290" y="108876"/>
                    <a:pt x="24434" y="109337"/>
                  </a:cubicBezTo>
                  <a:cubicBezTo>
                    <a:pt x="16084" y="95581"/>
                    <a:pt x="8042" y="81676"/>
                    <a:pt x="0" y="67919"/>
                  </a:cubicBezTo>
                  <a:cubicBezTo>
                    <a:pt x="38193" y="67611"/>
                    <a:pt x="78398" y="76031"/>
                    <a:pt x="115354" y="63515"/>
                  </a:cubicBezTo>
                  <a:cubicBezTo>
                    <a:pt x="124638" y="38172"/>
                    <a:pt x="99201" y="19163"/>
                    <a:pt x="86987" y="0"/>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89527B40-DDFD-3BA9-4F80-2396D18C1701}"/>
                </a:ext>
              </a:extLst>
            </p:cNvPr>
            <p:cNvSpPr/>
            <p:nvPr/>
          </p:nvSpPr>
          <p:spPr>
            <a:xfrm>
              <a:off x="4232825" y="4100400"/>
              <a:ext cx="6425" cy="82837"/>
            </a:xfrm>
            <a:custGeom>
              <a:avLst/>
              <a:gdLst>
                <a:gd name="connsiteX0" fmla="*/ 0 w 6425"/>
                <a:gd name="connsiteY0" fmla="*/ 0 h 82837"/>
                <a:gd name="connsiteX1" fmla="*/ 2782 w 6425"/>
                <a:gd name="connsiteY1" fmla="*/ 2398 h 82837"/>
                <a:gd name="connsiteX2" fmla="*/ 3785 w 6425"/>
                <a:gd name="connsiteY2" fmla="*/ 82837 h 82837"/>
                <a:gd name="connsiteX3" fmla="*/ 0 w 6425"/>
                <a:gd name="connsiteY3" fmla="*/ 0 h 82837"/>
              </a:gdLst>
              <a:ahLst/>
              <a:cxnLst>
                <a:cxn ang="0">
                  <a:pos x="connsiteX0" y="connsiteY0"/>
                </a:cxn>
                <a:cxn ang="0">
                  <a:pos x="connsiteX1" y="connsiteY1"/>
                </a:cxn>
                <a:cxn ang="0">
                  <a:pos x="connsiteX2" y="connsiteY2"/>
                </a:cxn>
                <a:cxn ang="0">
                  <a:pos x="connsiteX3" y="connsiteY3"/>
                </a:cxn>
              </a:cxnLst>
              <a:rect l="l" t="t" r="r" b="b"/>
              <a:pathLst>
                <a:path w="6425" h="82837">
                  <a:moveTo>
                    <a:pt x="0" y="0"/>
                  </a:moveTo>
                  <a:cubicBezTo>
                    <a:pt x="695" y="541"/>
                    <a:pt x="2086" y="1777"/>
                    <a:pt x="2782" y="2398"/>
                  </a:cubicBezTo>
                  <a:cubicBezTo>
                    <a:pt x="5489" y="29057"/>
                    <a:pt x="8892" y="56258"/>
                    <a:pt x="3785" y="82837"/>
                  </a:cubicBezTo>
                  <a:cubicBezTo>
                    <a:pt x="2935" y="55170"/>
                    <a:pt x="2861" y="27508"/>
                    <a:pt x="0" y="0"/>
                  </a:cubicBezTo>
                  <a:close/>
                </a:path>
              </a:pathLst>
            </a:custGeom>
            <a:solidFill>
              <a:srgbClr val="F2F2F2"/>
            </a:solidFill>
            <a:ln w="7728" cap="flat">
              <a:solidFill>
                <a:srgbClr val="F2F2F2"/>
              </a:solid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50D4B14C-9E50-188E-82DB-B63ADF03EB91}"/>
                </a:ext>
              </a:extLst>
            </p:cNvPr>
            <p:cNvSpPr/>
            <p:nvPr/>
          </p:nvSpPr>
          <p:spPr>
            <a:xfrm>
              <a:off x="1458937" y="4107186"/>
              <a:ext cx="79327" cy="78354"/>
            </a:xfrm>
            <a:custGeom>
              <a:avLst/>
              <a:gdLst>
                <a:gd name="connsiteX0" fmla="*/ 70436 w 79327"/>
                <a:gd name="connsiteY0" fmla="*/ 3401 h 78354"/>
                <a:gd name="connsiteX1" fmla="*/ 79327 w 79327"/>
                <a:gd name="connsiteY1" fmla="*/ 0 h 78354"/>
                <a:gd name="connsiteX2" fmla="*/ 0 w 79327"/>
                <a:gd name="connsiteY2" fmla="*/ 78354 h 78354"/>
                <a:gd name="connsiteX3" fmla="*/ 70436 w 79327"/>
                <a:gd name="connsiteY3" fmla="*/ 3401 h 78354"/>
              </a:gdLst>
              <a:ahLst/>
              <a:cxnLst>
                <a:cxn ang="0">
                  <a:pos x="connsiteX0" y="connsiteY0"/>
                </a:cxn>
                <a:cxn ang="0">
                  <a:pos x="connsiteX1" y="connsiteY1"/>
                </a:cxn>
                <a:cxn ang="0">
                  <a:pos x="connsiteX2" y="connsiteY2"/>
                </a:cxn>
                <a:cxn ang="0">
                  <a:pos x="connsiteX3" y="connsiteY3"/>
                </a:cxn>
              </a:cxnLst>
              <a:rect l="l" t="t" r="r" b="b"/>
              <a:pathLst>
                <a:path w="79327" h="78354">
                  <a:moveTo>
                    <a:pt x="70436" y="3401"/>
                  </a:moveTo>
                  <a:cubicBezTo>
                    <a:pt x="72601" y="2552"/>
                    <a:pt x="77087" y="849"/>
                    <a:pt x="79327" y="0"/>
                  </a:cubicBezTo>
                  <a:cubicBezTo>
                    <a:pt x="51878" y="25115"/>
                    <a:pt x="28760" y="54634"/>
                    <a:pt x="0" y="78354"/>
                  </a:cubicBezTo>
                  <a:cubicBezTo>
                    <a:pt x="23043" y="53011"/>
                    <a:pt x="46081" y="27513"/>
                    <a:pt x="70436" y="3401"/>
                  </a:cubicBezTo>
                  <a:close/>
                </a:path>
              </a:pathLst>
            </a:custGeom>
            <a:solidFill>
              <a:srgbClr val="DBDBDB"/>
            </a:solidFill>
            <a:ln w="7728" cap="flat">
              <a:solidFill>
                <a:srgbClr val="DBDBDB"/>
              </a:solid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D00076-4DBC-764A-1E01-14BAAF469AB9}"/>
                </a:ext>
              </a:extLst>
            </p:cNvPr>
            <p:cNvSpPr/>
            <p:nvPr/>
          </p:nvSpPr>
          <p:spPr>
            <a:xfrm>
              <a:off x="4419676" y="4106501"/>
              <a:ext cx="38655" cy="103390"/>
            </a:xfrm>
            <a:custGeom>
              <a:avLst/>
              <a:gdLst>
                <a:gd name="connsiteX0" fmla="*/ 0 w 38655"/>
                <a:gd name="connsiteY0" fmla="*/ 0 h 103390"/>
                <a:gd name="connsiteX1" fmla="*/ 17008 w 38655"/>
                <a:gd name="connsiteY1" fmla="*/ 387 h 103390"/>
                <a:gd name="connsiteX2" fmla="*/ 38655 w 38655"/>
                <a:gd name="connsiteY2" fmla="*/ 103390 h 103390"/>
                <a:gd name="connsiteX3" fmla="*/ 25666 w 38655"/>
                <a:gd name="connsiteY3" fmla="*/ 99915 h 103390"/>
                <a:gd name="connsiteX4" fmla="*/ 0 w 38655"/>
                <a:gd name="connsiteY4" fmla="*/ 0 h 103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5" h="103390">
                  <a:moveTo>
                    <a:pt x="0" y="0"/>
                  </a:moveTo>
                  <a:cubicBezTo>
                    <a:pt x="4252" y="80"/>
                    <a:pt x="12756" y="308"/>
                    <a:pt x="17008" y="387"/>
                  </a:cubicBezTo>
                  <a:cubicBezTo>
                    <a:pt x="8658" y="35546"/>
                    <a:pt x="34175" y="68773"/>
                    <a:pt x="38655" y="103390"/>
                  </a:cubicBezTo>
                  <a:cubicBezTo>
                    <a:pt x="35406" y="102541"/>
                    <a:pt x="28914" y="100764"/>
                    <a:pt x="25666" y="99915"/>
                  </a:cubicBezTo>
                  <a:cubicBezTo>
                    <a:pt x="16780" y="66688"/>
                    <a:pt x="7421" y="33540"/>
                    <a:pt x="0" y="0"/>
                  </a:cubicBezTo>
                  <a:close/>
                </a:path>
              </a:pathLst>
            </a:custGeom>
            <a:solidFill>
              <a:srgbClr val="7DC248"/>
            </a:solidFill>
            <a:ln w="7728" cap="flat">
              <a:solidFill>
                <a:srgbClr val="7DC248"/>
              </a:solid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9545E80B-72AB-743B-0B30-30C72F04BED6}"/>
                </a:ext>
              </a:extLst>
            </p:cNvPr>
            <p:cNvSpPr/>
            <p:nvPr/>
          </p:nvSpPr>
          <p:spPr>
            <a:xfrm>
              <a:off x="-1050035" y="4115202"/>
              <a:ext cx="1296058" cy="926277"/>
            </a:xfrm>
            <a:custGeom>
              <a:avLst/>
              <a:gdLst>
                <a:gd name="connsiteX0" fmla="*/ 252738 w 1296058"/>
                <a:gd name="connsiteY0" fmla="*/ 0 h 926277"/>
                <a:gd name="connsiteX1" fmla="*/ 222353 w 1296058"/>
                <a:gd name="connsiteY1" fmla="*/ 84073 h 926277"/>
                <a:gd name="connsiteX2" fmla="*/ 342660 w 1296058"/>
                <a:gd name="connsiteY2" fmla="*/ 139169 h 926277"/>
                <a:gd name="connsiteX3" fmla="*/ 333769 w 1296058"/>
                <a:gd name="connsiteY3" fmla="*/ 192796 h 926277"/>
                <a:gd name="connsiteX4" fmla="*/ 382557 w 1296058"/>
                <a:gd name="connsiteY4" fmla="*/ 152846 h 926277"/>
                <a:gd name="connsiteX5" fmla="*/ 461035 w 1296058"/>
                <a:gd name="connsiteY5" fmla="*/ 312107 h 926277"/>
                <a:gd name="connsiteX6" fmla="*/ 525673 w 1296058"/>
                <a:gd name="connsiteY6" fmla="*/ 251218 h 926277"/>
                <a:gd name="connsiteX7" fmla="*/ 535260 w 1296058"/>
                <a:gd name="connsiteY7" fmla="*/ 268837 h 926277"/>
                <a:gd name="connsiteX8" fmla="*/ 568352 w 1296058"/>
                <a:gd name="connsiteY8" fmla="*/ 252300 h 926277"/>
                <a:gd name="connsiteX9" fmla="*/ 646442 w 1296058"/>
                <a:gd name="connsiteY9" fmla="*/ 354454 h 926277"/>
                <a:gd name="connsiteX10" fmla="*/ 617602 w 1296058"/>
                <a:gd name="connsiteY10" fmla="*/ 397263 h 926277"/>
                <a:gd name="connsiteX11" fmla="*/ 692523 w 1296058"/>
                <a:gd name="connsiteY11" fmla="*/ 369601 h 926277"/>
                <a:gd name="connsiteX12" fmla="*/ 650153 w 1296058"/>
                <a:gd name="connsiteY12" fmla="*/ 458003 h 926277"/>
                <a:gd name="connsiteX13" fmla="*/ 648916 w 1296058"/>
                <a:gd name="connsiteY13" fmla="*/ 478482 h 926277"/>
                <a:gd name="connsiteX14" fmla="*/ 744013 w 1296058"/>
                <a:gd name="connsiteY14" fmla="*/ 434050 h 926277"/>
                <a:gd name="connsiteX15" fmla="*/ 723911 w 1296058"/>
                <a:gd name="connsiteY15" fmla="*/ 495019 h 926277"/>
                <a:gd name="connsiteX16" fmla="*/ 756000 w 1296058"/>
                <a:gd name="connsiteY16" fmla="*/ 489607 h 926277"/>
                <a:gd name="connsiteX17" fmla="*/ 719972 w 1296058"/>
                <a:gd name="connsiteY17" fmla="*/ 571362 h 926277"/>
                <a:gd name="connsiteX18" fmla="*/ 755692 w 1296058"/>
                <a:gd name="connsiteY18" fmla="*/ 574142 h 926277"/>
                <a:gd name="connsiteX19" fmla="*/ 818934 w 1296058"/>
                <a:gd name="connsiteY19" fmla="*/ 496095 h 926277"/>
                <a:gd name="connsiteX20" fmla="*/ 809502 w 1296058"/>
                <a:gd name="connsiteY20" fmla="*/ 564868 h 926277"/>
                <a:gd name="connsiteX21" fmla="*/ 882952 w 1296058"/>
                <a:gd name="connsiteY21" fmla="*/ 535196 h 926277"/>
                <a:gd name="connsiteX22" fmla="*/ 857515 w 1296058"/>
                <a:gd name="connsiteY22" fmla="*/ 609688 h 926277"/>
                <a:gd name="connsiteX23" fmla="*/ 900273 w 1296058"/>
                <a:gd name="connsiteY23" fmla="*/ 596398 h 926277"/>
                <a:gd name="connsiteX24" fmla="*/ 940170 w 1296058"/>
                <a:gd name="connsiteY24" fmla="*/ 627927 h 926277"/>
                <a:gd name="connsiteX25" fmla="*/ 1025607 w 1296058"/>
                <a:gd name="connsiteY25" fmla="*/ 542538 h 926277"/>
                <a:gd name="connsiteX26" fmla="*/ 1033723 w 1296058"/>
                <a:gd name="connsiteY26" fmla="*/ 601809 h 926277"/>
                <a:gd name="connsiteX27" fmla="*/ 1064262 w 1296058"/>
                <a:gd name="connsiteY27" fmla="*/ 574535 h 926277"/>
                <a:gd name="connsiteX28" fmla="*/ 1087226 w 1296058"/>
                <a:gd name="connsiteY28" fmla="*/ 596791 h 926277"/>
                <a:gd name="connsiteX29" fmla="*/ 1124028 w 1296058"/>
                <a:gd name="connsiteY29" fmla="*/ 577240 h 926277"/>
                <a:gd name="connsiteX30" fmla="*/ 1078876 w 1296058"/>
                <a:gd name="connsiteY30" fmla="*/ 633726 h 926277"/>
                <a:gd name="connsiteX31" fmla="*/ 1110343 w 1296058"/>
                <a:gd name="connsiteY31" fmla="*/ 717800 h 926277"/>
                <a:gd name="connsiteX32" fmla="*/ 1224694 w 1296058"/>
                <a:gd name="connsiteY32" fmla="*/ 540071 h 926277"/>
                <a:gd name="connsiteX33" fmla="*/ 1296058 w 1296058"/>
                <a:gd name="connsiteY33" fmla="*/ 604287 h 926277"/>
                <a:gd name="connsiteX34" fmla="*/ 1251756 w 1296058"/>
                <a:gd name="connsiteY34" fmla="*/ 635275 h 926277"/>
                <a:gd name="connsiteX35" fmla="*/ 1228250 w 1296058"/>
                <a:gd name="connsiteY35" fmla="*/ 624070 h 926277"/>
                <a:gd name="connsiteX36" fmla="*/ 1243098 w 1296058"/>
                <a:gd name="connsiteY36" fmla="*/ 663558 h 926277"/>
                <a:gd name="connsiteX37" fmla="*/ 1184956 w 1296058"/>
                <a:gd name="connsiteY37" fmla="*/ 651037 h 926277"/>
                <a:gd name="connsiteX38" fmla="*/ 1170109 w 1296058"/>
                <a:gd name="connsiteY38" fmla="*/ 848395 h 926277"/>
                <a:gd name="connsiteX39" fmla="*/ 1025761 w 1296058"/>
                <a:gd name="connsiteY39" fmla="*/ 815476 h 926277"/>
                <a:gd name="connsiteX40" fmla="*/ 1033261 w 1296058"/>
                <a:gd name="connsiteY40" fmla="*/ 896457 h 926277"/>
                <a:gd name="connsiteX41" fmla="*/ 1002877 w 1296058"/>
                <a:gd name="connsiteY41" fmla="*/ 852953 h 926277"/>
                <a:gd name="connsiteX42" fmla="*/ 989113 w 1296058"/>
                <a:gd name="connsiteY42" fmla="*/ 902871 h 926277"/>
                <a:gd name="connsiteX43" fmla="*/ 933752 w 1296058"/>
                <a:gd name="connsiteY43" fmla="*/ 820882 h 926277"/>
                <a:gd name="connsiteX44" fmla="*/ 910635 w 1296058"/>
                <a:gd name="connsiteY44" fmla="*/ 849165 h 926277"/>
                <a:gd name="connsiteX45" fmla="*/ 863858 w 1296058"/>
                <a:gd name="connsiteY45" fmla="*/ 741599 h 926277"/>
                <a:gd name="connsiteX46" fmla="*/ 787780 w 1296058"/>
                <a:gd name="connsiteY46" fmla="*/ 795305 h 926277"/>
                <a:gd name="connsiteX47" fmla="*/ 770305 w 1296058"/>
                <a:gd name="connsiteY47" fmla="*/ 833784 h 926277"/>
                <a:gd name="connsiteX48" fmla="*/ 638867 w 1296058"/>
                <a:gd name="connsiteY48" fmla="*/ 857738 h 926277"/>
                <a:gd name="connsiteX49" fmla="*/ 634153 w 1296058"/>
                <a:gd name="connsiteY49" fmla="*/ 834092 h 926277"/>
                <a:gd name="connsiteX50" fmla="*/ 566271 w 1296058"/>
                <a:gd name="connsiteY50" fmla="*/ 926278 h 926277"/>
                <a:gd name="connsiteX51" fmla="*/ 554285 w 1296058"/>
                <a:gd name="connsiteY51" fmla="*/ 832856 h 926277"/>
                <a:gd name="connsiteX52" fmla="*/ 518873 w 1296058"/>
                <a:gd name="connsiteY52" fmla="*/ 860290 h 926277"/>
                <a:gd name="connsiteX53" fmla="*/ 515237 w 1296058"/>
                <a:gd name="connsiteY53" fmla="*/ 811067 h 926277"/>
                <a:gd name="connsiteX54" fmla="*/ 471630 w 1296058"/>
                <a:gd name="connsiteY54" fmla="*/ 816012 h 926277"/>
                <a:gd name="connsiteX55" fmla="*/ 484927 w 1296058"/>
                <a:gd name="connsiteY55" fmla="*/ 784408 h 926277"/>
                <a:gd name="connsiteX56" fmla="*/ 424774 w 1296058"/>
                <a:gd name="connsiteY56" fmla="*/ 725678 h 926277"/>
                <a:gd name="connsiteX57" fmla="*/ 394851 w 1296058"/>
                <a:gd name="connsiteY57" fmla="*/ 769956 h 926277"/>
                <a:gd name="connsiteX58" fmla="*/ 382403 w 1296058"/>
                <a:gd name="connsiteY58" fmla="*/ 728845 h 926277"/>
                <a:gd name="connsiteX59" fmla="*/ 323954 w 1296058"/>
                <a:gd name="connsiteY59" fmla="*/ 792748 h 926277"/>
                <a:gd name="connsiteX60" fmla="*/ 322096 w 1296058"/>
                <a:gd name="connsiteY60" fmla="*/ 694456 h 926277"/>
                <a:gd name="connsiteX61" fmla="*/ 201948 w 1296058"/>
                <a:gd name="connsiteY61" fmla="*/ 786413 h 926277"/>
                <a:gd name="connsiteX62" fmla="*/ 234037 w 1296058"/>
                <a:gd name="connsiteY62" fmla="*/ 683564 h 926277"/>
                <a:gd name="connsiteX63" fmla="*/ 139326 w 1296058"/>
                <a:gd name="connsiteY63" fmla="*/ 726914 h 926277"/>
                <a:gd name="connsiteX64" fmla="*/ 213626 w 1296058"/>
                <a:gd name="connsiteY64" fmla="*/ 641143 h 926277"/>
                <a:gd name="connsiteX65" fmla="*/ 139942 w 1296058"/>
                <a:gd name="connsiteY65" fmla="*/ 661001 h 926277"/>
                <a:gd name="connsiteX66" fmla="*/ 154248 w 1296058"/>
                <a:gd name="connsiteY66" fmla="*/ 564253 h 926277"/>
                <a:gd name="connsiteX67" fmla="*/ 104536 w 1296058"/>
                <a:gd name="connsiteY67" fmla="*/ 553356 h 926277"/>
                <a:gd name="connsiteX68" fmla="*/ 166542 w 1296058"/>
                <a:gd name="connsiteY68" fmla="*/ 486668 h 926277"/>
                <a:gd name="connsiteX69" fmla="*/ 42912 w 1296058"/>
                <a:gd name="connsiteY69" fmla="*/ 476158 h 926277"/>
                <a:gd name="connsiteX70" fmla="*/ 153165 w 1296058"/>
                <a:gd name="connsiteY70" fmla="*/ 398191 h 926277"/>
                <a:gd name="connsiteX71" fmla="*/ 0 w 1296058"/>
                <a:gd name="connsiteY71" fmla="*/ 345026 h 926277"/>
                <a:gd name="connsiteX72" fmla="*/ 100279 w 1296058"/>
                <a:gd name="connsiteY72" fmla="*/ 302526 h 926277"/>
                <a:gd name="connsiteX73" fmla="*/ 18940 w 1296058"/>
                <a:gd name="connsiteY73" fmla="*/ 260953 h 926277"/>
                <a:gd name="connsiteX74" fmla="*/ 47854 w 1296058"/>
                <a:gd name="connsiteY74" fmla="*/ 238390 h 926277"/>
                <a:gd name="connsiteX75" fmla="*/ 12597 w 1296058"/>
                <a:gd name="connsiteY75" fmla="*/ 200218 h 926277"/>
                <a:gd name="connsiteX76" fmla="*/ 78701 w 1296058"/>
                <a:gd name="connsiteY76" fmla="*/ 169924 h 926277"/>
                <a:gd name="connsiteX77" fmla="*/ 56124 w 1296058"/>
                <a:gd name="connsiteY77" fmla="*/ 123327 h 926277"/>
                <a:gd name="connsiteX78" fmla="*/ 89832 w 1296058"/>
                <a:gd name="connsiteY78" fmla="*/ 86933 h 926277"/>
                <a:gd name="connsiteX79" fmla="*/ 252738 w 1296058"/>
                <a:gd name="connsiteY79" fmla="*/ 0 h 92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296058" h="926277">
                  <a:moveTo>
                    <a:pt x="252738" y="0"/>
                  </a:moveTo>
                  <a:cubicBezTo>
                    <a:pt x="243539" y="28357"/>
                    <a:pt x="228691" y="54788"/>
                    <a:pt x="222353" y="84073"/>
                  </a:cubicBezTo>
                  <a:cubicBezTo>
                    <a:pt x="211997" y="130967"/>
                    <a:pt x="294615" y="130447"/>
                    <a:pt x="342660" y="139169"/>
                  </a:cubicBezTo>
                  <a:cubicBezTo>
                    <a:pt x="339565" y="157022"/>
                    <a:pt x="336550" y="174869"/>
                    <a:pt x="333769" y="192796"/>
                  </a:cubicBezTo>
                  <a:cubicBezTo>
                    <a:pt x="350468" y="180047"/>
                    <a:pt x="366706" y="166598"/>
                    <a:pt x="382557" y="152846"/>
                  </a:cubicBezTo>
                  <a:cubicBezTo>
                    <a:pt x="391878" y="213852"/>
                    <a:pt x="399873" y="325492"/>
                    <a:pt x="461035" y="312107"/>
                  </a:cubicBezTo>
                  <a:cubicBezTo>
                    <a:pt x="488945" y="299899"/>
                    <a:pt x="507349" y="274322"/>
                    <a:pt x="525673" y="251218"/>
                  </a:cubicBezTo>
                  <a:cubicBezTo>
                    <a:pt x="528768" y="257011"/>
                    <a:pt x="532012" y="262884"/>
                    <a:pt x="535260" y="268837"/>
                  </a:cubicBezTo>
                  <a:cubicBezTo>
                    <a:pt x="546238" y="263271"/>
                    <a:pt x="557528" y="258093"/>
                    <a:pt x="568352" y="252300"/>
                  </a:cubicBezTo>
                  <a:cubicBezTo>
                    <a:pt x="593869" y="286689"/>
                    <a:pt x="618223" y="322076"/>
                    <a:pt x="646442" y="354454"/>
                  </a:cubicBezTo>
                  <a:cubicBezTo>
                    <a:pt x="635693" y="367897"/>
                    <a:pt x="626032" y="382195"/>
                    <a:pt x="617602" y="397263"/>
                  </a:cubicBezTo>
                  <a:cubicBezTo>
                    <a:pt x="642578" y="388068"/>
                    <a:pt x="667240" y="378020"/>
                    <a:pt x="692523" y="369601"/>
                  </a:cubicBezTo>
                  <a:cubicBezTo>
                    <a:pt x="700571" y="408430"/>
                    <a:pt x="715375" y="391490"/>
                    <a:pt x="650153" y="458003"/>
                  </a:cubicBezTo>
                  <a:cubicBezTo>
                    <a:pt x="649845" y="463102"/>
                    <a:pt x="649224" y="473304"/>
                    <a:pt x="648916" y="478482"/>
                  </a:cubicBezTo>
                  <a:cubicBezTo>
                    <a:pt x="685564" y="474386"/>
                    <a:pt x="709765" y="442315"/>
                    <a:pt x="744013" y="434050"/>
                  </a:cubicBezTo>
                  <a:cubicBezTo>
                    <a:pt x="759710" y="455144"/>
                    <a:pt x="732882" y="476243"/>
                    <a:pt x="723911" y="495019"/>
                  </a:cubicBezTo>
                  <a:cubicBezTo>
                    <a:pt x="734501" y="493087"/>
                    <a:pt x="745250" y="491384"/>
                    <a:pt x="756000" y="489607"/>
                  </a:cubicBezTo>
                  <a:cubicBezTo>
                    <a:pt x="738833" y="514181"/>
                    <a:pt x="722520" y="540533"/>
                    <a:pt x="719972" y="571362"/>
                  </a:cubicBezTo>
                  <a:cubicBezTo>
                    <a:pt x="731879" y="572211"/>
                    <a:pt x="743711" y="573139"/>
                    <a:pt x="755692" y="574142"/>
                  </a:cubicBezTo>
                  <a:cubicBezTo>
                    <a:pt x="776336" y="547791"/>
                    <a:pt x="794198" y="519046"/>
                    <a:pt x="818934" y="496095"/>
                  </a:cubicBezTo>
                  <a:cubicBezTo>
                    <a:pt x="816694" y="519121"/>
                    <a:pt x="813446" y="542071"/>
                    <a:pt x="809502" y="564868"/>
                  </a:cubicBezTo>
                  <a:cubicBezTo>
                    <a:pt x="834551" y="556369"/>
                    <a:pt x="859139" y="546708"/>
                    <a:pt x="882952" y="535196"/>
                  </a:cubicBezTo>
                  <a:cubicBezTo>
                    <a:pt x="867723" y="557298"/>
                    <a:pt x="856124" y="582100"/>
                    <a:pt x="857515" y="609688"/>
                  </a:cubicBezTo>
                  <a:cubicBezTo>
                    <a:pt x="871741" y="605205"/>
                    <a:pt x="886047" y="600801"/>
                    <a:pt x="900273" y="596398"/>
                  </a:cubicBezTo>
                  <a:cubicBezTo>
                    <a:pt x="913417" y="606982"/>
                    <a:pt x="926714" y="617492"/>
                    <a:pt x="940170" y="627927"/>
                  </a:cubicBezTo>
                  <a:cubicBezTo>
                    <a:pt x="970167" y="600881"/>
                    <a:pt x="994601" y="568349"/>
                    <a:pt x="1025607" y="542538"/>
                  </a:cubicBezTo>
                  <a:cubicBezTo>
                    <a:pt x="1028776" y="562168"/>
                    <a:pt x="1031329" y="581946"/>
                    <a:pt x="1033723" y="601809"/>
                  </a:cubicBezTo>
                  <a:cubicBezTo>
                    <a:pt x="1043851" y="592615"/>
                    <a:pt x="1054059" y="583495"/>
                    <a:pt x="1064262" y="574535"/>
                  </a:cubicBezTo>
                  <a:cubicBezTo>
                    <a:pt x="1071683" y="582031"/>
                    <a:pt x="1078950" y="589910"/>
                    <a:pt x="1087226" y="596791"/>
                  </a:cubicBezTo>
                  <a:cubicBezTo>
                    <a:pt x="1100061" y="591379"/>
                    <a:pt x="1111888" y="583962"/>
                    <a:pt x="1124028" y="577240"/>
                  </a:cubicBezTo>
                  <a:cubicBezTo>
                    <a:pt x="1111346" y="597873"/>
                    <a:pt x="1093410" y="614489"/>
                    <a:pt x="1078876" y="633726"/>
                  </a:cubicBezTo>
                  <a:cubicBezTo>
                    <a:pt x="1068126" y="665022"/>
                    <a:pt x="1087767" y="697093"/>
                    <a:pt x="1110343" y="717800"/>
                  </a:cubicBezTo>
                  <a:cubicBezTo>
                    <a:pt x="1160135" y="666874"/>
                    <a:pt x="1188513" y="600419"/>
                    <a:pt x="1224694" y="540071"/>
                  </a:cubicBezTo>
                  <a:cubicBezTo>
                    <a:pt x="1253380" y="555446"/>
                    <a:pt x="1275643" y="579326"/>
                    <a:pt x="1296058" y="604287"/>
                  </a:cubicBezTo>
                  <a:cubicBezTo>
                    <a:pt x="1283844" y="617964"/>
                    <a:pt x="1268689" y="628240"/>
                    <a:pt x="1251756" y="635275"/>
                  </a:cubicBezTo>
                  <a:cubicBezTo>
                    <a:pt x="1243867" y="631413"/>
                    <a:pt x="1235985" y="627705"/>
                    <a:pt x="1228250" y="624070"/>
                  </a:cubicBezTo>
                  <a:cubicBezTo>
                    <a:pt x="1233198" y="637206"/>
                    <a:pt x="1238145" y="650342"/>
                    <a:pt x="1243098" y="663558"/>
                  </a:cubicBezTo>
                  <a:cubicBezTo>
                    <a:pt x="1223616" y="659770"/>
                    <a:pt x="1204209" y="655446"/>
                    <a:pt x="1184956" y="651037"/>
                  </a:cubicBezTo>
                  <a:cubicBezTo>
                    <a:pt x="1176065" y="716489"/>
                    <a:pt x="1175831" y="782636"/>
                    <a:pt x="1170109" y="848395"/>
                  </a:cubicBezTo>
                  <a:cubicBezTo>
                    <a:pt x="1122096" y="836803"/>
                    <a:pt x="1074857" y="821816"/>
                    <a:pt x="1025761" y="815476"/>
                  </a:cubicBezTo>
                  <a:cubicBezTo>
                    <a:pt x="1028542" y="842443"/>
                    <a:pt x="1031096" y="869415"/>
                    <a:pt x="1033261" y="896457"/>
                  </a:cubicBezTo>
                  <a:cubicBezTo>
                    <a:pt x="1022900" y="882084"/>
                    <a:pt x="1012772" y="867558"/>
                    <a:pt x="1002877" y="852953"/>
                  </a:cubicBezTo>
                  <a:cubicBezTo>
                    <a:pt x="998859" y="869723"/>
                    <a:pt x="994293" y="886414"/>
                    <a:pt x="989113" y="902871"/>
                  </a:cubicBezTo>
                  <a:cubicBezTo>
                    <a:pt x="963675" y="880848"/>
                    <a:pt x="946668" y="851563"/>
                    <a:pt x="933752" y="820882"/>
                  </a:cubicBezTo>
                  <a:cubicBezTo>
                    <a:pt x="926018" y="830230"/>
                    <a:pt x="918290" y="839737"/>
                    <a:pt x="910635" y="849165"/>
                  </a:cubicBezTo>
                  <a:cubicBezTo>
                    <a:pt x="874682" y="825285"/>
                    <a:pt x="870738" y="780238"/>
                    <a:pt x="863858" y="741599"/>
                  </a:cubicBezTo>
                  <a:cubicBezTo>
                    <a:pt x="839738" y="761303"/>
                    <a:pt x="823038" y="795538"/>
                    <a:pt x="787780" y="795305"/>
                  </a:cubicBezTo>
                  <a:cubicBezTo>
                    <a:pt x="781750" y="808054"/>
                    <a:pt x="775948" y="820882"/>
                    <a:pt x="770305" y="833784"/>
                  </a:cubicBezTo>
                  <a:cubicBezTo>
                    <a:pt x="714165" y="811651"/>
                    <a:pt x="765427" y="808330"/>
                    <a:pt x="638867" y="857738"/>
                  </a:cubicBezTo>
                  <a:cubicBezTo>
                    <a:pt x="637705" y="851791"/>
                    <a:pt x="635311" y="840045"/>
                    <a:pt x="634153" y="834092"/>
                  </a:cubicBezTo>
                  <a:cubicBezTo>
                    <a:pt x="620235" y="870333"/>
                    <a:pt x="600440" y="905491"/>
                    <a:pt x="566271" y="926278"/>
                  </a:cubicBezTo>
                  <a:cubicBezTo>
                    <a:pt x="558463" y="895676"/>
                    <a:pt x="554598" y="864380"/>
                    <a:pt x="554285" y="832856"/>
                  </a:cubicBezTo>
                  <a:cubicBezTo>
                    <a:pt x="543382" y="843058"/>
                    <a:pt x="531475" y="852252"/>
                    <a:pt x="518873" y="860290"/>
                  </a:cubicBezTo>
                  <a:cubicBezTo>
                    <a:pt x="517483" y="843833"/>
                    <a:pt x="516320" y="827450"/>
                    <a:pt x="515237" y="811067"/>
                  </a:cubicBezTo>
                  <a:cubicBezTo>
                    <a:pt x="500624" y="812691"/>
                    <a:pt x="486090" y="814314"/>
                    <a:pt x="471630" y="816012"/>
                  </a:cubicBezTo>
                  <a:cubicBezTo>
                    <a:pt x="475961" y="805268"/>
                    <a:pt x="480442" y="794918"/>
                    <a:pt x="484927" y="784408"/>
                  </a:cubicBezTo>
                  <a:cubicBezTo>
                    <a:pt x="451894" y="777050"/>
                    <a:pt x="443804" y="789172"/>
                    <a:pt x="424774" y="725678"/>
                  </a:cubicBezTo>
                  <a:cubicBezTo>
                    <a:pt x="415341" y="740745"/>
                    <a:pt x="405292" y="755505"/>
                    <a:pt x="394851" y="769956"/>
                  </a:cubicBezTo>
                  <a:cubicBezTo>
                    <a:pt x="389978" y="756433"/>
                    <a:pt x="386039" y="742602"/>
                    <a:pt x="382403" y="728845"/>
                  </a:cubicBezTo>
                  <a:cubicBezTo>
                    <a:pt x="365857" y="752571"/>
                    <a:pt x="346530" y="774513"/>
                    <a:pt x="323954" y="792748"/>
                  </a:cubicBezTo>
                  <a:cubicBezTo>
                    <a:pt x="323258" y="759982"/>
                    <a:pt x="323104" y="727222"/>
                    <a:pt x="322096" y="694456"/>
                  </a:cubicBezTo>
                  <a:cubicBezTo>
                    <a:pt x="292640" y="735875"/>
                    <a:pt x="256300" y="780615"/>
                    <a:pt x="201948" y="786413"/>
                  </a:cubicBezTo>
                  <a:cubicBezTo>
                    <a:pt x="209682" y="751255"/>
                    <a:pt x="222130" y="717407"/>
                    <a:pt x="234037" y="683564"/>
                  </a:cubicBezTo>
                  <a:cubicBezTo>
                    <a:pt x="167593" y="750258"/>
                    <a:pt x="179340" y="746130"/>
                    <a:pt x="139326" y="726914"/>
                  </a:cubicBezTo>
                  <a:cubicBezTo>
                    <a:pt x="156568" y="692371"/>
                    <a:pt x="186023" y="667107"/>
                    <a:pt x="213626" y="641143"/>
                  </a:cubicBezTo>
                  <a:cubicBezTo>
                    <a:pt x="190588" y="651653"/>
                    <a:pt x="166388" y="667802"/>
                    <a:pt x="139942" y="661001"/>
                  </a:cubicBezTo>
                  <a:cubicBezTo>
                    <a:pt x="99127" y="616585"/>
                    <a:pt x="113013" y="597220"/>
                    <a:pt x="154248" y="564253"/>
                  </a:cubicBezTo>
                  <a:cubicBezTo>
                    <a:pt x="137548" y="560852"/>
                    <a:pt x="121002" y="557218"/>
                    <a:pt x="104536" y="553356"/>
                  </a:cubicBezTo>
                  <a:cubicBezTo>
                    <a:pt x="118996" y="525922"/>
                    <a:pt x="142034" y="504982"/>
                    <a:pt x="166542" y="486668"/>
                  </a:cubicBezTo>
                  <a:cubicBezTo>
                    <a:pt x="125488" y="503900"/>
                    <a:pt x="82034" y="492461"/>
                    <a:pt x="42912" y="476158"/>
                  </a:cubicBezTo>
                  <a:cubicBezTo>
                    <a:pt x="64251" y="432500"/>
                    <a:pt x="110874" y="414882"/>
                    <a:pt x="153165" y="398191"/>
                  </a:cubicBezTo>
                  <a:cubicBezTo>
                    <a:pt x="102524" y="379182"/>
                    <a:pt x="51342" y="361871"/>
                    <a:pt x="0" y="345026"/>
                  </a:cubicBezTo>
                  <a:cubicBezTo>
                    <a:pt x="25437" y="315895"/>
                    <a:pt x="63710" y="307549"/>
                    <a:pt x="100279" y="302526"/>
                  </a:cubicBezTo>
                  <a:cubicBezTo>
                    <a:pt x="73684" y="287533"/>
                    <a:pt x="45306" y="276253"/>
                    <a:pt x="18940" y="260953"/>
                  </a:cubicBezTo>
                  <a:cubicBezTo>
                    <a:pt x="28527" y="253382"/>
                    <a:pt x="38193" y="245806"/>
                    <a:pt x="47854" y="238390"/>
                  </a:cubicBezTo>
                  <a:cubicBezTo>
                    <a:pt x="35948" y="226102"/>
                    <a:pt x="18627" y="216829"/>
                    <a:pt x="12597" y="200218"/>
                  </a:cubicBezTo>
                  <a:cubicBezTo>
                    <a:pt x="32078" y="185304"/>
                    <a:pt x="56050" y="178503"/>
                    <a:pt x="78701" y="169924"/>
                  </a:cubicBezTo>
                  <a:cubicBezTo>
                    <a:pt x="69422" y="155552"/>
                    <a:pt x="51331" y="142570"/>
                    <a:pt x="56124" y="123327"/>
                  </a:cubicBezTo>
                  <a:cubicBezTo>
                    <a:pt x="58524" y="106558"/>
                    <a:pt x="70505" y="85851"/>
                    <a:pt x="89832" y="86933"/>
                  </a:cubicBezTo>
                  <a:cubicBezTo>
                    <a:pt x="142692" y="98631"/>
                    <a:pt x="145606" y="138655"/>
                    <a:pt x="252738" y="0"/>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D78DE6D-818D-9315-479C-86332095CB9E}"/>
                </a:ext>
              </a:extLst>
            </p:cNvPr>
            <p:cNvSpPr/>
            <p:nvPr/>
          </p:nvSpPr>
          <p:spPr>
            <a:xfrm>
              <a:off x="2765952" y="4121569"/>
              <a:ext cx="69894" cy="109314"/>
            </a:xfrm>
            <a:custGeom>
              <a:avLst/>
              <a:gdLst>
                <a:gd name="connsiteX0" fmla="*/ 28914 w 69894"/>
                <a:gd name="connsiteY0" fmla="*/ 0 h 109314"/>
                <a:gd name="connsiteX1" fmla="*/ 69894 w 69894"/>
                <a:gd name="connsiteY1" fmla="*/ 107719 h 109314"/>
                <a:gd name="connsiteX2" fmla="*/ 0 w 69894"/>
                <a:gd name="connsiteY2" fmla="*/ 50225 h 109314"/>
                <a:gd name="connsiteX3" fmla="*/ 21960 w 69894"/>
                <a:gd name="connsiteY3" fmla="*/ 43424 h 109314"/>
                <a:gd name="connsiteX4" fmla="*/ 28914 w 69894"/>
                <a:gd name="connsiteY4" fmla="*/ 0 h 10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4" h="109314">
                  <a:moveTo>
                    <a:pt x="28914" y="0"/>
                  </a:moveTo>
                  <a:cubicBezTo>
                    <a:pt x="46389" y="34309"/>
                    <a:pt x="56517" y="71712"/>
                    <a:pt x="69894" y="107719"/>
                  </a:cubicBezTo>
                  <a:cubicBezTo>
                    <a:pt x="31855" y="117688"/>
                    <a:pt x="12214" y="78821"/>
                    <a:pt x="0" y="50225"/>
                  </a:cubicBezTo>
                  <a:cubicBezTo>
                    <a:pt x="5489" y="48528"/>
                    <a:pt x="16466" y="45127"/>
                    <a:pt x="21960" y="43424"/>
                  </a:cubicBezTo>
                  <a:cubicBezTo>
                    <a:pt x="24041" y="28898"/>
                    <a:pt x="26286" y="14372"/>
                    <a:pt x="28914" y="0"/>
                  </a:cubicBezTo>
                  <a:close/>
                </a:path>
              </a:pathLst>
            </a:custGeom>
            <a:solidFill>
              <a:srgbClr val="2B8F17"/>
            </a:solidFill>
            <a:ln w="7728" cap="flat">
              <a:solidFill>
                <a:srgbClr val="2B8F17"/>
              </a:solid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9DAC1E40-83D3-7081-19EA-28B91F3DFE5D}"/>
                </a:ext>
              </a:extLst>
            </p:cNvPr>
            <p:cNvSpPr/>
            <p:nvPr/>
          </p:nvSpPr>
          <p:spPr>
            <a:xfrm>
              <a:off x="4069213" y="4137856"/>
              <a:ext cx="77474" cy="52710"/>
            </a:xfrm>
            <a:custGeom>
              <a:avLst/>
              <a:gdLst>
                <a:gd name="connsiteX0" fmla="*/ 69124 w 77474"/>
                <a:gd name="connsiteY0" fmla="*/ 0 h 52710"/>
                <a:gd name="connsiteX1" fmla="*/ 77474 w 77474"/>
                <a:gd name="connsiteY1" fmla="*/ 6260 h 52710"/>
                <a:gd name="connsiteX2" fmla="*/ 67266 w 77474"/>
                <a:gd name="connsiteY2" fmla="*/ 39795 h 52710"/>
                <a:gd name="connsiteX3" fmla="*/ 0 w 77474"/>
                <a:gd name="connsiteY3" fmla="*/ 51154 h 52710"/>
                <a:gd name="connsiteX4" fmla="*/ 55281 w 77474"/>
                <a:gd name="connsiteY4" fmla="*/ 35933 h 52710"/>
                <a:gd name="connsiteX5" fmla="*/ 69124 w 77474"/>
                <a:gd name="connsiteY5" fmla="*/ 0 h 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74" h="52710">
                  <a:moveTo>
                    <a:pt x="69124" y="0"/>
                  </a:moveTo>
                  <a:cubicBezTo>
                    <a:pt x="71211" y="1544"/>
                    <a:pt x="75388" y="4711"/>
                    <a:pt x="77474" y="6260"/>
                  </a:cubicBezTo>
                  <a:cubicBezTo>
                    <a:pt x="74306" y="17311"/>
                    <a:pt x="74306" y="30214"/>
                    <a:pt x="67266" y="39795"/>
                  </a:cubicBezTo>
                  <a:cubicBezTo>
                    <a:pt x="48247" y="54634"/>
                    <a:pt x="22576" y="53860"/>
                    <a:pt x="0" y="51154"/>
                  </a:cubicBezTo>
                  <a:cubicBezTo>
                    <a:pt x="18404" y="46517"/>
                    <a:pt x="37731" y="43811"/>
                    <a:pt x="55281" y="35933"/>
                  </a:cubicBezTo>
                  <a:cubicBezTo>
                    <a:pt x="63784" y="25964"/>
                    <a:pt x="64485" y="11820"/>
                    <a:pt x="69124" y="0"/>
                  </a:cubicBezTo>
                  <a:close/>
                </a:path>
              </a:pathLst>
            </a:custGeom>
            <a:solidFill>
              <a:srgbClr val="79BF46"/>
            </a:solidFill>
            <a:ln w="7728" cap="flat">
              <a:solidFill>
                <a:srgbClr val="79BF46"/>
              </a:solid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6BE13B31-F848-DD6A-583E-F0EE17261E00}"/>
                </a:ext>
              </a:extLst>
            </p:cNvPr>
            <p:cNvSpPr/>
            <p:nvPr/>
          </p:nvSpPr>
          <p:spPr>
            <a:xfrm>
              <a:off x="4351731" y="4180012"/>
              <a:ext cx="42678" cy="39174"/>
            </a:xfrm>
            <a:custGeom>
              <a:avLst/>
              <a:gdLst>
                <a:gd name="connsiteX0" fmla="*/ 0 w 42678"/>
                <a:gd name="connsiteY0" fmla="*/ 39174 h 39174"/>
                <a:gd name="connsiteX1" fmla="*/ 37652 w 42678"/>
                <a:gd name="connsiteY1" fmla="*/ 1390 h 39174"/>
                <a:gd name="connsiteX2" fmla="*/ 42678 w 42678"/>
                <a:gd name="connsiteY2" fmla="*/ 0 h 39174"/>
                <a:gd name="connsiteX3" fmla="*/ 0 w 42678"/>
                <a:gd name="connsiteY3" fmla="*/ 39174 h 39174"/>
              </a:gdLst>
              <a:ahLst/>
              <a:cxnLst>
                <a:cxn ang="0">
                  <a:pos x="connsiteX0" y="connsiteY0"/>
                </a:cxn>
                <a:cxn ang="0">
                  <a:pos x="connsiteX1" y="connsiteY1"/>
                </a:cxn>
                <a:cxn ang="0">
                  <a:pos x="connsiteX2" y="connsiteY2"/>
                </a:cxn>
                <a:cxn ang="0">
                  <a:pos x="connsiteX3" y="connsiteY3"/>
                </a:cxn>
              </a:cxnLst>
              <a:rect l="l" t="t" r="r" b="b"/>
              <a:pathLst>
                <a:path w="42678" h="39174">
                  <a:moveTo>
                    <a:pt x="0" y="39174"/>
                  </a:moveTo>
                  <a:cubicBezTo>
                    <a:pt x="12214" y="26272"/>
                    <a:pt x="24200" y="13056"/>
                    <a:pt x="37652" y="1390"/>
                  </a:cubicBezTo>
                  <a:lnTo>
                    <a:pt x="42678" y="0"/>
                  </a:lnTo>
                  <a:cubicBezTo>
                    <a:pt x="28994" y="13672"/>
                    <a:pt x="15309" y="27349"/>
                    <a:pt x="0" y="39174"/>
                  </a:cubicBezTo>
                  <a:close/>
                </a:path>
              </a:pathLst>
            </a:custGeom>
            <a:solidFill>
              <a:srgbClr val="F2F2F2"/>
            </a:solidFill>
            <a:ln w="7728" cap="flat">
              <a:solidFill>
                <a:srgbClr val="F2F2F2"/>
              </a:solid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6DE1B07-9D2C-D05A-6587-71FB1B84A4D0}"/>
                </a:ext>
              </a:extLst>
            </p:cNvPr>
            <p:cNvSpPr/>
            <p:nvPr/>
          </p:nvSpPr>
          <p:spPr>
            <a:xfrm>
              <a:off x="1605212" y="4233394"/>
              <a:ext cx="51182" cy="87861"/>
            </a:xfrm>
            <a:custGeom>
              <a:avLst/>
              <a:gdLst>
                <a:gd name="connsiteX0" fmla="*/ 37652 w 51182"/>
                <a:gd name="connsiteY0" fmla="*/ 2239 h 87861"/>
                <a:gd name="connsiteX1" fmla="*/ 51182 w 51182"/>
                <a:gd name="connsiteY1" fmla="*/ 0 h 87861"/>
                <a:gd name="connsiteX2" fmla="*/ 9587 w 51182"/>
                <a:gd name="connsiteY2" fmla="*/ 87861 h 87861"/>
                <a:gd name="connsiteX3" fmla="*/ 0 w 51182"/>
                <a:gd name="connsiteY3" fmla="*/ 85309 h 87861"/>
                <a:gd name="connsiteX4" fmla="*/ 37652 w 51182"/>
                <a:gd name="connsiteY4" fmla="*/ 2239 h 87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82" h="87861">
                  <a:moveTo>
                    <a:pt x="37652" y="2239"/>
                  </a:moveTo>
                  <a:cubicBezTo>
                    <a:pt x="41054" y="1698"/>
                    <a:pt x="47780" y="541"/>
                    <a:pt x="51182" y="0"/>
                  </a:cubicBezTo>
                  <a:cubicBezTo>
                    <a:pt x="37959" y="29593"/>
                    <a:pt x="25437" y="59579"/>
                    <a:pt x="9587" y="87861"/>
                  </a:cubicBezTo>
                  <a:cubicBezTo>
                    <a:pt x="7193" y="87241"/>
                    <a:pt x="2394" y="85930"/>
                    <a:pt x="0" y="85309"/>
                  </a:cubicBezTo>
                  <a:cubicBezTo>
                    <a:pt x="12835" y="57722"/>
                    <a:pt x="25899" y="30288"/>
                    <a:pt x="37652" y="2239"/>
                  </a:cubicBezTo>
                  <a:close/>
                </a:path>
              </a:pathLst>
            </a:custGeom>
            <a:solidFill>
              <a:srgbClr val="6BB24F"/>
            </a:solidFill>
            <a:ln w="7728" cap="flat">
              <a:solidFill>
                <a:srgbClr val="6BB24F"/>
              </a:solid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63E1BCDA-F2A4-22A9-7E55-B76CE8B8A8B2}"/>
                </a:ext>
              </a:extLst>
            </p:cNvPr>
            <p:cNvSpPr/>
            <p:nvPr/>
          </p:nvSpPr>
          <p:spPr>
            <a:xfrm>
              <a:off x="-481709" y="4299191"/>
              <a:ext cx="1252923" cy="949302"/>
            </a:xfrm>
            <a:custGeom>
              <a:avLst/>
              <a:gdLst>
                <a:gd name="connsiteX0" fmla="*/ 46331 w 1252923"/>
                <a:gd name="connsiteY0" fmla="*/ 0 h 949302"/>
                <a:gd name="connsiteX1" fmla="*/ 95814 w 1252923"/>
                <a:gd name="connsiteY1" fmla="*/ 23105 h 949302"/>
                <a:gd name="connsiteX2" fmla="*/ 79810 w 1252923"/>
                <a:gd name="connsiteY2" fmla="*/ 64523 h 949302"/>
                <a:gd name="connsiteX3" fmla="*/ 126279 w 1252923"/>
                <a:gd name="connsiteY3" fmla="*/ 67457 h 949302"/>
                <a:gd name="connsiteX4" fmla="*/ 76949 w 1252923"/>
                <a:gd name="connsiteY4" fmla="*/ 131593 h 949302"/>
                <a:gd name="connsiteX5" fmla="*/ 102078 w 1252923"/>
                <a:gd name="connsiteY5" fmla="*/ 143573 h 949302"/>
                <a:gd name="connsiteX6" fmla="*/ 214030 w 1252923"/>
                <a:gd name="connsiteY6" fmla="*/ 100764 h 949302"/>
                <a:gd name="connsiteX7" fmla="*/ 139342 w 1252923"/>
                <a:gd name="connsiteY7" fmla="*/ 200913 h 949302"/>
                <a:gd name="connsiteX8" fmla="*/ 298458 w 1252923"/>
                <a:gd name="connsiteY8" fmla="*/ 164285 h 949302"/>
                <a:gd name="connsiteX9" fmla="*/ 246968 w 1252923"/>
                <a:gd name="connsiteY9" fmla="*/ 263813 h 949302"/>
                <a:gd name="connsiteX10" fmla="*/ 363946 w 1252923"/>
                <a:gd name="connsiteY10" fmla="*/ 211964 h 949302"/>
                <a:gd name="connsiteX11" fmla="*/ 349720 w 1252923"/>
                <a:gd name="connsiteY11" fmla="*/ 294568 h 949302"/>
                <a:gd name="connsiteX12" fmla="*/ 443814 w 1252923"/>
                <a:gd name="connsiteY12" fmla="*/ 228808 h 949302"/>
                <a:gd name="connsiteX13" fmla="*/ 464920 w 1252923"/>
                <a:gd name="connsiteY13" fmla="*/ 336681 h 949302"/>
                <a:gd name="connsiteX14" fmla="*/ 586846 w 1252923"/>
                <a:gd name="connsiteY14" fmla="*/ 335212 h 949302"/>
                <a:gd name="connsiteX15" fmla="*/ 595196 w 1252923"/>
                <a:gd name="connsiteY15" fmla="*/ 223397 h 949302"/>
                <a:gd name="connsiteX16" fmla="*/ 636017 w 1252923"/>
                <a:gd name="connsiteY16" fmla="*/ 239313 h 949302"/>
                <a:gd name="connsiteX17" fmla="*/ 682639 w 1252923"/>
                <a:gd name="connsiteY17" fmla="*/ 199210 h 949302"/>
                <a:gd name="connsiteX18" fmla="*/ 748281 w 1252923"/>
                <a:gd name="connsiteY18" fmla="*/ 317672 h 949302"/>
                <a:gd name="connsiteX19" fmla="*/ 784542 w 1252923"/>
                <a:gd name="connsiteY19" fmla="*/ 233673 h 949302"/>
                <a:gd name="connsiteX20" fmla="*/ 883738 w 1252923"/>
                <a:gd name="connsiteY20" fmla="*/ 295724 h 949302"/>
                <a:gd name="connsiteX21" fmla="*/ 870982 w 1252923"/>
                <a:gd name="connsiteY21" fmla="*/ 125954 h 949302"/>
                <a:gd name="connsiteX22" fmla="*/ 944894 w 1252923"/>
                <a:gd name="connsiteY22" fmla="*/ 173325 h 949302"/>
                <a:gd name="connsiteX23" fmla="*/ 1182642 w 1252923"/>
                <a:gd name="connsiteY23" fmla="*/ 806038 h 949302"/>
                <a:gd name="connsiteX24" fmla="*/ 1252923 w 1252923"/>
                <a:gd name="connsiteY24" fmla="*/ 915301 h 949302"/>
                <a:gd name="connsiteX25" fmla="*/ 1185970 w 1252923"/>
                <a:gd name="connsiteY25" fmla="*/ 949303 h 949302"/>
                <a:gd name="connsiteX26" fmla="*/ 1209008 w 1252923"/>
                <a:gd name="connsiteY26" fmla="*/ 883002 h 949302"/>
                <a:gd name="connsiteX27" fmla="*/ 1100533 w 1252923"/>
                <a:gd name="connsiteY27" fmla="*/ 912441 h 949302"/>
                <a:gd name="connsiteX28" fmla="*/ 1113830 w 1252923"/>
                <a:gd name="connsiteY28" fmla="*/ 836639 h 949302"/>
                <a:gd name="connsiteX29" fmla="*/ 966313 w 1252923"/>
                <a:gd name="connsiteY29" fmla="*/ 937482 h 949302"/>
                <a:gd name="connsiteX30" fmla="*/ 955952 w 1252923"/>
                <a:gd name="connsiteY30" fmla="*/ 732474 h 949302"/>
                <a:gd name="connsiteX31" fmla="*/ 866189 w 1252923"/>
                <a:gd name="connsiteY31" fmla="*/ 838337 h 949302"/>
                <a:gd name="connsiteX32" fmla="*/ 849409 w 1252923"/>
                <a:gd name="connsiteY32" fmla="*/ 780922 h 949302"/>
                <a:gd name="connsiteX33" fmla="*/ 759105 w 1252923"/>
                <a:gd name="connsiteY33" fmla="*/ 794366 h 949302"/>
                <a:gd name="connsiteX34" fmla="*/ 778820 w 1252923"/>
                <a:gd name="connsiteY34" fmla="*/ 745918 h 949302"/>
                <a:gd name="connsiteX35" fmla="*/ 714260 w 1252923"/>
                <a:gd name="connsiteY35" fmla="*/ 759982 h 949302"/>
                <a:gd name="connsiteX36" fmla="*/ 713485 w 1252923"/>
                <a:gd name="connsiteY36" fmla="*/ 696080 h 949302"/>
                <a:gd name="connsiteX37" fmla="*/ 682018 w 1252923"/>
                <a:gd name="connsiteY37" fmla="*/ 696080 h 949302"/>
                <a:gd name="connsiteX38" fmla="*/ 661220 w 1252923"/>
                <a:gd name="connsiteY38" fmla="*/ 644459 h 949302"/>
                <a:gd name="connsiteX39" fmla="*/ 748048 w 1252923"/>
                <a:gd name="connsiteY39" fmla="*/ 654348 h 949302"/>
                <a:gd name="connsiteX40" fmla="*/ 748048 w 1252923"/>
                <a:gd name="connsiteY40" fmla="*/ 567956 h 949302"/>
                <a:gd name="connsiteX41" fmla="*/ 836266 w 1252923"/>
                <a:gd name="connsiteY41" fmla="*/ 611693 h 949302"/>
                <a:gd name="connsiteX42" fmla="*/ 810983 w 1252923"/>
                <a:gd name="connsiteY42" fmla="*/ 536198 h 949302"/>
                <a:gd name="connsiteX43" fmla="*/ 967933 w 1252923"/>
                <a:gd name="connsiteY43" fmla="*/ 611539 h 949302"/>
                <a:gd name="connsiteX44" fmla="*/ 846235 w 1252923"/>
                <a:gd name="connsiteY44" fmla="*/ 468890 h 949302"/>
                <a:gd name="connsiteX45" fmla="*/ 969477 w 1252923"/>
                <a:gd name="connsiteY45" fmla="*/ 467500 h 949302"/>
                <a:gd name="connsiteX46" fmla="*/ 889917 w 1252923"/>
                <a:gd name="connsiteY46" fmla="*/ 410627 h 949302"/>
                <a:gd name="connsiteX47" fmla="*/ 991124 w 1252923"/>
                <a:gd name="connsiteY47" fmla="*/ 423529 h 949302"/>
                <a:gd name="connsiteX48" fmla="*/ 818478 w 1252923"/>
                <a:gd name="connsiteY48" fmla="*/ 368895 h 949302"/>
                <a:gd name="connsiteX49" fmla="*/ 856825 w 1252923"/>
                <a:gd name="connsiteY49" fmla="*/ 445626 h 949302"/>
                <a:gd name="connsiteX50" fmla="*/ 798758 w 1252923"/>
                <a:gd name="connsiteY50" fmla="*/ 444082 h 949302"/>
                <a:gd name="connsiteX51" fmla="*/ 727706 w 1252923"/>
                <a:gd name="connsiteY51" fmla="*/ 420282 h 949302"/>
                <a:gd name="connsiteX52" fmla="*/ 656342 w 1252923"/>
                <a:gd name="connsiteY52" fmla="*/ 356067 h 949302"/>
                <a:gd name="connsiteX53" fmla="*/ 541991 w 1252923"/>
                <a:gd name="connsiteY53" fmla="*/ 533795 h 949302"/>
                <a:gd name="connsiteX54" fmla="*/ 510524 w 1252923"/>
                <a:gd name="connsiteY54" fmla="*/ 449722 h 949302"/>
                <a:gd name="connsiteX55" fmla="*/ 555676 w 1252923"/>
                <a:gd name="connsiteY55" fmla="*/ 393236 h 949302"/>
                <a:gd name="connsiteX56" fmla="*/ 518873 w 1252923"/>
                <a:gd name="connsiteY56" fmla="*/ 412786 h 949302"/>
                <a:gd name="connsiteX57" fmla="*/ 495910 w 1252923"/>
                <a:gd name="connsiteY57" fmla="*/ 390530 h 949302"/>
                <a:gd name="connsiteX58" fmla="*/ 465371 w 1252923"/>
                <a:gd name="connsiteY58" fmla="*/ 417805 h 949302"/>
                <a:gd name="connsiteX59" fmla="*/ 457255 w 1252923"/>
                <a:gd name="connsiteY59" fmla="*/ 358534 h 949302"/>
                <a:gd name="connsiteX60" fmla="*/ 371818 w 1252923"/>
                <a:gd name="connsiteY60" fmla="*/ 443923 h 949302"/>
                <a:gd name="connsiteX61" fmla="*/ 331921 w 1252923"/>
                <a:gd name="connsiteY61" fmla="*/ 412393 h 949302"/>
                <a:gd name="connsiteX62" fmla="*/ 289163 w 1252923"/>
                <a:gd name="connsiteY62" fmla="*/ 425683 h 949302"/>
                <a:gd name="connsiteX63" fmla="*/ 314600 w 1252923"/>
                <a:gd name="connsiteY63" fmla="*/ 351191 h 949302"/>
                <a:gd name="connsiteX64" fmla="*/ 241150 w 1252923"/>
                <a:gd name="connsiteY64" fmla="*/ 380864 h 949302"/>
                <a:gd name="connsiteX65" fmla="*/ 250583 w 1252923"/>
                <a:gd name="connsiteY65" fmla="*/ 312091 h 949302"/>
                <a:gd name="connsiteX66" fmla="*/ 187340 w 1252923"/>
                <a:gd name="connsiteY66" fmla="*/ 390137 h 949302"/>
                <a:gd name="connsiteX67" fmla="*/ 151620 w 1252923"/>
                <a:gd name="connsiteY67" fmla="*/ 387358 h 949302"/>
                <a:gd name="connsiteX68" fmla="*/ 187648 w 1252923"/>
                <a:gd name="connsiteY68" fmla="*/ 305603 h 949302"/>
                <a:gd name="connsiteX69" fmla="*/ 155559 w 1252923"/>
                <a:gd name="connsiteY69" fmla="*/ 311014 h 949302"/>
                <a:gd name="connsiteX70" fmla="*/ 175661 w 1252923"/>
                <a:gd name="connsiteY70" fmla="*/ 250045 h 949302"/>
                <a:gd name="connsiteX71" fmla="*/ 80564 w 1252923"/>
                <a:gd name="connsiteY71" fmla="*/ 294477 h 949302"/>
                <a:gd name="connsiteX72" fmla="*/ 81800 w 1252923"/>
                <a:gd name="connsiteY72" fmla="*/ 273999 h 949302"/>
                <a:gd name="connsiteX73" fmla="*/ 124171 w 1252923"/>
                <a:gd name="connsiteY73" fmla="*/ 185596 h 949302"/>
                <a:gd name="connsiteX74" fmla="*/ 49250 w 1252923"/>
                <a:gd name="connsiteY74" fmla="*/ 213258 h 949302"/>
                <a:gd name="connsiteX75" fmla="*/ 78090 w 1252923"/>
                <a:gd name="connsiteY75" fmla="*/ 170449 h 949302"/>
                <a:gd name="connsiteX76" fmla="*/ 0 w 1252923"/>
                <a:gd name="connsiteY76" fmla="*/ 68295 h 949302"/>
                <a:gd name="connsiteX77" fmla="*/ 46331 w 1252923"/>
                <a:gd name="connsiteY77" fmla="*/ 0 h 94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923" h="949302">
                  <a:moveTo>
                    <a:pt x="46331" y="0"/>
                  </a:moveTo>
                  <a:cubicBezTo>
                    <a:pt x="63031" y="7189"/>
                    <a:pt x="79343" y="15221"/>
                    <a:pt x="95814" y="23105"/>
                  </a:cubicBezTo>
                  <a:cubicBezTo>
                    <a:pt x="90018" y="36708"/>
                    <a:pt x="84683" y="50539"/>
                    <a:pt x="79810" y="64523"/>
                  </a:cubicBezTo>
                  <a:cubicBezTo>
                    <a:pt x="95193" y="65452"/>
                    <a:pt x="110736" y="66454"/>
                    <a:pt x="126279" y="67457"/>
                  </a:cubicBezTo>
                  <a:cubicBezTo>
                    <a:pt x="110354" y="89246"/>
                    <a:pt x="93495" y="110345"/>
                    <a:pt x="76949" y="131593"/>
                  </a:cubicBezTo>
                  <a:cubicBezTo>
                    <a:pt x="85145" y="135922"/>
                    <a:pt x="93495" y="139859"/>
                    <a:pt x="102078" y="143573"/>
                  </a:cubicBezTo>
                  <a:cubicBezTo>
                    <a:pt x="142978" y="141254"/>
                    <a:pt x="177769" y="117221"/>
                    <a:pt x="214030" y="100764"/>
                  </a:cubicBezTo>
                  <a:cubicBezTo>
                    <a:pt x="196327" y="139323"/>
                    <a:pt x="161685" y="165521"/>
                    <a:pt x="139342" y="200913"/>
                  </a:cubicBezTo>
                  <a:cubicBezTo>
                    <a:pt x="215797" y="223975"/>
                    <a:pt x="232630" y="194329"/>
                    <a:pt x="298458" y="164285"/>
                  </a:cubicBezTo>
                  <a:cubicBezTo>
                    <a:pt x="283382" y="198594"/>
                    <a:pt x="260111" y="228574"/>
                    <a:pt x="246968" y="263813"/>
                  </a:cubicBezTo>
                  <a:cubicBezTo>
                    <a:pt x="262526" y="266486"/>
                    <a:pt x="273180" y="290063"/>
                    <a:pt x="363946" y="211964"/>
                  </a:cubicBezTo>
                  <a:cubicBezTo>
                    <a:pt x="348871" y="236999"/>
                    <a:pt x="343998" y="265903"/>
                    <a:pt x="349720" y="294568"/>
                  </a:cubicBezTo>
                  <a:cubicBezTo>
                    <a:pt x="393481" y="298042"/>
                    <a:pt x="420235" y="259255"/>
                    <a:pt x="443814" y="228808"/>
                  </a:cubicBezTo>
                  <a:cubicBezTo>
                    <a:pt x="453481" y="264200"/>
                    <a:pt x="459044" y="300515"/>
                    <a:pt x="464920" y="336681"/>
                  </a:cubicBezTo>
                  <a:cubicBezTo>
                    <a:pt x="503193" y="315895"/>
                    <a:pt x="546105" y="337684"/>
                    <a:pt x="586846" y="335212"/>
                  </a:cubicBezTo>
                  <a:cubicBezTo>
                    <a:pt x="589320" y="297889"/>
                    <a:pt x="592643" y="260645"/>
                    <a:pt x="595196" y="223397"/>
                  </a:cubicBezTo>
                  <a:cubicBezTo>
                    <a:pt x="608573" y="229116"/>
                    <a:pt x="621790" y="235450"/>
                    <a:pt x="636017" y="239313"/>
                  </a:cubicBezTo>
                  <a:cubicBezTo>
                    <a:pt x="656273" y="232898"/>
                    <a:pt x="668259" y="213502"/>
                    <a:pt x="682639" y="199210"/>
                  </a:cubicBezTo>
                  <a:cubicBezTo>
                    <a:pt x="688680" y="310860"/>
                    <a:pt x="700666" y="305364"/>
                    <a:pt x="748281" y="317672"/>
                  </a:cubicBezTo>
                  <a:cubicBezTo>
                    <a:pt x="758951" y="289082"/>
                    <a:pt x="771011" y="261033"/>
                    <a:pt x="784542" y="233673"/>
                  </a:cubicBezTo>
                  <a:cubicBezTo>
                    <a:pt x="810595" y="263425"/>
                    <a:pt x="842609" y="291474"/>
                    <a:pt x="883738" y="295724"/>
                  </a:cubicBezTo>
                  <a:cubicBezTo>
                    <a:pt x="881031" y="239005"/>
                    <a:pt x="874072" y="182593"/>
                    <a:pt x="870982" y="125954"/>
                  </a:cubicBezTo>
                  <a:cubicBezTo>
                    <a:pt x="894875" y="142724"/>
                    <a:pt x="918608" y="160109"/>
                    <a:pt x="944894" y="173325"/>
                  </a:cubicBezTo>
                  <a:cubicBezTo>
                    <a:pt x="1074374" y="478296"/>
                    <a:pt x="912944" y="354242"/>
                    <a:pt x="1182642" y="806038"/>
                  </a:cubicBezTo>
                  <a:cubicBezTo>
                    <a:pt x="1204830" y="843207"/>
                    <a:pt x="1228256" y="879681"/>
                    <a:pt x="1252923" y="915301"/>
                  </a:cubicBezTo>
                  <a:cubicBezTo>
                    <a:pt x="1233362" y="931530"/>
                    <a:pt x="1211943" y="946364"/>
                    <a:pt x="1185970" y="949303"/>
                  </a:cubicBezTo>
                  <a:cubicBezTo>
                    <a:pt x="1192154" y="926660"/>
                    <a:pt x="1199809" y="904483"/>
                    <a:pt x="1209008" y="883002"/>
                  </a:cubicBezTo>
                  <a:cubicBezTo>
                    <a:pt x="1151121" y="920436"/>
                    <a:pt x="1166653" y="914500"/>
                    <a:pt x="1100533" y="912441"/>
                  </a:cubicBezTo>
                  <a:cubicBezTo>
                    <a:pt x="1105093" y="887172"/>
                    <a:pt x="1109658" y="861903"/>
                    <a:pt x="1113830" y="836639"/>
                  </a:cubicBezTo>
                  <a:cubicBezTo>
                    <a:pt x="1066125" y="872264"/>
                    <a:pt x="1021052" y="912675"/>
                    <a:pt x="966313" y="937482"/>
                  </a:cubicBezTo>
                  <a:cubicBezTo>
                    <a:pt x="956647" y="869792"/>
                    <a:pt x="958425" y="800786"/>
                    <a:pt x="955952" y="732474"/>
                  </a:cubicBezTo>
                  <a:cubicBezTo>
                    <a:pt x="926570" y="768253"/>
                    <a:pt x="901367" y="807582"/>
                    <a:pt x="866189" y="838337"/>
                  </a:cubicBezTo>
                  <a:cubicBezTo>
                    <a:pt x="841139" y="828522"/>
                    <a:pt x="848326" y="802016"/>
                    <a:pt x="849409" y="780922"/>
                  </a:cubicBezTo>
                  <a:cubicBezTo>
                    <a:pt x="819874" y="788806"/>
                    <a:pt x="789723" y="794987"/>
                    <a:pt x="759105" y="794366"/>
                  </a:cubicBezTo>
                  <a:cubicBezTo>
                    <a:pt x="762815" y="777134"/>
                    <a:pt x="769774" y="760985"/>
                    <a:pt x="778820" y="745918"/>
                  </a:cubicBezTo>
                  <a:cubicBezTo>
                    <a:pt x="757560" y="751945"/>
                    <a:pt x="735987" y="756428"/>
                    <a:pt x="714260" y="759982"/>
                  </a:cubicBezTo>
                  <a:cubicBezTo>
                    <a:pt x="713953" y="738655"/>
                    <a:pt x="713719" y="717327"/>
                    <a:pt x="713485" y="696080"/>
                  </a:cubicBezTo>
                  <a:cubicBezTo>
                    <a:pt x="702970" y="696080"/>
                    <a:pt x="692454" y="696159"/>
                    <a:pt x="682018" y="696080"/>
                  </a:cubicBezTo>
                  <a:cubicBezTo>
                    <a:pt x="674671" y="679002"/>
                    <a:pt x="667712" y="661770"/>
                    <a:pt x="661220" y="644459"/>
                  </a:cubicBezTo>
                  <a:cubicBezTo>
                    <a:pt x="690214" y="646857"/>
                    <a:pt x="719208" y="650252"/>
                    <a:pt x="748048" y="654348"/>
                  </a:cubicBezTo>
                  <a:cubicBezTo>
                    <a:pt x="748202" y="625524"/>
                    <a:pt x="748202" y="596700"/>
                    <a:pt x="748048" y="567956"/>
                  </a:cubicBezTo>
                  <a:cubicBezTo>
                    <a:pt x="775417" y="586116"/>
                    <a:pt x="803482" y="604892"/>
                    <a:pt x="836266" y="611693"/>
                  </a:cubicBezTo>
                  <a:cubicBezTo>
                    <a:pt x="829232" y="586037"/>
                    <a:pt x="820028" y="561080"/>
                    <a:pt x="810983" y="536198"/>
                  </a:cubicBezTo>
                  <a:cubicBezTo>
                    <a:pt x="861008" y="564943"/>
                    <a:pt x="906855" y="610844"/>
                    <a:pt x="967933" y="611539"/>
                  </a:cubicBezTo>
                  <a:cubicBezTo>
                    <a:pt x="930127" y="561696"/>
                    <a:pt x="888064" y="515333"/>
                    <a:pt x="846235" y="468890"/>
                  </a:cubicBezTo>
                  <a:cubicBezTo>
                    <a:pt x="887215" y="472906"/>
                    <a:pt x="928577" y="474222"/>
                    <a:pt x="969477" y="467500"/>
                  </a:cubicBezTo>
                  <a:cubicBezTo>
                    <a:pt x="945898" y="444703"/>
                    <a:pt x="918682" y="426235"/>
                    <a:pt x="889917" y="410627"/>
                  </a:cubicBezTo>
                  <a:cubicBezTo>
                    <a:pt x="923630" y="414876"/>
                    <a:pt x="957258" y="420054"/>
                    <a:pt x="991124" y="423529"/>
                  </a:cubicBezTo>
                  <a:cubicBezTo>
                    <a:pt x="874985" y="354194"/>
                    <a:pt x="946949" y="399486"/>
                    <a:pt x="818478" y="368895"/>
                  </a:cubicBezTo>
                  <a:cubicBezTo>
                    <a:pt x="828219" y="395862"/>
                    <a:pt x="841054" y="421598"/>
                    <a:pt x="856825" y="445626"/>
                  </a:cubicBezTo>
                  <a:cubicBezTo>
                    <a:pt x="837418" y="445546"/>
                    <a:pt x="817936" y="446942"/>
                    <a:pt x="798758" y="444082"/>
                  </a:cubicBezTo>
                  <a:cubicBezTo>
                    <a:pt x="776102" y="433880"/>
                    <a:pt x="754534" y="401889"/>
                    <a:pt x="727706" y="420282"/>
                  </a:cubicBezTo>
                  <a:cubicBezTo>
                    <a:pt x="707296" y="395321"/>
                    <a:pt x="685028" y="371447"/>
                    <a:pt x="656342" y="356067"/>
                  </a:cubicBezTo>
                  <a:cubicBezTo>
                    <a:pt x="620155" y="416415"/>
                    <a:pt x="591783" y="482875"/>
                    <a:pt x="541991" y="533795"/>
                  </a:cubicBezTo>
                  <a:cubicBezTo>
                    <a:pt x="519415" y="513089"/>
                    <a:pt x="499774" y="481018"/>
                    <a:pt x="510524" y="449722"/>
                  </a:cubicBezTo>
                  <a:cubicBezTo>
                    <a:pt x="525058" y="430479"/>
                    <a:pt x="542994" y="413868"/>
                    <a:pt x="555676" y="393236"/>
                  </a:cubicBezTo>
                  <a:cubicBezTo>
                    <a:pt x="543536" y="399958"/>
                    <a:pt x="531709" y="407375"/>
                    <a:pt x="518873" y="412786"/>
                  </a:cubicBezTo>
                  <a:cubicBezTo>
                    <a:pt x="510598" y="405910"/>
                    <a:pt x="503331" y="398027"/>
                    <a:pt x="495910" y="390530"/>
                  </a:cubicBezTo>
                  <a:cubicBezTo>
                    <a:pt x="485702" y="399496"/>
                    <a:pt x="475499" y="408611"/>
                    <a:pt x="465371" y="417805"/>
                  </a:cubicBezTo>
                  <a:cubicBezTo>
                    <a:pt x="462972" y="397947"/>
                    <a:pt x="460424" y="378164"/>
                    <a:pt x="457255" y="358534"/>
                  </a:cubicBezTo>
                  <a:cubicBezTo>
                    <a:pt x="426249" y="384344"/>
                    <a:pt x="401821" y="416877"/>
                    <a:pt x="371818" y="443923"/>
                  </a:cubicBezTo>
                  <a:cubicBezTo>
                    <a:pt x="358367" y="433493"/>
                    <a:pt x="345065" y="422983"/>
                    <a:pt x="331921" y="412393"/>
                  </a:cubicBezTo>
                  <a:cubicBezTo>
                    <a:pt x="317695" y="416797"/>
                    <a:pt x="303389" y="421200"/>
                    <a:pt x="289163" y="425683"/>
                  </a:cubicBezTo>
                  <a:cubicBezTo>
                    <a:pt x="287772" y="398095"/>
                    <a:pt x="299371" y="373293"/>
                    <a:pt x="314600" y="351191"/>
                  </a:cubicBezTo>
                  <a:cubicBezTo>
                    <a:pt x="290787" y="362704"/>
                    <a:pt x="266199" y="372365"/>
                    <a:pt x="241150" y="380864"/>
                  </a:cubicBezTo>
                  <a:cubicBezTo>
                    <a:pt x="245094" y="358067"/>
                    <a:pt x="248342" y="335116"/>
                    <a:pt x="250583" y="312091"/>
                  </a:cubicBezTo>
                  <a:cubicBezTo>
                    <a:pt x="225841" y="335042"/>
                    <a:pt x="207984" y="363786"/>
                    <a:pt x="187340" y="390137"/>
                  </a:cubicBezTo>
                  <a:cubicBezTo>
                    <a:pt x="175354" y="389135"/>
                    <a:pt x="163527" y="388207"/>
                    <a:pt x="151620" y="387358"/>
                  </a:cubicBezTo>
                  <a:cubicBezTo>
                    <a:pt x="154174" y="356523"/>
                    <a:pt x="170486" y="330177"/>
                    <a:pt x="187648" y="305603"/>
                  </a:cubicBezTo>
                  <a:cubicBezTo>
                    <a:pt x="176898" y="307380"/>
                    <a:pt x="166154" y="309078"/>
                    <a:pt x="155559" y="311014"/>
                  </a:cubicBezTo>
                  <a:cubicBezTo>
                    <a:pt x="164530" y="292238"/>
                    <a:pt x="191358" y="271139"/>
                    <a:pt x="175661" y="250045"/>
                  </a:cubicBezTo>
                  <a:cubicBezTo>
                    <a:pt x="141413" y="258311"/>
                    <a:pt x="117212" y="290382"/>
                    <a:pt x="80564" y="294477"/>
                  </a:cubicBezTo>
                  <a:cubicBezTo>
                    <a:pt x="80872" y="289299"/>
                    <a:pt x="81493" y="279097"/>
                    <a:pt x="81800" y="273999"/>
                  </a:cubicBezTo>
                  <a:cubicBezTo>
                    <a:pt x="147007" y="207507"/>
                    <a:pt x="132213" y="224431"/>
                    <a:pt x="124171" y="185596"/>
                  </a:cubicBezTo>
                  <a:cubicBezTo>
                    <a:pt x="98888" y="194021"/>
                    <a:pt x="74226" y="204064"/>
                    <a:pt x="49250" y="213258"/>
                  </a:cubicBezTo>
                  <a:cubicBezTo>
                    <a:pt x="57680" y="198191"/>
                    <a:pt x="67341" y="183893"/>
                    <a:pt x="78090" y="170449"/>
                  </a:cubicBezTo>
                  <a:cubicBezTo>
                    <a:pt x="49871" y="138071"/>
                    <a:pt x="25517" y="102679"/>
                    <a:pt x="0" y="68295"/>
                  </a:cubicBezTo>
                  <a:cubicBezTo>
                    <a:pt x="19890" y="48836"/>
                    <a:pt x="34116" y="24728"/>
                    <a:pt x="46331" y="0"/>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45E57FE-9B40-4DFD-D27C-77D26CDFCB10}"/>
                </a:ext>
              </a:extLst>
            </p:cNvPr>
            <p:cNvSpPr/>
            <p:nvPr/>
          </p:nvSpPr>
          <p:spPr>
            <a:xfrm>
              <a:off x="4341364" y="4343331"/>
              <a:ext cx="1397026" cy="708138"/>
            </a:xfrm>
            <a:custGeom>
              <a:avLst/>
              <a:gdLst>
                <a:gd name="connsiteX0" fmla="*/ 931353 w 1397026"/>
                <a:gd name="connsiteY0" fmla="*/ 0 h 708138"/>
                <a:gd name="connsiteX1" fmla="*/ 1034880 w 1397026"/>
                <a:gd name="connsiteY1" fmla="*/ 45976 h 708138"/>
                <a:gd name="connsiteX2" fmla="*/ 1174743 w 1397026"/>
                <a:gd name="connsiteY2" fmla="*/ 174635 h 708138"/>
                <a:gd name="connsiteX3" fmla="*/ 1226312 w 1397026"/>
                <a:gd name="connsiteY3" fmla="*/ 62974 h 708138"/>
                <a:gd name="connsiteX4" fmla="*/ 1246649 w 1397026"/>
                <a:gd name="connsiteY4" fmla="*/ 188546 h 708138"/>
                <a:gd name="connsiteX5" fmla="*/ 1292496 w 1397026"/>
                <a:gd name="connsiteY5" fmla="*/ 203305 h 708138"/>
                <a:gd name="connsiteX6" fmla="*/ 1333705 w 1397026"/>
                <a:gd name="connsiteY6" fmla="*/ 65452 h 708138"/>
                <a:gd name="connsiteX7" fmla="*/ 1359142 w 1397026"/>
                <a:gd name="connsiteY7" fmla="*/ 126962 h 708138"/>
                <a:gd name="connsiteX8" fmla="*/ 1323497 w 1397026"/>
                <a:gd name="connsiteY8" fmla="*/ 129126 h 708138"/>
                <a:gd name="connsiteX9" fmla="*/ 1397027 w 1397026"/>
                <a:gd name="connsiteY9" fmla="*/ 216754 h 708138"/>
                <a:gd name="connsiteX10" fmla="*/ 1337187 w 1397026"/>
                <a:gd name="connsiteY10" fmla="*/ 248204 h 708138"/>
                <a:gd name="connsiteX11" fmla="*/ 1373527 w 1397026"/>
                <a:gd name="connsiteY11" fmla="*/ 279888 h 708138"/>
                <a:gd name="connsiteX12" fmla="*/ 1269692 w 1397026"/>
                <a:gd name="connsiteY12" fmla="*/ 335524 h 708138"/>
                <a:gd name="connsiteX13" fmla="*/ 1286780 w 1397026"/>
                <a:gd name="connsiteY13" fmla="*/ 400356 h 708138"/>
                <a:gd name="connsiteX14" fmla="*/ 1130058 w 1397026"/>
                <a:gd name="connsiteY14" fmla="*/ 357547 h 708138"/>
                <a:gd name="connsiteX15" fmla="*/ 1183485 w 1397026"/>
                <a:gd name="connsiteY15" fmla="*/ 420447 h 708138"/>
                <a:gd name="connsiteX16" fmla="*/ 1115678 w 1397026"/>
                <a:gd name="connsiteY16" fmla="*/ 429954 h 708138"/>
                <a:gd name="connsiteX17" fmla="*/ 1131448 w 1397026"/>
                <a:gd name="connsiteY17" fmla="*/ 498647 h 708138"/>
                <a:gd name="connsiteX18" fmla="*/ 1032715 w 1397026"/>
                <a:gd name="connsiteY18" fmla="*/ 490222 h 708138"/>
                <a:gd name="connsiteX19" fmla="*/ 1032407 w 1397026"/>
                <a:gd name="connsiteY19" fmla="*/ 608685 h 708138"/>
                <a:gd name="connsiteX20" fmla="*/ 975194 w 1397026"/>
                <a:gd name="connsiteY20" fmla="*/ 587973 h 708138"/>
                <a:gd name="connsiteX21" fmla="*/ 960814 w 1397026"/>
                <a:gd name="connsiteY21" fmla="*/ 696775 h 708138"/>
                <a:gd name="connsiteX22" fmla="*/ 901744 w 1397026"/>
                <a:gd name="connsiteY22" fmla="*/ 696621 h 708138"/>
                <a:gd name="connsiteX23" fmla="*/ 888908 w 1397026"/>
                <a:gd name="connsiteY23" fmla="*/ 673750 h 708138"/>
                <a:gd name="connsiteX24" fmla="*/ 845922 w 1397026"/>
                <a:gd name="connsiteY24" fmla="*/ 708139 h 708138"/>
                <a:gd name="connsiteX25" fmla="*/ 740770 w 1397026"/>
                <a:gd name="connsiteY25" fmla="*/ 631482 h 708138"/>
                <a:gd name="connsiteX26" fmla="*/ 671183 w 1397026"/>
                <a:gd name="connsiteY26" fmla="*/ 631249 h 708138"/>
                <a:gd name="connsiteX27" fmla="*/ 671725 w 1397026"/>
                <a:gd name="connsiteY27" fmla="*/ 540841 h 708138"/>
                <a:gd name="connsiteX28" fmla="*/ 574307 w 1397026"/>
                <a:gd name="connsiteY28" fmla="*/ 641912 h 708138"/>
                <a:gd name="connsiteX29" fmla="*/ 563792 w 1397026"/>
                <a:gd name="connsiteY29" fmla="*/ 596164 h 708138"/>
                <a:gd name="connsiteX30" fmla="*/ 559152 w 1397026"/>
                <a:gd name="connsiteY30" fmla="*/ 631015 h 708138"/>
                <a:gd name="connsiteX31" fmla="*/ 464283 w 1397026"/>
                <a:gd name="connsiteY31" fmla="*/ 631323 h 708138"/>
                <a:gd name="connsiteX32" fmla="*/ 452684 w 1397026"/>
                <a:gd name="connsiteY32" fmla="*/ 567033 h 708138"/>
                <a:gd name="connsiteX33" fmla="*/ 413329 w 1397026"/>
                <a:gd name="connsiteY33" fmla="*/ 597013 h 708138"/>
                <a:gd name="connsiteX34" fmla="*/ 425081 w 1397026"/>
                <a:gd name="connsiteY34" fmla="*/ 483034 h 708138"/>
                <a:gd name="connsiteX35" fmla="*/ 367869 w 1397026"/>
                <a:gd name="connsiteY35" fmla="*/ 488981 h 708138"/>
                <a:gd name="connsiteX36" fmla="*/ 361913 w 1397026"/>
                <a:gd name="connsiteY36" fmla="*/ 379872 h 708138"/>
                <a:gd name="connsiteX37" fmla="*/ 233028 w 1397026"/>
                <a:gd name="connsiteY37" fmla="*/ 482413 h 708138"/>
                <a:gd name="connsiteX38" fmla="*/ 264803 w 1397026"/>
                <a:gd name="connsiteY38" fmla="*/ 585034 h 708138"/>
                <a:gd name="connsiteX39" fmla="*/ 164912 w 1397026"/>
                <a:gd name="connsiteY39" fmla="*/ 529010 h 708138"/>
                <a:gd name="connsiteX40" fmla="*/ 220734 w 1397026"/>
                <a:gd name="connsiteY40" fmla="*/ 642910 h 708138"/>
                <a:gd name="connsiteX41" fmla="*/ 202564 w 1397026"/>
                <a:gd name="connsiteY41" fmla="*/ 649631 h 708138"/>
                <a:gd name="connsiteX42" fmla="*/ 124707 w 1397026"/>
                <a:gd name="connsiteY42" fmla="*/ 587119 h 708138"/>
                <a:gd name="connsiteX43" fmla="*/ 139863 w 1397026"/>
                <a:gd name="connsiteY43" fmla="*/ 685103 h 708138"/>
                <a:gd name="connsiteX44" fmla="*/ 91000 w 1397026"/>
                <a:gd name="connsiteY44" fmla="*/ 644459 h 708138"/>
                <a:gd name="connsiteX45" fmla="*/ 87443 w 1397026"/>
                <a:gd name="connsiteY45" fmla="*/ 633949 h 708138"/>
                <a:gd name="connsiteX46" fmla="*/ 84969 w 1397026"/>
                <a:gd name="connsiteY46" fmla="*/ 683326 h 708138"/>
                <a:gd name="connsiteX47" fmla="*/ 62239 w 1397026"/>
                <a:gd name="connsiteY47" fmla="*/ 685411 h 708138"/>
                <a:gd name="connsiteX48" fmla="*/ 0 w 1397026"/>
                <a:gd name="connsiteY48" fmla="*/ 615863 h 708138"/>
                <a:gd name="connsiteX49" fmla="*/ 314059 w 1397026"/>
                <a:gd name="connsiteY49" fmla="*/ 202992 h 708138"/>
                <a:gd name="connsiteX50" fmla="*/ 328518 w 1397026"/>
                <a:gd name="connsiteY50" fmla="*/ 186763 h 708138"/>
                <a:gd name="connsiteX51" fmla="*/ 330685 w 1397026"/>
                <a:gd name="connsiteY51" fmla="*/ 274237 h 708138"/>
                <a:gd name="connsiteX52" fmla="*/ 378618 w 1397026"/>
                <a:gd name="connsiteY52" fmla="*/ 203146 h 708138"/>
                <a:gd name="connsiteX53" fmla="*/ 380476 w 1397026"/>
                <a:gd name="connsiteY53" fmla="*/ 293172 h 708138"/>
                <a:gd name="connsiteX54" fmla="*/ 495830 w 1397026"/>
                <a:gd name="connsiteY54" fmla="*/ 190010 h 708138"/>
                <a:gd name="connsiteX55" fmla="*/ 499233 w 1397026"/>
                <a:gd name="connsiteY55" fmla="*/ 284440 h 708138"/>
                <a:gd name="connsiteX56" fmla="*/ 558611 w 1397026"/>
                <a:gd name="connsiteY56" fmla="*/ 217985 h 708138"/>
                <a:gd name="connsiteX57" fmla="*/ 571367 w 1397026"/>
                <a:gd name="connsiteY57" fmla="*/ 333816 h 708138"/>
                <a:gd name="connsiteX58" fmla="*/ 618605 w 1397026"/>
                <a:gd name="connsiteY58" fmla="*/ 269601 h 708138"/>
                <a:gd name="connsiteX59" fmla="*/ 634456 w 1397026"/>
                <a:gd name="connsiteY59" fmla="*/ 329641 h 708138"/>
                <a:gd name="connsiteX60" fmla="*/ 688579 w 1397026"/>
                <a:gd name="connsiteY60" fmla="*/ 193098 h 708138"/>
                <a:gd name="connsiteX61" fmla="*/ 768293 w 1397026"/>
                <a:gd name="connsiteY61" fmla="*/ 339610 h 708138"/>
                <a:gd name="connsiteX62" fmla="*/ 783448 w 1397026"/>
                <a:gd name="connsiteY62" fmla="*/ 265351 h 708138"/>
                <a:gd name="connsiteX63" fmla="*/ 868030 w 1397026"/>
                <a:gd name="connsiteY63" fmla="*/ 273235 h 708138"/>
                <a:gd name="connsiteX64" fmla="*/ 812283 w 1397026"/>
                <a:gd name="connsiteY64" fmla="*/ 180121 h 708138"/>
                <a:gd name="connsiteX65" fmla="*/ 854728 w 1397026"/>
                <a:gd name="connsiteY65" fmla="*/ 192482 h 708138"/>
                <a:gd name="connsiteX66" fmla="*/ 835708 w 1397026"/>
                <a:gd name="connsiteY66" fmla="*/ 142952 h 708138"/>
                <a:gd name="connsiteX67" fmla="*/ 892693 w 1397026"/>
                <a:gd name="connsiteY67" fmla="*/ 152072 h 708138"/>
                <a:gd name="connsiteX68" fmla="*/ 821100 w 1397026"/>
                <a:gd name="connsiteY68" fmla="*/ 29132 h 708138"/>
                <a:gd name="connsiteX69" fmla="*/ 876227 w 1397026"/>
                <a:gd name="connsiteY69" fmla="*/ 26739 h 708138"/>
                <a:gd name="connsiteX70" fmla="*/ 954550 w 1397026"/>
                <a:gd name="connsiteY70" fmla="*/ 66614 h 708138"/>
                <a:gd name="connsiteX71" fmla="*/ 931353 w 1397026"/>
                <a:gd name="connsiteY71" fmla="*/ 0 h 7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397026" h="708138">
                  <a:moveTo>
                    <a:pt x="931353" y="0"/>
                  </a:moveTo>
                  <a:cubicBezTo>
                    <a:pt x="965294" y="16537"/>
                    <a:pt x="999548" y="32532"/>
                    <a:pt x="1034880" y="45976"/>
                  </a:cubicBezTo>
                  <a:cubicBezTo>
                    <a:pt x="1069209" y="100530"/>
                    <a:pt x="1124490" y="136156"/>
                    <a:pt x="1174743" y="174635"/>
                  </a:cubicBezTo>
                  <a:cubicBezTo>
                    <a:pt x="1192372" y="137620"/>
                    <a:pt x="1206752" y="99061"/>
                    <a:pt x="1226312" y="62974"/>
                  </a:cubicBezTo>
                  <a:cubicBezTo>
                    <a:pt x="1230257" y="104780"/>
                    <a:pt x="1224227" y="150990"/>
                    <a:pt x="1246649" y="188546"/>
                  </a:cubicBezTo>
                  <a:cubicBezTo>
                    <a:pt x="1256081" y="205003"/>
                    <a:pt x="1276184" y="202610"/>
                    <a:pt x="1292496" y="203305"/>
                  </a:cubicBezTo>
                  <a:cubicBezTo>
                    <a:pt x="1275796" y="152305"/>
                    <a:pt x="1311362" y="108027"/>
                    <a:pt x="1333705" y="65452"/>
                  </a:cubicBezTo>
                  <a:cubicBezTo>
                    <a:pt x="1342983" y="85543"/>
                    <a:pt x="1351487" y="106096"/>
                    <a:pt x="1359142" y="126962"/>
                  </a:cubicBezTo>
                  <a:cubicBezTo>
                    <a:pt x="1347155" y="127582"/>
                    <a:pt x="1335249" y="128352"/>
                    <a:pt x="1323497" y="129126"/>
                  </a:cubicBezTo>
                  <a:cubicBezTo>
                    <a:pt x="1334320" y="168073"/>
                    <a:pt x="1368495" y="191177"/>
                    <a:pt x="1397027" y="216754"/>
                  </a:cubicBezTo>
                  <a:cubicBezTo>
                    <a:pt x="1377079" y="227264"/>
                    <a:pt x="1357055" y="237694"/>
                    <a:pt x="1337187" y="248204"/>
                  </a:cubicBezTo>
                  <a:cubicBezTo>
                    <a:pt x="1349173" y="258714"/>
                    <a:pt x="1361387" y="269298"/>
                    <a:pt x="1373527" y="279888"/>
                  </a:cubicBezTo>
                  <a:cubicBezTo>
                    <a:pt x="1345690" y="310101"/>
                    <a:pt x="1306728" y="321460"/>
                    <a:pt x="1269692" y="335524"/>
                  </a:cubicBezTo>
                  <a:cubicBezTo>
                    <a:pt x="1274947" y="357239"/>
                    <a:pt x="1280670" y="378800"/>
                    <a:pt x="1286780" y="400356"/>
                  </a:cubicBezTo>
                  <a:cubicBezTo>
                    <a:pt x="1233277" y="390695"/>
                    <a:pt x="1182403" y="371298"/>
                    <a:pt x="1130058" y="357547"/>
                  </a:cubicBezTo>
                  <a:cubicBezTo>
                    <a:pt x="1148923" y="377330"/>
                    <a:pt x="1178305" y="390928"/>
                    <a:pt x="1183485" y="420447"/>
                  </a:cubicBezTo>
                  <a:cubicBezTo>
                    <a:pt x="1175677" y="453520"/>
                    <a:pt x="1137484" y="431652"/>
                    <a:pt x="1115678" y="429954"/>
                  </a:cubicBezTo>
                  <a:cubicBezTo>
                    <a:pt x="1122175" y="452517"/>
                    <a:pt x="1127818" y="475389"/>
                    <a:pt x="1131448" y="498647"/>
                  </a:cubicBezTo>
                  <a:cubicBezTo>
                    <a:pt x="1098436" y="496870"/>
                    <a:pt x="1065499" y="494090"/>
                    <a:pt x="1032715" y="490222"/>
                  </a:cubicBezTo>
                  <a:cubicBezTo>
                    <a:pt x="1032560" y="529631"/>
                    <a:pt x="1032869" y="569118"/>
                    <a:pt x="1032407" y="608685"/>
                  </a:cubicBezTo>
                  <a:cubicBezTo>
                    <a:pt x="1013000" y="602425"/>
                    <a:pt x="993980" y="595549"/>
                    <a:pt x="975194" y="587973"/>
                  </a:cubicBezTo>
                  <a:cubicBezTo>
                    <a:pt x="970635" y="624293"/>
                    <a:pt x="968161" y="660842"/>
                    <a:pt x="960814" y="696775"/>
                  </a:cubicBezTo>
                  <a:cubicBezTo>
                    <a:pt x="941099" y="696775"/>
                    <a:pt x="921384" y="696695"/>
                    <a:pt x="901744" y="696621"/>
                  </a:cubicBezTo>
                  <a:cubicBezTo>
                    <a:pt x="897337" y="688971"/>
                    <a:pt x="893086" y="681320"/>
                    <a:pt x="888908" y="673750"/>
                  </a:cubicBezTo>
                  <a:cubicBezTo>
                    <a:pt x="875069" y="685803"/>
                    <a:pt x="862160" y="699406"/>
                    <a:pt x="845922" y="708139"/>
                  </a:cubicBezTo>
                  <a:cubicBezTo>
                    <a:pt x="798837" y="706669"/>
                    <a:pt x="763346" y="669346"/>
                    <a:pt x="740770" y="631482"/>
                  </a:cubicBezTo>
                  <a:cubicBezTo>
                    <a:pt x="717499" y="631095"/>
                    <a:pt x="694302" y="631095"/>
                    <a:pt x="671183" y="631249"/>
                  </a:cubicBezTo>
                  <a:cubicBezTo>
                    <a:pt x="671030" y="601114"/>
                    <a:pt x="671183" y="570975"/>
                    <a:pt x="671725" y="540841"/>
                  </a:cubicBezTo>
                  <a:cubicBezTo>
                    <a:pt x="646208" y="579479"/>
                    <a:pt x="624561" y="631636"/>
                    <a:pt x="574307" y="641912"/>
                  </a:cubicBezTo>
                  <a:cubicBezTo>
                    <a:pt x="570751" y="626612"/>
                    <a:pt x="567194" y="611311"/>
                    <a:pt x="563792" y="596164"/>
                  </a:cubicBezTo>
                  <a:cubicBezTo>
                    <a:pt x="562635" y="604897"/>
                    <a:pt x="560315" y="622283"/>
                    <a:pt x="559152" y="631015"/>
                  </a:cubicBezTo>
                  <a:cubicBezTo>
                    <a:pt x="527452" y="631249"/>
                    <a:pt x="495830" y="631249"/>
                    <a:pt x="464283" y="631323"/>
                  </a:cubicBezTo>
                  <a:cubicBezTo>
                    <a:pt x="458948" y="610149"/>
                    <a:pt x="454771" y="588668"/>
                    <a:pt x="452684" y="567033"/>
                  </a:cubicBezTo>
                  <a:cubicBezTo>
                    <a:pt x="441240" y="578545"/>
                    <a:pt x="431653" y="596552"/>
                    <a:pt x="413329" y="597013"/>
                  </a:cubicBezTo>
                  <a:cubicBezTo>
                    <a:pt x="364015" y="586111"/>
                    <a:pt x="404501" y="519927"/>
                    <a:pt x="425081" y="483034"/>
                  </a:cubicBezTo>
                  <a:cubicBezTo>
                    <a:pt x="405908" y="484965"/>
                    <a:pt x="386889" y="486976"/>
                    <a:pt x="367869" y="488981"/>
                  </a:cubicBezTo>
                  <a:cubicBezTo>
                    <a:pt x="367948" y="452507"/>
                    <a:pt x="365857" y="416112"/>
                    <a:pt x="361913" y="379872"/>
                  </a:cubicBezTo>
                  <a:cubicBezTo>
                    <a:pt x="221923" y="436596"/>
                    <a:pt x="240189" y="441106"/>
                    <a:pt x="233028" y="482413"/>
                  </a:cubicBezTo>
                  <a:cubicBezTo>
                    <a:pt x="224954" y="519513"/>
                    <a:pt x="259362" y="529891"/>
                    <a:pt x="264803" y="585034"/>
                  </a:cubicBezTo>
                  <a:cubicBezTo>
                    <a:pt x="232338" y="567638"/>
                    <a:pt x="222114" y="559786"/>
                    <a:pt x="164912" y="529010"/>
                  </a:cubicBezTo>
                  <a:cubicBezTo>
                    <a:pt x="184240" y="566566"/>
                    <a:pt x="204809" y="603656"/>
                    <a:pt x="220734" y="642910"/>
                  </a:cubicBezTo>
                  <a:cubicBezTo>
                    <a:pt x="216174" y="644607"/>
                    <a:pt x="207129" y="647934"/>
                    <a:pt x="202564" y="649631"/>
                  </a:cubicBezTo>
                  <a:cubicBezTo>
                    <a:pt x="170374" y="651191"/>
                    <a:pt x="142591" y="611905"/>
                    <a:pt x="124707" y="587119"/>
                  </a:cubicBezTo>
                  <a:cubicBezTo>
                    <a:pt x="129113" y="619959"/>
                    <a:pt x="146201" y="651409"/>
                    <a:pt x="139863" y="685103"/>
                  </a:cubicBezTo>
                  <a:cubicBezTo>
                    <a:pt x="122621" y="672662"/>
                    <a:pt x="106383" y="658905"/>
                    <a:pt x="91000" y="644459"/>
                  </a:cubicBezTo>
                  <a:cubicBezTo>
                    <a:pt x="90071" y="641833"/>
                    <a:pt x="88372" y="636575"/>
                    <a:pt x="87443" y="633949"/>
                  </a:cubicBezTo>
                  <a:cubicBezTo>
                    <a:pt x="86747" y="650332"/>
                    <a:pt x="86132" y="666789"/>
                    <a:pt x="84969" y="683326"/>
                  </a:cubicBezTo>
                  <a:cubicBezTo>
                    <a:pt x="79247" y="683787"/>
                    <a:pt x="67882" y="684870"/>
                    <a:pt x="62239" y="685411"/>
                  </a:cubicBezTo>
                  <a:cubicBezTo>
                    <a:pt x="35104" y="668874"/>
                    <a:pt x="17087" y="641753"/>
                    <a:pt x="0" y="615863"/>
                  </a:cubicBezTo>
                  <a:cubicBezTo>
                    <a:pt x="187711" y="470720"/>
                    <a:pt x="242604" y="365171"/>
                    <a:pt x="314059" y="202992"/>
                  </a:cubicBezTo>
                  <a:cubicBezTo>
                    <a:pt x="318773" y="197507"/>
                    <a:pt x="323571" y="192095"/>
                    <a:pt x="328518" y="186763"/>
                  </a:cubicBezTo>
                  <a:cubicBezTo>
                    <a:pt x="329448" y="215895"/>
                    <a:pt x="329835" y="245026"/>
                    <a:pt x="330685" y="274237"/>
                  </a:cubicBezTo>
                  <a:cubicBezTo>
                    <a:pt x="349550" y="252602"/>
                    <a:pt x="364625" y="228108"/>
                    <a:pt x="378618" y="203146"/>
                  </a:cubicBezTo>
                  <a:cubicBezTo>
                    <a:pt x="378539" y="233127"/>
                    <a:pt x="378926" y="263186"/>
                    <a:pt x="380476" y="293172"/>
                  </a:cubicBezTo>
                  <a:cubicBezTo>
                    <a:pt x="421297" y="261489"/>
                    <a:pt x="457558" y="224633"/>
                    <a:pt x="495830" y="190010"/>
                  </a:cubicBezTo>
                  <a:cubicBezTo>
                    <a:pt x="497141" y="221460"/>
                    <a:pt x="497529" y="252990"/>
                    <a:pt x="499233" y="284440"/>
                  </a:cubicBezTo>
                  <a:cubicBezTo>
                    <a:pt x="524824" y="265919"/>
                    <a:pt x="523380" y="272476"/>
                    <a:pt x="558611" y="217985"/>
                  </a:cubicBezTo>
                  <a:cubicBezTo>
                    <a:pt x="561085" y="256698"/>
                    <a:pt x="560236" y="296265"/>
                    <a:pt x="571367" y="333816"/>
                  </a:cubicBezTo>
                  <a:cubicBezTo>
                    <a:pt x="594925" y="344883"/>
                    <a:pt x="599145" y="305953"/>
                    <a:pt x="618605" y="269601"/>
                  </a:cubicBezTo>
                  <a:cubicBezTo>
                    <a:pt x="624636" y="289384"/>
                    <a:pt x="629508" y="309475"/>
                    <a:pt x="634456" y="329641"/>
                  </a:cubicBezTo>
                  <a:cubicBezTo>
                    <a:pt x="671566" y="294016"/>
                    <a:pt x="682703" y="242167"/>
                    <a:pt x="688579" y="193098"/>
                  </a:cubicBezTo>
                  <a:cubicBezTo>
                    <a:pt x="718194" y="240310"/>
                    <a:pt x="732882" y="295947"/>
                    <a:pt x="768293" y="339610"/>
                  </a:cubicBezTo>
                  <a:cubicBezTo>
                    <a:pt x="777264" y="315810"/>
                    <a:pt x="781824" y="290620"/>
                    <a:pt x="783448" y="265351"/>
                  </a:cubicBezTo>
                  <a:cubicBezTo>
                    <a:pt x="811280" y="270375"/>
                    <a:pt x="839578" y="272768"/>
                    <a:pt x="868030" y="273235"/>
                  </a:cubicBezTo>
                  <a:cubicBezTo>
                    <a:pt x="845455" y="244719"/>
                    <a:pt x="824811" y="214431"/>
                    <a:pt x="812283" y="180121"/>
                  </a:cubicBezTo>
                  <a:cubicBezTo>
                    <a:pt x="826355" y="184063"/>
                    <a:pt x="840582" y="188312"/>
                    <a:pt x="854728" y="192482"/>
                  </a:cubicBezTo>
                  <a:cubicBezTo>
                    <a:pt x="848310" y="175872"/>
                    <a:pt x="842047" y="159409"/>
                    <a:pt x="835708" y="142952"/>
                  </a:cubicBezTo>
                  <a:cubicBezTo>
                    <a:pt x="854574" y="146199"/>
                    <a:pt x="873594" y="149212"/>
                    <a:pt x="892693" y="152072"/>
                  </a:cubicBezTo>
                  <a:cubicBezTo>
                    <a:pt x="876301" y="107019"/>
                    <a:pt x="845996" y="69468"/>
                    <a:pt x="821100" y="29132"/>
                  </a:cubicBezTo>
                  <a:cubicBezTo>
                    <a:pt x="838962" y="26659"/>
                    <a:pt x="858832" y="16691"/>
                    <a:pt x="876227" y="26739"/>
                  </a:cubicBezTo>
                  <a:cubicBezTo>
                    <a:pt x="902279" y="39954"/>
                    <a:pt x="927021" y="55950"/>
                    <a:pt x="954550" y="66614"/>
                  </a:cubicBezTo>
                  <a:cubicBezTo>
                    <a:pt x="948366" y="43811"/>
                    <a:pt x="940398" y="21715"/>
                    <a:pt x="931353" y="0"/>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1201A06-9F72-BCF9-C828-6CC43267A012}"/>
                </a:ext>
              </a:extLst>
            </p:cNvPr>
            <p:cNvSpPr/>
            <p:nvPr/>
          </p:nvSpPr>
          <p:spPr>
            <a:xfrm>
              <a:off x="459988" y="4353135"/>
              <a:ext cx="1664886" cy="4531700"/>
            </a:xfrm>
            <a:custGeom>
              <a:avLst/>
              <a:gdLst>
                <a:gd name="connsiteX0" fmla="*/ 1094 w 1664886"/>
                <a:gd name="connsiteY0" fmla="*/ 10 h 4531700"/>
                <a:gd name="connsiteX1" fmla="*/ 133689 w 1664886"/>
                <a:gd name="connsiteY1" fmla="*/ 108271 h 4531700"/>
                <a:gd name="connsiteX2" fmla="*/ 125955 w 1664886"/>
                <a:gd name="connsiteY2" fmla="*/ 65536 h 4531700"/>
                <a:gd name="connsiteX3" fmla="*/ 211774 w 1664886"/>
                <a:gd name="connsiteY3" fmla="*/ 111666 h 4531700"/>
                <a:gd name="connsiteX4" fmla="*/ 267134 w 1664886"/>
                <a:gd name="connsiteY4" fmla="*/ 275102 h 4531700"/>
                <a:gd name="connsiteX5" fmla="*/ 280203 w 1664886"/>
                <a:gd name="connsiteY5" fmla="*/ 343488 h 4531700"/>
                <a:gd name="connsiteX6" fmla="*/ 163225 w 1664886"/>
                <a:gd name="connsiteY6" fmla="*/ 222866 h 4531700"/>
                <a:gd name="connsiteX7" fmla="*/ 278733 w 1664886"/>
                <a:gd name="connsiteY7" fmla="*/ 619200 h 4531700"/>
                <a:gd name="connsiteX8" fmla="*/ 116830 w 1664886"/>
                <a:gd name="connsiteY8" fmla="*/ 304695 h 4531700"/>
                <a:gd name="connsiteX9" fmla="*/ 222985 w 1664886"/>
                <a:gd name="connsiteY9" fmla="*/ 646862 h 4531700"/>
                <a:gd name="connsiteX10" fmla="*/ 503798 w 1664886"/>
                <a:gd name="connsiteY10" fmla="*/ 945292 h 4531700"/>
                <a:gd name="connsiteX11" fmla="*/ 675516 w 1664886"/>
                <a:gd name="connsiteY11" fmla="*/ 1091183 h 4531700"/>
                <a:gd name="connsiteX12" fmla="*/ 1568740 w 1664886"/>
                <a:gd name="connsiteY12" fmla="*/ 1610924 h 4531700"/>
                <a:gd name="connsiteX13" fmla="*/ 1632136 w 1664886"/>
                <a:gd name="connsiteY13" fmla="*/ 2946592 h 4531700"/>
                <a:gd name="connsiteX14" fmla="*/ 1560851 w 1664886"/>
                <a:gd name="connsiteY14" fmla="*/ 2694993 h 4531700"/>
                <a:gd name="connsiteX15" fmla="*/ 1507116 w 1664886"/>
                <a:gd name="connsiteY15" fmla="*/ 3373544 h 4531700"/>
                <a:gd name="connsiteX16" fmla="*/ 1271147 w 1664886"/>
                <a:gd name="connsiteY16" fmla="*/ 4050131 h 4531700"/>
                <a:gd name="connsiteX17" fmla="*/ 1158574 w 1664886"/>
                <a:gd name="connsiteY17" fmla="*/ 4277163 h 4531700"/>
                <a:gd name="connsiteX18" fmla="*/ 1095406 w 1664886"/>
                <a:gd name="connsiteY18" fmla="*/ 4376382 h 4531700"/>
                <a:gd name="connsiteX19" fmla="*/ 856268 w 1664886"/>
                <a:gd name="connsiteY19" fmla="*/ 4508443 h 4531700"/>
                <a:gd name="connsiteX20" fmla="*/ 572360 w 1664886"/>
                <a:gd name="connsiteY20" fmla="*/ 4523589 h 4531700"/>
                <a:gd name="connsiteX21" fmla="*/ 526512 w 1664886"/>
                <a:gd name="connsiteY21" fmla="*/ 4531701 h 4531700"/>
                <a:gd name="connsiteX22" fmla="*/ 724368 w 1664886"/>
                <a:gd name="connsiteY22" fmla="*/ 4431011 h 4531700"/>
                <a:gd name="connsiteX23" fmla="*/ 587903 w 1664886"/>
                <a:gd name="connsiteY23" fmla="*/ 4415403 h 4531700"/>
                <a:gd name="connsiteX24" fmla="*/ 1223303 w 1664886"/>
                <a:gd name="connsiteY24" fmla="*/ 3615626 h 4531700"/>
                <a:gd name="connsiteX25" fmla="*/ 1429663 w 1664886"/>
                <a:gd name="connsiteY25" fmla="*/ 2883226 h 4531700"/>
                <a:gd name="connsiteX26" fmla="*/ 812682 w 1664886"/>
                <a:gd name="connsiteY26" fmla="*/ 1231891 h 4531700"/>
                <a:gd name="connsiteX27" fmla="*/ 494445 w 1664886"/>
                <a:gd name="connsiteY27" fmla="*/ 1077033 h 4531700"/>
                <a:gd name="connsiteX28" fmla="*/ 400818 w 1664886"/>
                <a:gd name="connsiteY28" fmla="*/ 978280 h 4531700"/>
                <a:gd name="connsiteX29" fmla="*/ 348473 w 1664886"/>
                <a:gd name="connsiteY29" fmla="*/ 927896 h 4531700"/>
                <a:gd name="connsiteX30" fmla="*/ 82889 w 1664886"/>
                <a:gd name="connsiteY30" fmla="*/ 438835 h 4531700"/>
                <a:gd name="connsiteX31" fmla="*/ 3175 w 1664886"/>
                <a:gd name="connsiteY31" fmla="*/ 119386 h 4531700"/>
                <a:gd name="connsiteX32" fmla="*/ 1105 w 1664886"/>
                <a:gd name="connsiteY32" fmla="*/ 0 h 453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64886" h="4531700">
                  <a:moveTo>
                    <a:pt x="1094" y="10"/>
                  </a:moveTo>
                  <a:cubicBezTo>
                    <a:pt x="38671" y="43053"/>
                    <a:pt x="76631" y="90885"/>
                    <a:pt x="133689" y="108271"/>
                  </a:cubicBezTo>
                  <a:cubicBezTo>
                    <a:pt x="131216" y="93973"/>
                    <a:pt x="128588" y="79755"/>
                    <a:pt x="125955" y="65536"/>
                  </a:cubicBezTo>
                  <a:cubicBezTo>
                    <a:pt x="150464" y="87559"/>
                    <a:pt x="179537" y="104016"/>
                    <a:pt x="211774" y="111666"/>
                  </a:cubicBezTo>
                  <a:cubicBezTo>
                    <a:pt x="205218" y="177325"/>
                    <a:pt x="174940" y="230909"/>
                    <a:pt x="267134" y="275102"/>
                  </a:cubicBezTo>
                  <a:cubicBezTo>
                    <a:pt x="272469" y="297666"/>
                    <a:pt x="276105" y="320617"/>
                    <a:pt x="280203" y="343488"/>
                  </a:cubicBezTo>
                  <a:cubicBezTo>
                    <a:pt x="240232" y="304234"/>
                    <a:pt x="204279" y="261038"/>
                    <a:pt x="163225" y="222866"/>
                  </a:cubicBezTo>
                  <a:cubicBezTo>
                    <a:pt x="172965" y="290058"/>
                    <a:pt x="240810" y="486143"/>
                    <a:pt x="278733" y="619200"/>
                  </a:cubicBezTo>
                  <a:cubicBezTo>
                    <a:pt x="220283" y="516733"/>
                    <a:pt x="177451" y="405772"/>
                    <a:pt x="116830" y="304695"/>
                  </a:cubicBezTo>
                  <a:cubicBezTo>
                    <a:pt x="121374" y="334506"/>
                    <a:pt x="180975" y="560497"/>
                    <a:pt x="222985" y="646862"/>
                  </a:cubicBezTo>
                  <a:cubicBezTo>
                    <a:pt x="290252" y="768492"/>
                    <a:pt x="405685" y="850708"/>
                    <a:pt x="503798" y="945292"/>
                  </a:cubicBezTo>
                  <a:cubicBezTo>
                    <a:pt x="559620" y="995210"/>
                    <a:pt x="608950" y="1055176"/>
                    <a:pt x="675516" y="1091183"/>
                  </a:cubicBezTo>
                  <a:cubicBezTo>
                    <a:pt x="1096664" y="1237769"/>
                    <a:pt x="1335653" y="1161722"/>
                    <a:pt x="1568740" y="1610924"/>
                  </a:cubicBezTo>
                  <a:cubicBezTo>
                    <a:pt x="1677426" y="1834819"/>
                    <a:pt x="1687034" y="2792101"/>
                    <a:pt x="1632136" y="2946592"/>
                  </a:cubicBezTo>
                  <a:cubicBezTo>
                    <a:pt x="1606619" y="2863214"/>
                    <a:pt x="1590849" y="2776822"/>
                    <a:pt x="1560851" y="2694993"/>
                  </a:cubicBezTo>
                  <a:cubicBezTo>
                    <a:pt x="1531162" y="2935446"/>
                    <a:pt x="1533901" y="3328077"/>
                    <a:pt x="1507116" y="3373544"/>
                  </a:cubicBezTo>
                  <a:cubicBezTo>
                    <a:pt x="1434329" y="3501179"/>
                    <a:pt x="1384038" y="3819291"/>
                    <a:pt x="1271147" y="4050131"/>
                  </a:cubicBezTo>
                  <a:cubicBezTo>
                    <a:pt x="1237280" y="4127637"/>
                    <a:pt x="1195531" y="4201201"/>
                    <a:pt x="1158574" y="4277163"/>
                  </a:cubicBezTo>
                  <a:cubicBezTo>
                    <a:pt x="1140871" y="4311933"/>
                    <a:pt x="1129347" y="4353278"/>
                    <a:pt x="1095406" y="4376382"/>
                  </a:cubicBezTo>
                  <a:cubicBezTo>
                    <a:pt x="987207" y="4453919"/>
                    <a:pt x="931444" y="4458880"/>
                    <a:pt x="856268" y="4508443"/>
                  </a:cubicBezTo>
                  <a:cubicBezTo>
                    <a:pt x="708963" y="4525388"/>
                    <a:pt x="743329" y="4473480"/>
                    <a:pt x="572360" y="4523589"/>
                  </a:cubicBezTo>
                  <a:cubicBezTo>
                    <a:pt x="557131" y="4526528"/>
                    <a:pt x="541822" y="4529229"/>
                    <a:pt x="526512" y="4531701"/>
                  </a:cubicBezTo>
                  <a:cubicBezTo>
                    <a:pt x="592367" y="4496718"/>
                    <a:pt x="637763" y="4474462"/>
                    <a:pt x="724368" y="4431011"/>
                  </a:cubicBezTo>
                  <a:cubicBezTo>
                    <a:pt x="678749" y="4429154"/>
                    <a:pt x="630581" y="4434646"/>
                    <a:pt x="587903" y="4415403"/>
                  </a:cubicBezTo>
                  <a:cubicBezTo>
                    <a:pt x="1145113" y="4041001"/>
                    <a:pt x="953691" y="4139059"/>
                    <a:pt x="1223303" y="3615626"/>
                  </a:cubicBezTo>
                  <a:cubicBezTo>
                    <a:pt x="1397675" y="3317132"/>
                    <a:pt x="1433575" y="3349643"/>
                    <a:pt x="1429663" y="2883226"/>
                  </a:cubicBezTo>
                  <a:cubicBezTo>
                    <a:pt x="1414184" y="2220378"/>
                    <a:pt x="1760050" y="1620240"/>
                    <a:pt x="812682" y="1231891"/>
                  </a:cubicBezTo>
                  <a:cubicBezTo>
                    <a:pt x="496807" y="1097560"/>
                    <a:pt x="663195" y="1183713"/>
                    <a:pt x="494445" y="1077033"/>
                  </a:cubicBezTo>
                  <a:cubicBezTo>
                    <a:pt x="464448" y="1042957"/>
                    <a:pt x="429732" y="1013359"/>
                    <a:pt x="400818" y="978280"/>
                  </a:cubicBezTo>
                  <a:cubicBezTo>
                    <a:pt x="384580" y="960274"/>
                    <a:pt x="372211" y="936941"/>
                    <a:pt x="348473" y="927896"/>
                  </a:cubicBezTo>
                  <a:cubicBezTo>
                    <a:pt x="333806" y="882190"/>
                    <a:pt x="150941" y="643727"/>
                    <a:pt x="82889" y="438835"/>
                  </a:cubicBezTo>
                  <a:cubicBezTo>
                    <a:pt x="54755" y="360916"/>
                    <a:pt x="83558" y="308717"/>
                    <a:pt x="3175" y="119386"/>
                  </a:cubicBezTo>
                  <a:cubicBezTo>
                    <a:pt x="-1911" y="79744"/>
                    <a:pt x="489" y="39795"/>
                    <a:pt x="1105"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49A3881E-8CBB-259F-B707-032FE06D3C63}"/>
                </a:ext>
              </a:extLst>
            </p:cNvPr>
            <p:cNvSpPr/>
            <p:nvPr/>
          </p:nvSpPr>
          <p:spPr>
            <a:xfrm>
              <a:off x="2815149" y="4386357"/>
              <a:ext cx="32088" cy="86853"/>
            </a:xfrm>
            <a:custGeom>
              <a:avLst/>
              <a:gdLst>
                <a:gd name="connsiteX0" fmla="*/ 1162 w 32088"/>
                <a:gd name="connsiteY0" fmla="*/ 0 h 86853"/>
                <a:gd name="connsiteX1" fmla="*/ 32088 w 32088"/>
                <a:gd name="connsiteY1" fmla="*/ 76497 h 86853"/>
                <a:gd name="connsiteX2" fmla="*/ 26754 w 32088"/>
                <a:gd name="connsiteY2" fmla="*/ 86854 h 86853"/>
                <a:gd name="connsiteX3" fmla="*/ 0 w 32088"/>
                <a:gd name="connsiteY3" fmla="*/ 9735 h 86853"/>
                <a:gd name="connsiteX4" fmla="*/ 1162 w 32088"/>
                <a:gd name="connsiteY4" fmla="*/ 0 h 86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88" h="86853">
                  <a:moveTo>
                    <a:pt x="1162" y="0"/>
                  </a:moveTo>
                  <a:cubicBezTo>
                    <a:pt x="17167" y="22797"/>
                    <a:pt x="25825" y="49610"/>
                    <a:pt x="32088" y="76497"/>
                  </a:cubicBezTo>
                  <a:cubicBezTo>
                    <a:pt x="30772" y="79124"/>
                    <a:pt x="28070" y="84302"/>
                    <a:pt x="26754" y="86854"/>
                  </a:cubicBezTo>
                  <a:cubicBezTo>
                    <a:pt x="17400" y="61276"/>
                    <a:pt x="8355" y="35620"/>
                    <a:pt x="0" y="9735"/>
                  </a:cubicBezTo>
                  <a:lnTo>
                    <a:pt x="1162" y="0"/>
                  </a:lnTo>
                  <a:close/>
                </a:path>
              </a:pathLst>
            </a:custGeom>
            <a:solidFill>
              <a:srgbClr val="54923A"/>
            </a:solidFill>
            <a:ln w="7728" cap="flat">
              <a:solidFill>
                <a:srgbClr val="54923A"/>
              </a:solid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09FCB981-E425-97BF-C198-737B4CC4F369}"/>
                </a:ext>
              </a:extLst>
            </p:cNvPr>
            <p:cNvSpPr/>
            <p:nvPr/>
          </p:nvSpPr>
          <p:spPr>
            <a:xfrm>
              <a:off x="2577242" y="4396119"/>
              <a:ext cx="298899" cy="586583"/>
            </a:xfrm>
            <a:custGeom>
              <a:avLst/>
              <a:gdLst>
                <a:gd name="connsiteX0" fmla="*/ 237901 w 298899"/>
                <a:gd name="connsiteY0" fmla="*/ 0 h 586583"/>
                <a:gd name="connsiteX1" fmla="*/ 264655 w 298899"/>
                <a:gd name="connsiteY1" fmla="*/ 77118 h 586583"/>
                <a:gd name="connsiteX2" fmla="*/ 269990 w 298899"/>
                <a:gd name="connsiteY2" fmla="*/ 66762 h 586583"/>
                <a:gd name="connsiteX3" fmla="*/ 276408 w 298899"/>
                <a:gd name="connsiteY3" fmla="*/ 16383 h 586583"/>
                <a:gd name="connsiteX4" fmla="*/ 275633 w 298899"/>
                <a:gd name="connsiteY4" fmla="*/ 430415 h 586583"/>
                <a:gd name="connsiteX5" fmla="*/ 202336 w 298899"/>
                <a:gd name="connsiteY5" fmla="*/ 586583 h 586583"/>
                <a:gd name="connsiteX6" fmla="*/ 0 w 298899"/>
                <a:gd name="connsiteY6" fmla="*/ 228033 h 586583"/>
                <a:gd name="connsiteX7" fmla="*/ 67962 w 298899"/>
                <a:gd name="connsiteY7" fmla="*/ 136235 h 586583"/>
                <a:gd name="connsiteX8" fmla="*/ 151233 w 298899"/>
                <a:gd name="connsiteY8" fmla="*/ 157563 h 586583"/>
                <a:gd name="connsiteX9" fmla="*/ 154943 w 298899"/>
                <a:gd name="connsiteY9" fmla="*/ 42427 h 586583"/>
                <a:gd name="connsiteX10" fmla="*/ 224450 w 298899"/>
                <a:gd name="connsiteY10" fmla="*/ 116765 h 586583"/>
                <a:gd name="connsiteX11" fmla="*/ 237901 w 298899"/>
                <a:gd name="connsiteY11" fmla="*/ 0 h 58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899" h="586583">
                  <a:moveTo>
                    <a:pt x="237901" y="0"/>
                  </a:moveTo>
                  <a:cubicBezTo>
                    <a:pt x="246251" y="25884"/>
                    <a:pt x="255296" y="51541"/>
                    <a:pt x="264655" y="77118"/>
                  </a:cubicBezTo>
                  <a:cubicBezTo>
                    <a:pt x="265971" y="74566"/>
                    <a:pt x="268673" y="69394"/>
                    <a:pt x="269990" y="66762"/>
                  </a:cubicBezTo>
                  <a:cubicBezTo>
                    <a:pt x="272930" y="50072"/>
                    <a:pt x="274475" y="33148"/>
                    <a:pt x="276408" y="16383"/>
                  </a:cubicBezTo>
                  <a:cubicBezTo>
                    <a:pt x="315381" y="133954"/>
                    <a:pt x="296053" y="90249"/>
                    <a:pt x="275633" y="430415"/>
                  </a:cubicBezTo>
                  <a:cubicBezTo>
                    <a:pt x="253906" y="483655"/>
                    <a:pt x="231484" y="536819"/>
                    <a:pt x="202336" y="586583"/>
                  </a:cubicBezTo>
                  <a:cubicBezTo>
                    <a:pt x="135223" y="466964"/>
                    <a:pt x="67803" y="347345"/>
                    <a:pt x="0" y="228033"/>
                  </a:cubicBezTo>
                  <a:cubicBezTo>
                    <a:pt x="45110" y="220128"/>
                    <a:pt x="49128" y="234601"/>
                    <a:pt x="67962" y="136235"/>
                  </a:cubicBezTo>
                  <a:cubicBezTo>
                    <a:pt x="90384" y="155398"/>
                    <a:pt x="122005" y="175336"/>
                    <a:pt x="151233" y="157563"/>
                  </a:cubicBezTo>
                  <a:cubicBezTo>
                    <a:pt x="157959" y="119624"/>
                    <a:pt x="152008" y="80752"/>
                    <a:pt x="154943" y="42427"/>
                  </a:cubicBezTo>
                  <a:cubicBezTo>
                    <a:pt x="184171" y="60815"/>
                    <a:pt x="206901" y="87166"/>
                    <a:pt x="224450" y="116765"/>
                  </a:cubicBezTo>
                  <a:cubicBezTo>
                    <a:pt x="229631" y="77893"/>
                    <a:pt x="231951" y="38713"/>
                    <a:pt x="237901" y="0"/>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50CA62AF-E969-AA41-6D18-5A3F8DD2625F}"/>
                </a:ext>
              </a:extLst>
            </p:cNvPr>
            <p:cNvSpPr/>
            <p:nvPr/>
          </p:nvSpPr>
          <p:spPr>
            <a:xfrm>
              <a:off x="3354093" y="4442381"/>
              <a:ext cx="1301701" cy="1250289"/>
            </a:xfrm>
            <a:custGeom>
              <a:avLst/>
              <a:gdLst>
                <a:gd name="connsiteX0" fmla="*/ 1204130 w 1301701"/>
                <a:gd name="connsiteY0" fmla="*/ 0 h 1250289"/>
                <a:gd name="connsiteX1" fmla="*/ 1219900 w 1301701"/>
                <a:gd name="connsiteY1" fmla="*/ 3942 h 1250289"/>
                <a:gd name="connsiteX2" fmla="*/ 1250052 w 1301701"/>
                <a:gd name="connsiteY2" fmla="*/ 35933 h 1250289"/>
                <a:gd name="connsiteX3" fmla="*/ 1264432 w 1301701"/>
                <a:gd name="connsiteY3" fmla="*/ 143345 h 1250289"/>
                <a:gd name="connsiteX4" fmla="*/ 1301701 w 1301701"/>
                <a:gd name="connsiteY4" fmla="*/ 103937 h 1250289"/>
                <a:gd name="connsiteX5" fmla="*/ 1158356 w 1301701"/>
                <a:gd name="connsiteY5" fmla="*/ 354613 h 1250289"/>
                <a:gd name="connsiteX6" fmla="*/ 781362 w 1301701"/>
                <a:gd name="connsiteY6" fmla="*/ 552741 h 1250289"/>
                <a:gd name="connsiteX7" fmla="*/ 716416 w 1301701"/>
                <a:gd name="connsiteY7" fmla="*/ 580869 h 1250289"/>
                <a:gd name="connsiteX8" fmla="*/ 275096 w 1301701"/>
                <a:gd name="connsiteY8" fmla="*/ 1063134 h 1250289"/>
                <a:gd name="connsiteX9" fmla="*/ 158038 w 1301701"/>
                <a:gd name="connsiteY9" fmla="*/ 1111428 h 1250289"/>
                <a:gd name="connsiteX10" fmla="*/ 115821 w 1301701"/>
                <a:gd name="connsiteY10" fmla="*/ 1139403 h 1250289"/>
                <a:gd name="connsiteX11" fmla="*/ 69740 w 1301701"/>
                <a:gd name="connsiteY11" fmla="*/ 1250290 h 1250289"/>
                <a:gd name="connsiteX12" fmla="*/ 80102 w 1301701"/>
                <a:gd name="connsiteY12" fmla="*/ 1117227 h 1250289"/>
                <a:gd name="connsiteX13" fmla="*/ 0 w 1301701"/>
                <a:gd name="connsiteY13" fmla="*/ 781474 h 1250289"/>
                <a:gd name="connsiteX14" fmla="*/ 155172 w 1301701"/>
                <a:gd name="connsiteY14" fmla="*/ 998536 h 1250289"/>
                <a:gd name="connsiteX15" fmla="*/ 122929 w 1301701"/>
                <a:gd name="connsiteY15" fmla="*/ 1078822 h 1250289"/>
                <a:gd name="connsiteX16" fmla="*/ 249802 w 1301701"/>
                <a:gd name="connsiteY16" fmla="*/ 971877 h 1250289"/>
                <a:gd name="connsiteX17" fmla="*/ 431648 w 1301701"/>
                <a:gd name="connsiteY17" fmla="*/ 759760 h 1250289"/>
                <a:gd name="connsiteX18" fmla="*/ 752586 w 1301701"/>
                <a:gd name="connsiteY18" fmla="*/ 376328 h 1250289"/>
                <a:gd name="connsiteX19" fmla="*/ 812814 w 1301701"/>
                <a:gd name="connsiteY19" fmla="*/ 198753 h 1250289"/>
                <a:gd name="connsiteX20" fmla="*/ 863147 w 1301701"/>
                <a:gd name="connsiteY20" fmla="*/ 167070 h 1250289"/>
                <a:gd name="connsiteX21" fmla="*/ 912323 w 1301701"/>
                <a:gd name="connsiteY21" fmla="*/ 205863 h 1250289"/>
                <a:gd name="connsiteX22" fmla="*/ 787998 w 1301701"/>
                <a:gd name="connsiteY22" fmla="*/ 476010 h 1250289"/>
                <a:gd name="connsiteX23" fmla="*/ 1175353 w 1301701"/>
                <a:gd name="connsiteY23" fmla="*/ 212972 h 1250289"/>
                <a:gd name="connsiteX24" fmla="*/ 1204130 w 1301701"/>
                <a:gd name="connsiteY24" fmla="*/ 0 h 125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1701" h="1250289">
                  <a:moveTo>
                    <a:pt x="1204130" y="0"/>
                  </a:moveTo>
                  <a:cubicBezTo>
                    <a:pt x="1208073" y="1003"/>
                    <a:pt x="1215962" y="2939"/>
                    <a:pt x="1219900" y="3942"/>
                  </a:cubicBezTo>
                  <a:cubicBezTo>
                    <a:pt x="1230650" y="13370"/>
                    <a:pt x="1245338" y="21481"/>
                    <a:pt x="1250052" y="35933"/>
                  </a:cubicBezTo>
                  <a:cubicBezTo>
                    <a:pt x="1254770" y="71558"/>
                    <a:pt x="1244642" y="110887"/>
                    <a:pt x="1264432" y="143345"/>
                  </a:cubicBezTo>
                  <a:cubicBezTo>
                    <a:pt x="1276805" y="130209"/>
                    <a:pt x="1289407" y="117147"/>
                    <a:pt x="1301701" y="103937"/>
                  </a:cubicBezTo>
                  <a:cubicBezTo>
                    <a:pt x="1262887" y="192026"/>
                    <a:pt x="1221758" y="280970"/>
                    <a:pt x="1158356" y="354613"/>
                  </a:cubicBezTo>
                  <a:cubicBezTo>
                    <a:pt x="1120392" y="369845"/>
                    <a:pt x="973586" y="531960"/>
                    <a:pt x="781362" y="552741"/>
                  </a:cubicBezTo>
                  <a:cubicBezTo>
                    <a:pt x="757857" y="556449"/>
                    <a:pt x="727473" y="555138"/>
                    <a:pt x="716416" y="580869"/>
                  </a:cubicBezTo>
                  <a:cubicBezTo>
                    <a:pt x="529989" y="890366"/>
                    <a:pt x="340807" y="1000398"/>
                    <a:pt x="275096" y="1063134"/>
                  </a:cubicBezTo>
                  <a:cubicBezTo>
                    <a:pt x="233888" y="1073877"/>
                    <a:pt x="198322" y="1098292"/>
                    <a:pt x="158038" y="1111428"/>
                  </a:cubicBezTo>
                  <a:cubicBezTo>
                    <a:pt x="142808" y="1118304"/>
                    <a:pt x="121236" y="1120702"/>
                    <a:pt x="115821" y="1139403"/>
                  </a:cubicBezTo>
                  <a:cubicBezTo>
                    <a:pt x="100666" y="1176419"/>
                    <a:pt x="89381" y="1215211"/>
                    <a:pt x="69740" y="1250290"/>
                  </a:cubicBezTo>
                  <a:cubicBezTo>
                    <a:pt x="68423" y="1205624"/>
                    <a:pt x="76699" y="1161580"/>
                    <a:pt x="80102" y="1117227"/>
                  </a:cubicBezTo>
                  <a:cubicBezTo>
                    <a:pt x="95480" y="972450"/>
                    <a:pt x="13340" y="840485"/>
                    <a:pt x="0" y="781474"/>
                  </a:cubicBezTo>
                  <a:cubicBezTo>
                    <a:pt x="50567" y="854651"/>
                    <a:pt x="102678" y="926750"/>
                    <a:pt x="155172" y="998536"/>
                  </a:cubicBezTo>
                  <a:cubicBezTo>
                    <a:pt x="142108" y="1024267"/>
                    <a:pt x="132441" y="1051547"/>
                    <a:pt x="122929" y="1078822"/>
                  </a:cubicBezTo>
                  <a:cubicBezTo>
                    <a:pt x="163983" y="1041732"/>
                    <a:pt x="205658" y="1005258"/>
                    <a:pt x="249802" y="971877"/>
                  </a:cubicBezTo>
                  <a:cubicBezTo>
                    <a:pt x="401316" y="857420"/>
                    <a:pt x="374085" y="816532"/>
                    <a:pt x="431648" y="759760"/>
                  </a:cubicBezTo>
                  <a:cubicBezTo>
                    <a:pt x="503320" y="683830"/>
                    <a:pt x="721150" y="475193"/>
                    <a:pt x="752586" y="376328"/>
                  </a:cubicBezTo>
                  <a:cubicBezTo>
                    <a:pt x="752751" y="375840"/>
                    <a:pt x="811540" y="201045"/>
                    <a:pt x="812814" y="198753"/>
                  </a:cubicBezTo>
                  <a:cubicBezTo>
                    <a:pt x="827735" y="185538"/>
                    <a:pt x="845980" y="176964"/>
                    <a:pt x="863147" y="167070"/>
                  </a:cubicBezTo>
                  <a:cubicBezTo>
                    <a:pt x="879072" y="180440"/>
                    <a:pt x="895543" y="193342"/>
                    <a:pt x="912323" y="205863"/>
                  </a:cubicBezTo>
                  <a:cubicBezTo>
                    <a:pt x="866735" y="285002"/>
                    <a:pt x="802118" y="435705"/>
                    <a:pt x="787998" y="476010"/>
                  </a:cubicBezTo>
                  <a:cubicBezTo>
                    <a:pt x="915757" y="419375"/>
                    <a:pt x="1165682" y="254958"/>
                    <a:pt x="1175353" y="212972"/>
                  </a:cubicBezTo>
                  <a:cubicBezTo>
                    <a:pt x="1182838" y="180063"/>
                    <a:pt x="1190630" y="96515"/>
                    <a:pt x="1204130"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04783399-50BF-C400-613C-AF0FF0541492}"/>
                </a:ext>
              </a:extLst>
            </p:cNvPr>
            <p:cNvSpPr/>
            <p:nvPr/>
          </p:nvSpPr>
          <p:spPr>
            <a:xfrm>
              <a:off x="2202303" y="4454971"/>
              <a:ext cx="30692" cy="160883"/>
            </a:xfrm>
            <a:custGeom>
              <a:avLst/>
              <a:gdLst>
                <a:gd name="connsiteX0" fmla="*/ 0 w 30692"/>
                <a:gd name="connsiteY0" fmla="*/ 10276 h 160883"/>
                <a:gd name="connsiteX1" fmla="*/ 2240 w 30692"/>
                <a:gd name="connsiteY1" fmla="*/ 0 h 160883"/>
                <a:gd name="connsiteX2" fmla="*/ 30693 w 30692"/>
                <a:gd name="connsiteY2" fmla="*/ 159955 h 160883"/>
                <a:gd name="connsiteX3" fmla="*/ 28373 w 30692"/>
                <a:gd name="connsiteY3" fmla="*/ 160884 h 160883"/>
                <a:gd name="connsiteX4" fmla="*/ 0 w 30692"/>
                <a:gd name="connsiteY4" fmla="*/ 10276 h 1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92" h="160883">
                  <a:moveTo>
                    <a:pt x="0" y="10276"/>
                  </a:moveTo>
                  <a:cubicBezTo>
                    <a:pt x="541" y="7725"/>
                    <a:pt x="1699" y="2546"/>
                    <a:pt x="2240" y="0"/>
                  </a:cubicBezTo>
                  <a:cubicBezTo>
                    <a:pt x="7729" y="54013"/>
                    <a:pt x="23500" y="106175"/>
                    <a:pt x="30693" y="159955"/>
                  </a:cubicBezTo>
                  <a:lnTo>
                    <a:pt x="28373" y="160884"/>
                  </a:lnTo>
                  <a:cubicBezTo>
                    <a:pt x="20644" y="110345"/>
                    <a:pt x="7809" y="60735"/>
                    <a:pt x="0" y="10276"/>
                  </a:cubicBezTo>
                  <a:close/>
                </a:path>
              </a:pathLst>
            </a:custGeom>
            <a:solidFill>
              <a:srgbClr val="BFBFBF"/>
            </a:solidFill>
            <a:ln w="7728" cap="flat">
              <a:solidFill>
                <a:srgbClr val="BFBFBF"/>
              </a:solid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7F27788A-25ED-BBB3-CF48-5F04F38698FF}"/>
                </a:ext>
              </a:extLst>
            </p:cNvPr>
            <p:cNvSpPr/>
            <p:nvPr/>
          </p:nvSpPr>
          <p:spPr>
            <a:xfrm>
              <a:off x="1628510" y="4465253"/>
              <a:ext cx="843813" cy="1196742"/>
            </a:xfrm>
            <a:custGeom>
              <a:avLst/>
              <a:gdLst>
                <a:gd name="connsiteX0" fmla="*/ 543536 w 843813"/>
                <a:gd name="connsiteY0" fmla="*/ 102387 h 1196742"/>
                <a:gd name="connsiteX1" fmla="*/ 573846 w 843813"/>
                <a:gd name="connsiteY1" fmla="*/ 0 h 1196742"/>
                <a:gd name="connsiteX2" fmla="*/ 602219 w 843813"/>
                <a:gd name="connsiteY2" fmla="*/ 150608 h 1196742"/>
                <a:gd name="connsiteX3" fmla="*/ 681853 w 843813"/>
                <a:gd name="connsiteY3" fmla="*/ 89872 h 1196742"/>
                <a:gd name="connsiteX4" fmla="*/ 843677 w 843813"/>
                <a:gd name="connsiteY4" fmla="*/ 476084 h 1196742"/>
                <a:gd name="connsiteX5" fmla="*/ 736672 w 843813"/>
                <a:gd name="connsiteY5" fmla="*/ 1194424 h 1196742"/>
                <a:gd name="connsiteX6" fmla="*/ 691594 w 843813"/>
                <a:gd name="connsiteY6" fmla="*/ 1196743 h 1196742"/>
                <a:gd name="connsiteX7" fmla="*/ 684248 w 843813"/>
                <a:gd name="connsiteY7" fmla="*/ 1119471 h 1196742"/>
                <a:gd name="connsiteX8" fmla="*/ 619227 w 843813"/>
                <a:gd name="connsiteY8" fmla="*/ 1144199 h 1196742"/>
                <a:gd name="connsiteX9" fmla="*/ 617910 w 843813"/>
                <a:gd name="connsiteY9" fmla="*/ 1054873 h 1196742"/>
                <a:gd name="connsiteX10" fmla="*/ 533248 w 843813"/>
                <a:gd name="connsiteY10" fmla="*/ 1107958 h 1196742"/>
                <a:gd name="connsiteX11" fmla="*/ 522117 w 843813"/>
                <a:gd name="connsiteY11" fmla="*/ 977134 h 1196742"/>
                <a:gd name="connsiteX12" fmla="*/ 472787 w 843813"/>
                <a:gd name="connsiteY12" fmla="*/ 1001014 h 1196742"/>
                <a:gd name="connsiteX13" fmla="*/ 488638 w 843813"/>
                <a:gd name="connsiteY13" fmla="*/ 930851 h 1196742"/>
                <a:gd name="connsiteX14" fmla="*/ 401423 w 843813"/>
                <a:gd name="connsiteY14" fmla="*/ 970105 h 1196742"/>
                <a:gd name="connsiteX15" fmla="*/ 452838 w 843813"/>
                <a:gd name="connsiteY15" fmla="*/ 879230 h 1196742"/>
                <a:gd name="connsiteX16" fmla="*/ 379000 w 843813"/>
                <a:gd name="connsiteY16" fmla="*/ 899629 h 1196742"/>
                <a:gd name="connsiteX17" fmla="*/ 397558 w 843813"/>
                <a:gd name="connsiteY17" fmla="*/ 837965 h 1196742"/>
                <a:gd name="connsiteX18" fmla="*/ 229243 w 843813"/>
                <a:gd name="connsiteY18" fmla="*/ 881315 h 1196742"/>
                <a:gd name="connsiteX19" fmla="*/ 191666 w 843813"/>
                <a:gd name="connsiteY19" fmla="*/ 770890 h 1196742"/>
                <a:gd name="connsiteX20" fmla="*/ 275866 w 843813"/>
                <a:gd name="connsiteY20" fmla="*/ 807210 h 1196742"/>
                <a:gd name="connsiteX21" fmla="*/ 242620 w 843813"/>
                <a:gd name="connsiteY21" fmla="*/ 722442 h 1196742"/>
                <a:gd name="connsiteX22" fmla="*/ 324187 w 843813"/>
                <a:gd name="connsiteY22" fmla="*/ 750958 h 1196742"/>
                <a:gd name="connsiteX23" fmla="*/ 306484 w 843813"/>
                <a:gd name="connsiteY23" fmla="*/ 715799 h 1196742"/>
                <a:gd name="connsiteX24" fmla="*/ 422613 w 843813"/>
                <a:gd name="connsiteY24" fmla="*/ 738130 h 1196742"/>
                <a:gd name="connsiteX25" fmla="*/ 348388 w 843813"/>
                <a:gd name="connsiteY25" fmla="*/ 654597 h 1196742"/>
                <a:gd name="connsiteX26" fmla="*/ 507042 w 843813"/>
                <a:gd name="connsiteY26" fmla="*/ 672678 h 1196742"/>
                <a:gd name="connsiteX27" fmla="*/ 364238 w 843813"/>
                <a:gd name="connsiteY27" fmla="*/ 576317 h 1196742"/>
                <a:gd name="connsiteX28" fmla="*/ 434828 w 843813"/>
                <a:gd name="connsiteY28" fmla="*/ 567351 h 1196742"/>
                <a:gd name="connsiteX29" fmla="*/ 350553 w 843813"/>
                <a:gd name="connsiteY29" fmla="*/ 518670 h 1196742"/>
                <a:gd name="connsiteX30" fmla="*/ 473488 w 843813"/>
                <a:gd name="connsiteY30" fmla="*/ 544708 h 1196742"/>
                <a:gd name="connsiteX31" fmla="*/ 470085 w 843813"/>
                <a:gd name="connsiteY31" fmla="*/ 518823 h 1196742"/>
                <a:gd name="connsiteX32" fmla="*/ 387977 w 843813"/>
                <a:gd name="connsiteY32" fmla="*/ 467744 h 1196742"/>
                <a:gd name="connsiteX33" fmla="*/ 459415 w 843813"/>
                <a:gd name="connsiteY33" fmla="*/ 459860 h 1196742"/>
                <a:gd name="connsiteX34" fmla="*/ 431425 w 843813"/>
                <a:gd name="connsiteY34" fmla="*/ 437063 h 1196742"/>
                <a:gd name="connsiteX35" fmla="*/ 547554 w 843813"/>
                <a:gd name="connsiteY35" fmla="*/ 443631 h 1196742"/>
                <a:gd name="connsiteX36" fmla="*/ 543069 w 843813"/>
                <a:gd name="connsiteY36" fmla="*/ 422691 h 1196742"/>
                <a:gd name="connsiteX37" fmla="*/ 439621 w 843813"/>
                <a:gd name="connsiteY37" fmla="*/ 391395 h 1196742"/>
                <a:gd name="connsiteX38" fmla="*/ 486090 w 843813"/>
                <a:gd name="connsiteY38" fmla="*/ 344565 h 1196742"/>
                <a:gd name="connsiteX39" fmla="*/ 426403 w 843813"/>
                <a:gd name="connsiteY39" fmla="*/ 328569 h 1196742"/>
                <a:gd name="connsiteX40" fmla="*/ 492661 w 843813"/>
                <a:gd name="connsiteY40" fmla="*/ 279654 h 1196742"/>
                <a:gd name="connsiteX41" fmla="*/ 431892 w 843813"/>
                <a:gd name="connsiteY41" fmla="*/ 281124 h 1196742"/>
                <a:gd name="connsiteX42" fmla="*/ 482613 w 843813"/>
                <a:gd name="connsiteY42" fmla="*/ 247817 h 1196742"/>
                <a:gd name="connsiteX43" fmla="*/ 283367 w 843813"/>
                <a:gd name="connsiteY43" fmla="*/ 311566 h 1196742"/>
                <a:gd name="connsiteX44" fmla="*/ 360682 w 843813"/>
                <a:gd name="connsiteY44" fmla="*/ 312728 h 1196742"/>
                <a:gd name="connsiteX45" fmla="*/ 360836 w 843813"/>
                <a:gd name="connsiteY45" fmla="*/ 344873 h 1196742"/>
                <a:gd name="connsiteX46" fmla="*/ 255838 w 843813"/>
                <a:gd name="connsiteY46" fmla="*/ 390000 h 1196742"/>
                <a:gd name="connsiteX47" fmla="*/ 383024 w 843813"/>
                <a:gd name="connsiteY47" fmla="*/ 432654 h 1196742"/>
                <a:gd name="connsiteX48" fmla="*/ 302381 w 843813"/>
                <a:gd name="connsiteY48" fmla="*/ 443705 h 1196742"/>
                <a:gd name="connsiteX49" fmla="*/ 325424 w 843813"/>
                <a:gd name="connsiteY49" fmla="*/ 458231 h 1196742"/>
                <a:gd name="connsiteX50" fmla="*/ 249192 w 843813"/>
                <a:gd name="connsiteY50" fmla="*/ 541684 h 1196742"/>
                <a:gd name="connsiteX51" fmla="*/ 239218 w 843813"/>
                <a:gd name="connsiteY51" fmla="*/ 498488 h 1196742"/>
                <a:gd name="connsiteX52" fmla="*/ 201954 w 843813"/>
                <a:gd name="connsiteY52" fmla="*/ 513943 h 1196742"/>
                <a:gd name="connsiteX53" fmla="*/ 201333 w 843813"/>
                <a:gd name="connsiteY53" fmla="*/ 542612 h 1196742"/>
                <a:gd name="connsiteX54" fmla="*/ 172031 w 843813"/>
                <a:gd name="connsiteY54" fmla="*/ 546167 h 1196742"/>
                <a:gd name="connsiteX55" fmla="*/ 203806 w 843813"/>
                <a:gd name="connsiteY55" fmla="*/ 629004 h 1196742"/>
                <a:gd name="connsiteX56" fmla="*/ 80330 w 843813"/>
                <a:gd name="connsiteY56" fmla="*/ 593538 h 1196742"/>
                <a:gd name="connsiteX57" fmla="*/ 78940 w 843813"/>
                <a:gd name="connsiteY57" fmla="*/ 701645 h 1196742"/>
                <a:gd name="connsiteX58" fmla="*/ 0 w 843813"/>
                <a:gd name="connsiteY58" fmla="*/ 652342 h 1196742"/>
                <a:gd name="connsiteX59" fmla="*/ 43528 w 843813"/>
                <a:gd name="connsiteY59" fmla="*/ 466884 h 1196742"/>
                <a:gd name="connsiteX60" fmla="*/ 229631 w 843813"/>
                <a:gd name="connsiteY60" fmla="*/ 135689 h 1196742"/>
                <a:gd name="connsiteX61" fmla="*/ 288701 w 843813"/>
                <a:gd name="connsiteY61" fmla="*/ 196504 h 1196742"/>
                <a:gd name="connsiteX62" fmla="*/ 336794 w 843813"/>
                <a:gd name="connsiteY62" fmla="*/ 151223 h 1196742"/>
                <a:gd name="connsiteX63" fmla="*/ 370815 w 843813"/>
                <a:gd name="connsiteY63" fmla="*/ 223243 h 1196742"/>
                <a:gd name="connsiteX64" fmla="*/ 422539 w 843813"/>
                <a:gd name="connsiteY64" fmla="*/ 208022 h 1196742"/>
                <a:gd name="connsiteX65" fmla="*/ 417284 w 843813"/>
                <a:gd name="connsiteY65" fmla="*/ 117072 h 1196742"/>
                <a:gd name="connsiteX66" fmla="*/ 474730 w 843813"/>
                <a:gd name="connsiteY66" fmla="*/ 152077 h 1196742"/>
                <a:gd name="connsiteX67" fmla="*/ 481997 w 843813"/>
                <a:gd name="connsiteY67" fmla="*/ 69935 h 1196742"/>
                <a:gd name="connsiteX68" fmla="*/ 543536 w 843813"/>
                <a:gd name="connsiteY68" fmla="*/ 102398 h 119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43813" h="1196742">
                  <a:moveTo>
                    <a:pt x="543536" y="102387"/>
                  </a:moveTo>
                  <a:cubicBezTo>
                    <a:pt x="556445" y="69160"/>
                    <a:pt x="564488" y="34309"/>
                    <a:pt x="573846" y="0"/>
                  </a:cubicBezTo>
                  <a:cubicBezTo>
                    <a:pt x="581655" y="50459"/>
                    <a:pt x="594490" y="100069"/>
                    <a:pt x="602219" y="150608"/>
                  </a:cubicBezTo>
                  <a:cubicBezTo>
                    <a:pt x="628415" y="140135"/>
                    <a:pt x="635661" y="141100"/>
                    <a:pt x="681853" y="89872"/>
                  </a:cubicBezTo>
                  <a:cubicBezTo>
                    <a:pt x="838782" y="409895"/>
                    <a:pt x="845073" y="429015"/>
                    <a:pt x="843677" y="476084"/>
                  </a:cubicBezTo>
                  <a:cubicBezTo>
                    <a:pt x="840024" y="779681"/>
                    <a:pt x="845763" y="1005560"/>
                    <a:pt x="736672" y="1194424"/>
                  </a:cubicBezTo>
                  <a:cubicBezTo>
                    <a:pt x="721517" y="1195120"/>
                    <a:pt x="706521" y="1195968"/>
                    <a:pt x="691594" y="1196743"/>
                  </a:cubicBezTo>
                  <a:cubicBezTo>
                    <a:pt x="689583" y="1170933"/>
                    <a:pt x="687109" y="1145202"/>
                    <a:pt x="684248" y="1119471"/>
                  </a:cubicBezTo>
                  <a:cubicBezTo>
                    <a:pt x="665382" y="1134464"/>
                    <a:pt x="644122" y="1146284"/>
                    <a:pt x="619227" y="1144199"/>
                  </a:cubicBezTo>
                  <a:cubicBezTo>
                    <a:pt x="619147" y="1114372"/>
                    <a:pt x="618765" y="1084620"/>
                    <a:pt x="617910" y="1054873"/>
                  </a:cubicBezTo>
                  <a:cubicBezTo>
                    <a:pt x="592552" y="1076742"/>
                    <a:pt x="565878" y="1098223"/>
                    <a:pt x="533248" y="1107958"/>
                  </a:cubicBezTo>
                  <a:cubicBezTo>
                    <a:pt x="522733" y="1065150"/>
                    <a:pt x="523354" y="1020951"/>
                    <a:pt x="522117" y="977134"/>
                  </a:cubicBezTo>
                  <a:cubicBezTo>
                    <a:pt x="505725" y="985326"/>
                    <a:pt x="489259" y="993284"/>
                    <a:pt x="472787" y="1001014"/>
                  </a:cubicBezTo>
                  <a:cubicBezTo>
                    <a:pt x="477814" y="977601"/>
                    <a:pt x="483223" y="954189"/>
                    <a:pt x="488638" y="930851"/>
                  </a:cubicBezTo>
                  <a:cubicBezTo>
                    <a:pt x="460265" y="945456"/>
                    <a:pt x="431967" y="960444"/>
                    <a:pt x="401423" y="970105"/>
                  </a:cubicBezTo>
                  <a:cubicBezTo>
                    <a:pt x="414025" y="937419"/>
                    <a:pt x="434902" y="909056"/>
                    <a:pt x="452838" y="879230"/>
                  </a:cubicBezTo>
                  <a:cubicBezTo>
                    <a:pt x="428176" y="885952"/>
                    <a:pt x="403588" y="892833"/>
                    <a:pt x="379000" y="899629"/>
                  </a:cubicBezTo>
                  <a:cubicBezTo>
                    <a:pt x="385264" y="879076"/>
                    <a:pt x="391682" y="858597"/>
                    <a:pt x="397558" y="837965"/>
                  </a:cubicBezTo>
                  <a:cubicBezTo>
                    <a:pt x="323391" y="875670"/>
                    <a:pt x="345011" y="886562"/>
                    <a:pt x="229243" y="881315"/>
                  </a:cubicBezTo>
                  <a:cubicBezTo>
                    <a:pt x="217570" y="844225"/>
                    <a:pt x="202490" y="808292"/>
                    <a:pt x="191666" y="770890"/>
                  </a:cubicBezTo>
                  <a:cubicBezTo>
                    <a:pt x="220506" y="781092"/>
                    <a:pt x="247567" y="795618"/>
                    <a:pt x="275866" y="807210"/>
                  </a:cubicBezTo>
                  <a:cubicBezTo>
                    <a:pt x="264039" y="779235"/>
                    <a:pt x="251666" y="751420"/>
                    <a:pt x="242620" y="722442"/>
                  </a:cubicBezTo>
                  <a:cubicBezTo>
                    <a:pt x="269140" y="733646"/>
                    <a:pt x="295969" y="744310"/>
                    <a:pt x="324187" y="750958"/>
                  </a:cubicBezTo>
                  <a:cubicBezTo>
                    <a:pt x="318311" y="739058"/>
                    <a:pt x="312514" y="727386"/>
                    <a:pt x="306484" y="715799"/>
                  </a:cubicBezTo>
                  <a:cubicBezTo>
                    <a:pt x="340659" y="738904"/>
                    <a:pt x="383565" y="733880"/>
                    <a:pt x="422613" y="738130"/>
                  </a:cubicBezTo>
                  <a:cubicBezTo>
                    <a:pt x="397564" y="710542"/>
                    <a:pt x="368957" y="685968"/>
                    <a:pt x="348388" y="654597"/>
                  </a:cubicBezTo>
                  <a:cubicBezTo>
                    <a:pt x="399957" y="669590"/>
                    <a:pt x="453072" y="678938"/>
                    <a:pt x="507042" y="672678"/>
                  </a:cubicBezTo>
                  <a:cubicBezTo>
                    <a:pt x="463434" y="634968"/>
                    <a:pt x="411631" y="608696"/>
                    <a:pt x="364238" y="576317"/>
                  </a:cubicBezTo>
                  <a:cubicBezTo>
                    <a:pt x="387897" y="575081"/>
                    <a:pt x="411636" y="572996"/>
                    <a:pt x="434828" y="567351"/>
                  </a:cubicBezTo>
                  <a:cubicBezTo>
                    <a:pt x="406529" y="551356"/>
                    <a:pt x="375449" y="540071"/>
                    <a:pt x="350553" y="518670"/>
                  </a:cubicBezTo>
                  <a:cubicBezTo>
                    <a:pt x="392998" y="520139"/>
                    <a:pt x="430730" y="544326"/>
                    <a:pt x="473488" y="544708"/>
                  </a:cubicBezTo>
                  <a:cubicBezTo>
                    <a:pt x="472639" y="535976"/>
                    <a:pt x="471555" y="527322"/>
                    <a:pt x="470085" y="518823"/>
                  </a:cubicBezTo>
                  <a:cubicBezTo>
                    <a:pt x="444340" y="499353"/>
                    <a:pt x="414879" y="485516"/>
                    <a:pt x="387977" y="467744"/>
                  </a:cubicBezTo>
                  <a:cubicBezTo>
                    <a:pt x="411790" y="465505"/>
                    <a:pt x="435603" y="463033"/>
                    <a:pt x="459415" y="459860"/>
                  </a:cubicBezTo>
                  <a:cubicBezTo>
                    <a:pt x="449983" y="452210"/>
                    <a:pt x="440704" y="444639"/>
                    <a:pt x="431425" y="437063"/>
                  </a:cubicBezTo>
                  <a:cubicBezTo>
                    <a:pt x="469772" y="443398"/>
                    <a:pt x="508740" y="444947"/>
                    <a:pt x="547554" y="443631"/>
                  </a:cubicBezTo>
                  <a:cubicBezTo>
                    <a:pt x="546471" y="438379"/>
                    <a:pt x="544231" y="427869"/>
                    <a:pt x="543069" y="422691"/>
                  </a:cubicBezTo>
                  <a:cubicBezTo>
                    <a:pt x="509743" y="408934"/>
                    <a:pt x="473950" y="402138"/>
                    <a:pt x="439621" y="391395"/>
                  </a:cubicBezTo>
                  <a:cubicBezTo>
                    <a:pt x="457483" y="378259"/>
                    <a:pt x="473562" y="362879"/>
                    <a:pt x="486090" y="344565"/>
                  </a:cubicBezTo>
                  <a:cubicBezTo>
                    <a:pt x="466916" y="336607"/>
                    <a:pt x="446660" y="331970"/>
                    <a:pt x="426403" y="328569"/>
                  </a:cubicBezTo>
                  <a:cubicBezTo>
                    <a:pt x="447743" y="311337"/>
                    <a:pt x="470319" y="295650"/>
                    <a:pt x="492661" y="279654"/>
                  </a:cubicBezTo>
                  <a:cubicBezTo>
                    <a:pt x="472251" y="279734"/>
                    <a:pt x="452069" y="280349"/>
                    <a:pt x="431892" y="281124"/>
                  </a:cubicBezTo>
                  <a:cubicBezTo>
                    <a:pt x="448672" y="269919"/>
                    <a:pt x="465600" y="258868"/>
                    <a:pt x="482613" y="247817"/>
                  </a:cubicBezTo>
                  <a:cubicBezTo>
                    <a:pt x="409120" y="249791"/>
                    <a:pt x="436319" y="228596"/>
                    <a:pt x="283367" y="311566"/>
                  </a:cubicBezTo>
                  <a:cubicBezTo>
                    <a:pt x="309112" y="312261"/>
                    <a:pt x="334857" y="312494"/>
                    <a:pt x="360682" y="312728"/>
                  </a:cubicBezTo>
                  <a:cubicBezTo>
                    <a:pt x="360682" y="323391"/>
                    <a:pt x="360756" y="334134"/>
                    <a:pt x="360836" y="344873"/>
                  </a:cubicBezTo>
                  <a:cubicBezTo>
                    <a:pt x="325891" y="360093"/>
                    <a:pt x="290013" y="373076"/>
                    <a:pt x="255838" y="390000"/>
                  </a:cubicBezTo>
                  <a:cubicBezTo>
                    <a:pt x="299445" y="400043"/>
                    <a:pt x="342973" y="412176"/>
                    <a:pt x="383024" y="432654"/>
                  </a:cubicBezTo>
                  <a:cubicBezTo>
                    <a:pt x="355888" y="434198"/>
                    <a:pt x="328826" y="437137"/>
                    <a:pt x="302381" y="443705"/>
                  </a:cubicBezTo>
                  <a:cubicBezTo>
                    <a:pt x="308178" y="447339"/>
                    <a:pt x="319702" y="454602"/>
                    <a:pt x="325424" y="458231"/>
                  </a:cubicBezTo>
                  <a:cubicBezTo>
                    <a:pt x="325504" y="500653"/>
                    <a:pt x="283053" y="525614"/>
                    <a:pt x="249192" y="541684"/>
                  </a:cubicBezTo>
                  <a:cubicBezTo>
                    <a:pt x="245715" y="527312"/>
                    <a:pt x="242386" y="512860"/>
                    <a:pt x="239218" y="498488"/>
                  </a:cubicBezTo>
                  <a:cubicBezTo>
                    <a:pt x="226690" y="503586"/>
                    <a:pt x="214242" y="508764"/>
                    <a:pt x="201954" y="513943"/>
                  </a:cubicBezTo>
                  <a:cubicBezTo>
                    <a:pt x="201646" y="523450"/>
                    <a:pt x="201492" y="533031"/>
                    <a:pt x="201333" y="542612"/>
                  </a:cubicBezTo>
                  <a:cubicBezTo>
                    <a:pt x="191512" y="543774"/>
                    <a:pt x="181772" y="544931"/>
                    <a:pt x="172031" y="546167"/>
                  </a:cubicBezTo>
                  <a:cubicBezTo>
                    <a:pt x="189659" y="570587"/>
                    <a:pt x="204119" y="597942"/>
                    <a:pt x="203806" y="629004"/>
                  </a:cubicBezTo>
                  <a:cubicBezTo>
                    <a:pt x="133954" y="578821"/>
                    <a:pt x="144720" y="582859"/>
                    <a:pt x="80330" y="593538"/>
                  </a:cubicBezTo>
                  <a:cubicBezTo>
                    <a:pt x="79943" y="629625"/>
                    <a:pt x="80097" y="665632"/>
                    <a:pt x="78940" y="701645"/>
                  </a:cubicBezTo>
                  <a:cubicBezTo>
                    <a:pt x="52111" y="685957"/>
                    <a:pt x="26053" y="669192"/>
                    <a:pt x="0" y="652342"/>
                  </a:cubicBezTo>
                  <a:cubicBezTo>
                    <a:pt x="8812" y="589289"/>
                    <a:pt x="28607" y="528628"/>
                    <a:pt x="43528" y="466884"/>
                  </a:cubicBezTo>
                  <a:cubicBezTo>
                    <a:pt x="117727" y="403305"/>
                    <a:pt x="242679" y="219555"/>
                    <a:pt x="229631" y="135689"/>
                  </a:cubicBezTo>
                  <a:cubicBezTo>
                    <a:pt x="247955" y="156708"/>
                    <a:pt x="262489" y="184524"/>
                    <a:pt x="288701" y="196504"/>
                  </a:cubicBezTo>
                  <a:cubicBezTo>
                    <a:pt x="317770" y="204234"/>
                    <a:pt x="326507" y="170539"/>
                    <a:pt x="336794" y="151223"/>
                  </a:cubicBezTo>
                  <a:cubicBezTo>
                    <a:pt x="346381" y="175797"/>
                    <a:pt x="352719" y="203072"/>
                    <a:pt x="370815" y="223243"/>
                  </a:cubicBezTo>
                  <a:cubicBezTo>
                    <a:pt x="386045" y="242252"/>
                    <a:pt x="418287" y="230352"/>
                    <a:pt x="422539" y="208022"/>
                  </a:cubicBezTo>
                  <a:cubicBezTo>
                    <a:pt x="430114" y="177962"/>
                    <a:pt x="421536" y="146973"/>
                    <a:pt x="417284" y="117072"/>
                  </a:cubicBezTo>
                  <a:cubicBezTo>
                    <a:pt x="436149" y="129126"/>
                    <a:pt x="454165" y="142957"/>
                    <a:pt x="474730" y="152077"/>
                  </a:cubicBezTo>
                  <a:cubicBezTo>
                    <a:pt x="506447" y="152077"/>
                    <a:pt x="489333" y="103820"/>
                    <a:pt x="481997" y="69935"/>
                  </a:cubicBezTo>
                  <a:cubicBezTo>
                    <a:pt x="501091" y="83156"/>
                    <a:pt x="521660" y="94206"/>
                    <a:pt x="543536" y="102398"/>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6A62803D-B295-F155-6109-16C4D88E9E5C}"/>
                </a:ext>
              </a:extLst>
            </p:cNvPr>
            <p:cNvSpPr/>
            <p:nvPr/>
          </p:nvSpPr>
          <p:spPr>
            <a:xfrm>
              <a:off x="2852864" y="4478240"/>
              <a:ext cx="149682" cy="348278"/>
            </a:xfrm>
            <a:custGeom>
              <a:avLst/>
              <a:gdLst>
                <a:gd name="connsiteX0" fmla="*/ 23271 w 149682"/>
                <a:gd name="connsiteY0" fmla="*/ 12207 h 348278"/>
                <a:gd name="connsiteX1" fmla="*/ 45927 w 149682"/>
                <a:gd name="connsiteY1" fmla="*/ 0 h 348278"/>
                <a:gd name="connsiteX2" fmla="*/ 56597 w 149682"/>
                <a:gd name="connsiteY2" fmla="*/ 70089 h 348278"/>
                <a:gd name="connsiteX3" fmla="*/ 134995 w 149682"/>
                <a:gd name="connsiteY3" fmla="*/ 31609 h 348278"/>
                <a:gd name="connsiteX4" fmla="*/ 149683 w 149682"/>
                <a:gd name="connsiteY4" fmla="*/ 82609 h 348278"/>
                <a:gd name="connsiteX5" fmla="*/ 117366 w 149682"/>
                <a:gd name="connsiteY5" fmla="*/ 140798 h 348278"/>
                <a:gd name="connsiteX6" fmla="*/ 0 w 149682"/>
                <a:gd name="connsiteY6" fmla="*/ 348278 h 348278"/>
                <a:gd name="connsiteX7" fmla="*/ 23271 w 149682"/>
                <a:gd name="connsiteY7" fmla="*/ 12207 h 34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682" h="348278">
                  <a:moveTo>
                    <a:pt x="23271" y="12207"/>
                  </a:moveTo>
                  <a:cubicBezTo>
                    <a:pt x="28914" y="9114"/>
                    <a:pt x="40279" y="3088"/>
                    <a:pt x="45927" y="0"/>
                  </a:cubicBezTo>
                  <a:cubicBezTo>
                    <a:pt x="40375" y="22898"/>
                    <a:pt x="47557" y="37636"/>
                    <a:pt x="56597" y="70089"/>
                  </a:cubicBezTo>
                  <a:cubicBezTo>
                    <a:pt x="85511" y="63754"/>
                    <a:pt x="110641" y="47759"/>
                    <a:pt x="134995" y="31609"/>
                  </a:cubicBezTo>
                  <a:cubicBezTo>
                    <a:pt x="137081" y="49228"/>
                    <a:pt x="141646" y="66534"/>
                    <a:pt x="149683" y="82609"/>
                  </a:cubicBezTo>
                  <a:cubicBezTo>
                    <a:pt x="133678" y="98759"/>
                    <a:pt x="126178" y="120394"/>
                    <a:pt x="117366" y="140798"/>
                  </a:cubicBezTo>
                  <a:cubicBezTo>
                    <a:pt x="83966" y="213046"/>
                    <a:pt x="49792" y="285607"/>
                    <a:pt x="0" y="348278"/>
                  </a:cubicBezTo>
                  <a:cubicBezTo>
                    <a:pt x="6725" y="236225"/>
                    <a:pt x="21260" y="124330"/>
                    <a:pt x="23271" y="12207"/>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DF238532-40A9-7542-165A-EE5D6EF6B158}"/>
                </a:ext>
              </a:extLst>
            </p:cNvPr>
            <p:cNvSpPr/>
            <p:nvPr/>
          </p:nvSpPr>
          <p:spPr>
            <a:xfrm>
              <a:off x="2896937" y="4478245"/>
              <a:ext cx="11638" cy="45901"/>
            </a:xfrm>
            <a:custGeom>
              <a:avLst/>
              <a:gdLst>
                <a:gd name="connsiteX0" fmla="*/ 1866 w 11638"/>
                <a:gd name="connsiteY0" fmla="*/ 0 h 45901"/>
                <a:gd name="connsiteX1" fmla="*/ 5810 w 11638"/>
                <a:gd name="connsiteY1" fmla="*/ 45902 h 45901"/>
                <a:gd name="connsiteX2" fmla="*/ 1866 w 11638"/>
                <a:gd name="connsiteY2" fmla="*/ 0 h 45901"/>
              </a:gdLst>
              <a:ahLst/>
              <a:cxnLst>
                <a:cxn ang="0">
                  <a:pos x="connsiteX0" y="connsiteY0"/>
                </a:cxn>
                <a:cxn ang="0">
                  <a:pos x="connsiteX1" y="connsiteY1"/>
                </a:cxn>
                <a:cxn ang="0">
                  <a:pos x="connsiteX2" y="connsiteY2"/>
                </a:cxn>
              </a:cxnLst>
              <a:rect l="l" t="t" r="r" b="b"/>
              <a:pathLst>
                <a:path w="11638" h="45901">
                  <a:moveTo>
                    <a:pt x="1866" y="0"/>
                  </a:moveTo>
                  <a:cubicBezTo>
                    <a:pt x="19186" y="4329"/>
                    <a:pt x="8825" y="32686"/>
                    <a:pt x="5810" y="45902"/>
                  </a:cubicBezTo>
                  <a:cubicBezTo>
                    <a:pt x="241" y="31217"/>
                    <a:pt x="-1845" y="15301"/>
                    <a:pt x="1866" y="0"/>
                  </a:cubicBezTo>
                  <a:close/>
                </a:path>
              </a:pathLst>
            </a:custGeom>
            <a:solidFill>
              <a:srgbClr val="6D9645"/>
            </a:solidFill>
            <a:ln w="7728" cap="flat">
              <a:solidFill>
                <a:srgbClr val="6D9645"/>
              </a:solid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67BED321-930C-65FA-AD21-76DE8236D9B1}"/>
                </a:ext>
              </a:extLst>
            </p:cNvPr>
            <p:cNvSpPr/>
            <p:nvPr/>
          </p:nvSpPr>
          <p:spPr>
            <a:xfrm>
              <a:off x="4169078" y="4483763"/>
              <a:ext cx="229243" cy="367123"/>
            </a:xfrm>
            <a:custGeom>
              <a:avLst/>
              <a:gdLst>
                <a:gd name="connsiteX0" fmla="*/ 156642 w 229243"/>
                <a:gd name="connsiteY0" fmla="*/ 0 h 367123"/>
                <a:gd name="connsiteX1" fmla="*/ 229243 w 229243"/>
                <a:gd name="connsiteY1" fmla="*/ 166985 h 367123"/>
                <a:gd name="connsiteX2" fmla="*/ 0 w 229243"/>
                <a:gd name="connsiteY2" fmla="*/ 367123 h 367123"/>
                <a:gd name="connsiteX3" fmla="*/ 156642 w 229243"/>
                <a:gd name="connsiteY3" fmla="*/ 0 h 367123"/>
              </a:gdLst>
              <a:ahLst/>
              <a:cxnLst>
                <a:cxn ang="0">
                  <a:pos x="connsiteX0" y="connsiteY0"/>
                </a:cxn>
                <a:cxn ang="0">
                  <a:pos x="connsiteX1" y="connsiteY1"/>
                </a:cxn>
                <a:cxn ang="0">
                  <a:pos x="connsiteX2" y="connsiteY2"/>
                </a:cxn>
                <a:cxn ang="0">
                  <a:pos x="connsiteX3" y="connsiteY3"/>
                </a:cxn>
              </a:cxnLst>
              <a:rect l="l" t="t" r="r" b="b"/>
              <a:pathLst>
                <a:path w="229243" h="367123">
                  <a:moveTo>
                    <a:pt x="156642" y="0"/>
                  </a:moveTo>
                  <a:cubicBezTo>
                    <a:pt x="169632" y="59425"/>
                    <a:pt x="179452" y="125646"/>
                    <a:pt x="229243" y="166985"/>
                  </a:cubicBezTo>
                  <a:cubicBezTo>
                    <a:pt x="196316" y="224765"/>
                    <a:pt x="41601" y="347393"/>
                    <a:pt x="0" y="367123"/>
                  </a:cubicBezTo>
                  <a:cubicBezTo>
                    <a:pt x="156100" y="8202"/>
                    <a:pt x="90363" y="261638"/>
                    <a:pt x="156642" y="0"/>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E608A2E5-B846-D3D7-A355-AFA55735344A}"/>
                </a:ext>
              </a:extLst>
            </p:cNvPr>
            <p:cNvSpPr/>
            <p:nvPr/>
          </p:nvSpPr>
          <p:spPr>
            <a:xfrm>
              <a:off x="4142032" y="4524879"/>
              <a:ext cx="403434" cy="393559"/>
            </a:xfrm>
            <a:custGeom>
              <a:avLst/>
              <a:gdLst>
                <a:gd name="connsiteX0" fmla="*/ 329135 w 403434"/>
                <a:gd name="connsiteY0" fmla="*/ 0 h 393559"/>
                <a:gd name="connsiteX1" fmla="*/ 365937 w 403434"/>
                <a:gd name="connsiteY1" fmla="*/ 27742 h 393559"/>
                <a:gd name="connsiteX2" fmla="*/ 403434 w 403434"/>
                <a:gd name="connsiteY2" fmla="*/ 15534 h 393559"/>
                <a:gd name="connsiteX3" fmla="*/ 343594 w 403434"/>
                <a:gd name="connsiteY3" fmla="*/ 178970 h 393559"/>
                <a:gd name="connsiteX4" fmla="*/ 0 w 403434"/>
                <a:gd name="connsiteY4" fmla="*/ 393560 h 393559"/>
                <a:gd name="connsiteX5" fmla="*/ 27449 w 403434"/>
                <a:gd name="connsiteY5" fmla="*/ 326023 h 393559"/>
                <a:gd name="connsiteX6" fmla="*/ 113114 w 403434"/>
                <a:gd name="connsiteY6" fmla="*/ 265054 h 393559"/>
                <a:gd name="connsiteX7" fmla="*/ 291716 w 403434"/>
                <a:gd name="connsiteY7" fmla="*/ 25582 h 393559"/>
                <a:gd name="connsiteX8" fmla="*/ 329135 w 403434"/>
                <a:gd name="connsiteY8" fmla="*/ 0 h 39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434" h="393559">
                  <a:moveTo>
                    <a:pt x="329135" y="0"/>
                  </a:moveTo>
                  <a:cubicBezTo>
                    <a:pt x="341041" y="9582"/>
                    <a:pt x="352406" y="20171"/>
                    <a:pt x="365937" y="27742"/>
                  </a:cubicBezTo>
                  <a:cubicBezTo>
                    <a:pt x="379388" y="29365"/>
                    <a:pt x="391220" y="20012"/>
                    <a:pt x="403434" y="15534"/>
                  </a:cubicBezTo>
                  <a:cubicBezTo>
                    <a:pt x="379977" y="164301"/>
                    <a:pt x="402049" y="126750"/>
                    <a:pt x="343594" y="178970"/>
                  </a:cubicBezTo>
                  <a:cubicBezTo>
                    <a:pt x="235427" y="259876"/>
                    <a:pt x="123938" y="338618"/>
                    <a:pt x="0" y="393560"/>
                  </a:cubicBezTo>
                  <a:cubicBezTo>
                    <a:pt x="8042" y="370609"/>
                    <a:pt x="17395" y="348125"/>
                    <a:pt x="27449" y="326023"/>
                  </a:cubicBezTo>
                  <a:cubicBezTo>
                    <a:pt x="59384" y="310876"/>
                    <a:pt x="86907" y="288467"/>
                    <a:pt x="113114" y="265054"/>
                  </a:cubicBezTo>
                  <a:cubicBezTo>
                    <a:pt x="188672" y="196642"/>
                    <a:pt x="267734" y="165096"/>
                    <a:pt x="291716" y="25582"/>
                  </a:cubicBezTo>
                  <a:cubicBezTo>
                    <a:pt x="306097" y="20092"/>
                    <a:pt x="318618" y="11279"/>
                    <a:pt x="329135"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0AD2B1E8-110A-901F-6200-94F13B61FFD0}"/>
                </a:ext>
              </a:extLst>
            </p:cNvPr>
            <p:cNvSpPr/>
            <p:nvPr/>
          </p:nvSpPr>
          <p:spPr>
            <a:xfrm>
              <a:off x="4837438" y="4524481"/>
              <a:ext cx="10293" cy="103315"/>
            </a:xfrm>
            <a:custGeom>
              <a:avLst/>
              <a:gdLst>
                <a:gd name="connsiteX0" fmla="*/ 0 w 10293"/>
                <a:gd name="connsiteY0" fmla="*/ 8886 h 103315"/>
                <a:gd name="connsiteX1" fmla="*/ 9278 w 10293"/>
                <a:gd name="connsiteY1" fmla="*/ 0 h 103315"/>
                <a:gd name="connsiteX2" fmla="*/ 10128 w 10293"/>
                <a:gd name="connsiteY2" fmla="*/ 98445 h 103315"/>
                <a:gd name="connsiteX3" fmla="*/ 3403 w 10293"/>
                <a:gd name="connsiteY3" fmla="*/ 103316 h 103315"/>
                <a:gd name="connsiteX4" fmla="*/ 0 w 10293"/>
                <a:gd name="connsiteY4" fmla="*/ 8886 h 103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3" h="103315">
                  <a:moveTo>
                    <a:pt x="0" y="8886"/>
                  </a:moveTo>
                  <a:cubicBezTo>
                    <a:pt x="2320" y="6648"/>
                    <a:pt x="6959" y="2239"/>
                    <a:pt x="9278" y="0"/>
                  </a:cubicBezTo>
                  <a:cubicBezTo>
                    <a:pt x="9433" y="32840"/>
                    <a:pt x="10749" y="65605"/>
                    <a:pt x="10128" y="98445"/>
                  </a:cubicBezTo>
                  <a:lnTo>
                    <a:pt x="3403" y="103316"/>
                  </a:lnTo>
                  <a:cubicBezTo>
                    <a:pt x="1704" y="71866"/>
                    <a:pt x="1316" y="40336"/>
                    <a:pt x="0" y="8886"/>
                  </a:cubicBezTo>
                  <a:close/>
                </a:path>
              </a:pathLst>
            </a:custGeom>
            <a:solidFill>
              <a:srgbClr val="438D35"/>
            </a:solidFill>
            <a:ln w="7728" cap="flat">
              <a:solidFill>
                <a:srgbClr val="438D35"/>
              </a:solid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758D777-1BBB-6F56-7639-CCF0B4C9832F}"/>
                </a:ext>
              </a:extLst>
            </p:cNvPr>
            <p:cNvSpPr/>
            <p:nvPr/>
          </p:nvSpPr>
          <p:spPr>
            <a:xfrm>
              <a:off x="3310147" y="4539681"/>
              <a:ext cx="493058" cy="901236"/>
            </a:xfrm>
            <a:custGeom>
              <a:avLst/>
              <a:gdLst>
                <a:gd name="connsiteX0" fmla="*/ 367963 w 493058"/>
                <a:gd name="connsiteY0" fmla="*/ 0 h 901236"/>
                <a:gd name="connsiteX1" fmla="*/ 466156 w 493058"/>
                <a:gd name="connsiteY1" fmla="*/ 46443 h 901236"/>
                <a:gd name="connsiteX2" fmla="*/ 401905 w 493058"/>
                <a:gd name="connsiteY2" fmla="*/ 106791 h 901236"/>
                <a:gd name="connsiteX3" fmla="*/ 463449 w 493058"/>
                <a:gd name="connsiteY3" fmla="*/ 129047 h 901236"/>
                <a:gd name="connsiteX4" fmla="*/ 366881 w 493058"/>
                <a:gd name="connsiteY4" fmla="*/ 141567 h 901236"/>
                <a:gd name="connsiteX5" fmla="*/ 477754 w 493058"/>
                <a:gd name="connsiteY5" fmla="*/ 169617 h 901236"/>
                <a:gd name="connsiteX6" fmla="*/ 489040 w 493058"/>
                <a:gd name="connsiteY6" fmla="*/ 187697 h 901236"/>
                <a:gd name="connsiteX7" fmla="*/ 377163 w 493058"/>
                <a:gd name="connsiteY7" fmla="*/ 258555 h 901236"/>
                <a:gd name="connsiteX8" fmla="*/ 493058 w 493058"/>
                <a:gd name="connsiteY8" fmla="*/ 295029 h 901236"/>
                <a:gd name="connsiteX9" fmla="*/ 280669 w 493058"/>
                <a:gd name="connsiteY9" fmla="*/ 303528 h 901236"/>
                <a:gd name="connsiteX10" fmla="*/ 434450 w 493058"/>
                <a:gd name="connsiteY10" fmla="*/ 379256 h 901236"/>
                <a:gd name="connsiteX11" fmla="*/ 230336 w 493058"/>
                <a:gd name="connsiteY11" fmla="*/ 467813 h 901236"/>
                <a:gd name="connsiteX12" fmla="*/ 384350 w 493058"/>
                <a:gd name="connsiteY12" fmla="*/ 438755 h 901236"/>
                <a:gd name="connsiteX13" fmla="*/ 243325 w 493058"/>
                <a:gd name="connsiteY13" fmla="*/ 578004 h 901236"/>
                <a:gd name="connsiteX14" fmla="*/ 333937 w 493058"/>
                <a:gd name="connsiteY14" fmla="*/ 578620 h 901236"/>
                <a:gd name="connsiteX15" fmla="*/ 319478 w 493058"/>
                <a:gd name="connsiteY15" fmla="*/ 613778 h 901236"/>
                <a:gd name="connsiteX16" fmla="*/ 196469 w 493058"/>
                <a:gd name="connsiteY16" fmla="*/ 599793 h 901236"/>
                <a:gd name="connsiteX17" fmla="*/ 350563 w 493058"/>
                <a:gd name="connsiteY17" fmla="*/ 706276 h 901236"/>
                <a:gd name="connsiteX18" fmla="*/ 342059 w 493058"/>
                <a:gd name="connsiteY18" fmla="*/ 715009 h 901236"/>
                <a:gd name="connsiteX19" fmla="*/ 233351 w 493058"/>
                <a:gd name="connsiteY19" fmla="*/ 709290 h 901236"/>
                <a:gd name="connsiteX20" fmla="*/ 304094 w 493058"/>
                <a:gd name="connsiteY20" fmla="*/ 766784 h 901236"/>
                <a:gd name="connsiteX21" fmla="*/ 271698 w 493058"/>
                <a:gd name="connsiteY21" fmla="*/ 803645 h 901236"/>
                <a:gd name="connsiteX22" fmla="*/ 164539 w 493058"/>
                <a:gd name="connsiteY22" fmla="*/ 754884 h 901236"/>
                <a:gd name="connsiteX23" fmla="*/ 244949 w 493058"/>
                <a:gd name="connsiteY23" fmla="*/ 832310 h 901236"/>
                <a:gd name="connsiteX24" fmla="*/ 237061 w 493058"/>
                <a:gd name="connsiteY24" fmla="*/ 840888 h 901236"/>
                <a:gd name="connsiteX25" fmla="*/ 155335 w 493058"/>
                <a:gd name="connsiteY25" fmla="*/ 813767 h 901236"/>
                <a:gd name="connsiteX26" fmla="*/ 211157 w 493058"/>
                <a:gd name="connsiteY26" fmla="*/ 881766 h 901236"/>
                <a:gd name="connsiteX27" fmla="*/ 198942 w 493058"/>
                <a:gd name="connsiteY27" fmla="*/ 901236 h 901236"/>
                <a:gd name="connsiteX28" fmla="*/ 23743 w 493058"/>
                <a:gd name="connsiteY28" fmla="*/ 645541 h 901236"/>
                <a:gd name="connsiteX29" fmla="*/ 41526 w 493058"/>
                <a:gd name="connsiteY29" fmla="*/ 220303 h 901236"/>
                <a:gd name="connsiteX30" fmla="*/ 146985 w 493058"/>
                <a:gd name="connsiteY30" fmla="*/ 141869 h 901236"/>
                <a:gd name="connsiteX31" fmla="*/ 193836 w 493058"/>
                <a:gd name="connsiteY31" fmla="*/ 175405 h 901236"/>
                <a:gd name="connsiteX32" fmla="*/ 268369 w 493058"/>
                <a:gd name="connsiteY32" fmla="*/ 55324 h 901236"/>
                <a:gd name="connsiteX33" fmla="*/ 350016 w 493058"/>
                <a:gd name="connsiteY33" fmla="*/ 97825 h 901236"/>
                <a:gd name="connsiteX34" fmla="*/ 367963 w 493058"/>
                <a:gd name="connsiteY34" fmla="*/ 0 h 90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58" h="901236">
                  <a:moveTo>
                    <a:pt x="367963" y="0"/>
                  </a:moveTo>
                  <a:cubicBezTo>
                    <a:pt x="399898" y="17078"/>
                    <a:pt x="431519" y="35238"/>
                    <a:pt x="466156" y="46443"/>
                  </a:cubicBezTo>
                  <a:cubicBezTo>
                    <a:pt x="443813" y="65605"/>
                    <a:pt x="422856" y="86164"/>
                    <a:pt x="401905" y="106791"/>
                  </a:cubicBezTo>
                  <a:cubicBezTo>
                    <a:pt x="412606" y="109279"/>
                    <a:pt x="419814" y="110213"/>
                    <a:pt x="463449" y="129047"/>
                  </a:cubicBezTo>
                  <a:cubicBezTo>
                    <a:pt x="403364" y="129047"/>
                    <a:pt x="391628" y="135116"/>
                    <a:pt x="366881" y="141567"/>
                  </a:cubicBezTo>
                  <a:cubicBezTo>
                    <a:pt x="403603" y="151690"/>
                    <a:pt x="440565" y="161038"/>
                    <a:pt x="477754" y="169617"/>
                  </a:cubicBezTo>
                  <a:cubicBezTo>
                    <a:pt x="481391" y="175569"/>
                    <a:pt x="485176" y="181596"/>
                    <a:pt x="489040" y="187697"/>
                  </a:cubicBezTo>
                  <a:cubicBezTo>
                    <a:pt x="426652" y="205778"/>
                    <a:pt x="399712" y="217980"/>
                    <a:pt x="377163" y="258555"/>
                  </a:cubicBezTo>
                  <a:cubicBezTo>
                    <a:pt x="414814" y="273856"/>
                    <a:pt x="455560" y="279187"/>
                    <a:pt x="493058" y="295029"/>
                  </a:cubicBezTo>
                  <a:cubicBezTo>
                    <a:pt x="422161" y="295416"/>
                    <a:pt x="351258" y="296653"/>
                    <a:pt x="280669" y="303528"/>
                  </a:cubicBezTo>
                  <a:cubicBezTo>
                    <a:pt x="320332" y="347960"/>
                    <a:pt x="380326" y="361022"/>
                    <a:pt x="434450" y="379256"/>
                  </a:cubicBezTo>
                  <a:cubicBezTo>
                    <a:pt x="328544" y="405772"/>
                    <a:pt x="302252" y="392095"/>
                    <a:pt x="230336" y="467813"/>
                  </a:cubicBezTo>
                  <a:cubicBezTo>
                    <a:pt x="282835" y="466884"/>
                    <a:pt x="332700" y="446565"/>
                    <a:pt x="384350" y="438755"/>
                  </a:cubicBezTo>
                  <a:cubicBezTo>
                    <a:pt x="335179" y="482726"/>
                    <a:pt x="281906" y="523832"/>
                    <a:pt x="243325" y="578004"/>
                  </a:cubicBezTo>
                  <a:cubicBezTo>
                    <a:pt x="272165" y="592610"/>
                    <a:pt x="304715" y="591374"/>
                    <a:pt x="333937" y="578620"/>
                  </a:cubicBezTo>
                  <a:cubicBezTo>
                    <a:pt x="328756" y="590132"/>
                    <a:pt x="323729" y="601804"/>
                    <a:pt x="319478" y="613778"/>
                  </a:cubicBezTo>
                  <a:cubicBezTo>
                    <a:pt x="278577" y="608446"/>
                    <a:pt x="237831" y="600722"/>
                    <a:pt x="196469" y="599793"/>
                  </a:cubicBezTo>
                  <a:cubicBezTo>
                    <a:pt x="243941" y="640437"/>
                    <a:pt x="300384" y="669107"/>
                    <a:pt x="350563" y="706276"/>
                  </a:cubicBezTo>
                  <a:cubicBezTo>
                    <a:pt x="347548" y="709056"/>
                    <a:pt x="344766" y="711996"/>
                    <a:pt x="342059" y="715009"/>
                  </a:cubicBezTo>
                  <a:cubicBezTo>
                    <a:pt x="305878" y="712537"/>
                    <a:pt x="269611" y="708982"/>
                    <a:pt x="233351" y="709290"/>
                  </a:cubicBezTo>
                  <a:cubicBezTo>
                    <a:pt x="256160" y="729227"/>
                    <a:pt x="280515" y="747541"/>
                    <a:pt x="304094" y="766784"/>
                  </a:cubicBezTo>
                  <a:cubicBezTo>
                    <a:pt x="293732" y="779458"/>
                    <a:pt x="282755" y="791586"/>
                    <a:pt x="271698" y="803645"/>
                  </a:cubicBezTo>
                  <a:cubicBezTo>
                    <a:pt x="235437" y="788498"/>
                    <a:pt x="202499" y="765861"/>
                    <a:pt x="164539" y="754884"/>
                  </a:cubicBezTo>
                  <a:cubicBezTo>
                    <a:pt x="189048" y="782933"/>
                    <a:pt x="219125" y="805343"/>
                    <a:pt x="244949" y="832310"/>
                  </a:cubicBezTo>
                  <a:cubicBezTo>
                    <a:pt x="242938" y="834395"/>
                    <a:pt x="238993" y="838724"/>
                    <a:pt x="237061" y="840888"/>
                  </a:cubicBezTo>
                  <a:cubicBezTo>
                    <a:pt x="206910" y="842819"/>
                    <a:pt x="181160" y="826516"/>
                    <a:pt x="155335" y="813767"/>
                  </a:cubicBezTo>
                  <a:cubicBezTo>
                    <a:pt x="173118" y="837106"/>
                    <a:pt x="192291" y="859282"/>
                    <a:pt x="211157" y="881766"/>
                  </a:cubicBezTo>
                  <a:cubicBezTo>
                    <a:pt x="208142" y="886636"/>
                    <a:pt x="201958" y="896371"/>
                    <a:pt x="198942" y="901236"/>
                  </a:cubicBezTo>
                  <a:cubicBezTo>
                    <a:pt x="33335" y="674784"/>
                    <a:pt x="41738" y="680248"/>
                    <a:pt x="23743" y="645541"/>
                  </a:cubicBezTo>
                  <a:cubicBezTo>
                    <a:pt x="-2236" y="413725"/>
                    <a:pt x="-19520" y="600807"/>
                    <a:pt x="41526" y="220303"/>
                  </a:cubicBezTo>
                  <a:cubicBezTo>
                    <a:pt x="83588" y="204616"/>
                    <a:pt x="114896" y="171776"/>
                    <a:pt x="146985" y="141869"/>
                  </a:cubicBezTo>
                  <a:cubicBezTo>
                    <a:pt x="162448" y="153149"/>
                    <a:pt x="178065" y="164354"/>
                    <a:pt x="193836" y="175405"/>
                  </a:cubicBezTo>
                  <a:cubicBezTo>
                    <a:pt x="220972" y="136846"/>
                    <a:pt x="240151" y="93262"/>
                    <a:pt x="268369" y="55324"/>
                  </a:cubicBezTo>
                  <a:cubicBezTo>
                    <a:pt x="294736" y="70778"/>
                    <a:pt x="319706" y="90636"/>
                    <a:pt x="350016" y="97825"/>
                  </a:cubicBezTo>
                  <a:cubicBezTo>
                    <a:pt x="370824" y="71404"/>
                    <a:pt x="361312" y="31991"/>
                    <a:pt x="367963" y="0"/>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5BDE07B2-2432-BEEE-B94E-DD32BC5ACFE7}"/>
                </a:ext>
              </a:extLst>
            </p:cNvPr>
            <p:cNvSpPr/>
            <p:nvPr/>
          </p:nvSpPr>
          <p:spPr>
            <a:xfrm>
              <a:off x="3089327" y="4546122"/>
              <a:ext cx="44998" cy="58263"/>
            </a:xfrm>
            <a:custGeom>
              <a:avLst/>
              <a:gdLst>
                <a:gd name="connsiteX0" fmla="*/ 25204 w 44998"/>
                <a:gd name="connsiteY0" fmla="*/ 8733 h 58263"/>
                <a:gd name="connsiteX1" fmla="*/ 44999 w 44998"/>
                <a:gd name="connsiteY1" fmla="*/ 0 h 58263"/>
                <a:gd name="connsiteX2" fmla="*/ 0 w 44998"/>
                <a:gd name="connsiteY2" fmla="*/ 58263 h 58263"/>
                <a:gd name="connsiteX3" fmla="*/ 25204 w 44998"/>
                <a:gd name="connsiteY3" fmla="*/ 8733 h 58263"/>
              </a:gdLst>
              <a:ahLst/>
              <a:cxnLst>
                <a:cxn ang="0">
                  <a:pos x="connsiteX0" y="connsiteY0"/>
                </a:cxn>
                <a:cxn ang="0">
                  <a:pos x="connsiteX1" y="connsiteY1"/>
                </a:cxn>
                <a:cxn ang="0">
                  <a:pos x="connsiteX2" y="connsiteY2"/>
                </a:cxn>
                <a:cxn ang="0">
                  <a:pos x="connsiteX3" y="connsiteY3"/>
                </a:cxn>
              </a:cxnLst>
              <a:rect l="l" t="t" r="r" b="b"/>
              <a:pathLst>
                <a:path w="44998" h="58263">
                  <a:moveTo>
                    <a:pt x="25204" y="8733"/>
                  </a:moveTo>
                  <a:cubicBezTo>
                    <a:pt x="30151" y="6568"/>
                    <a:pt x="40051" y="2165"/>
                    <a:pt x="44999" y="0"/>
                  </a:cubicBezTo>
                  <a:cubicBezTo>
                    <a:pt x="31622" y="20632"/>
                    <a:pt x="16005" y="39641"/>
                    <a:pt x="0" y="58263"/>
                  </a:cubicBezTo>
                  <a:cubicBezTo>
                    <a:pt x="6646" y="40957"/>
                    <a:pt x="14147" y="23800"/>
                    <a:pt x="25204" y="8733"/>
                  </a:cubicBezTo>
                  <a:close/>
                </a:path>
              </a:pathLst>
            </a:custGeom>
            <a:solidFill>
              <a:srgbClr val="6EA045"/>
            </a:solidFill>
            <a:ln w="7728" cap="flat">
              <a:solidFill>
                <a:srgbClr val="6EA045"/>
              </a:solid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CF9B4B09-A602-43F4-BAA3-F4E2EC15733D}"/>
                </a:ext>
              </a:extLst>
            </p:cNvPr>
            <p:cNvSpPr/>
            <p:nvPr/>
          </p:nvSpPr>
          <p:spPr>
            <a:xfrm>
              <a:off x="2276242" y="4548329"/>
              <a:ext cx="348237" cy="1591686"/>
            </a:xfrm>
            <a:custGeom>
              <a:avLst/>
              <a:gdLst>
                <a:gd name="connsiteX0" fmla="*/ 39658 w 348237"/>
                <a:gd name="connsiteY0" fmla="*/ 0 h 1591686"/>
                <a:gd name="connsiteX1" fmla="*/ 127335 w 348237"/>
                <a:gd name="connsiteY1" fmla="*/ 109189 h 1591686"/>
                <a:gd name="connsiteX2" fmla="*/ 209369 w 348237"/>
                <a:gd name="connsiteY2" fmla="*/ 20945 h 1591686"/>
                <a:gd name="connsiteX3" fmla="*/ 347071 w 348237"/>
                <a:gd name="connsiteY3" fmla="*/ 331195 h 1591686"/>
                <a:gd name="connsiteX4" fmla="*/ 98808 w 348237"/>
                <a:gd name="connsiteY4" fmla="*/ 1591687 h 1591686"/>
                <a:gd name="connsiteX5" fmla="*/ 68811 w 348237"/>
                <a:gd name="connsiteY5" fmla="*/ 1456380 h 1591686"/>
                <a:gd name="connsiteX6" fmla="*/ 0 w 348237"/>
                <a:gd name="connsiteY6" fmla="*/ 1233445 h 1591686"/>
                <a:gd name="connsiteX7" fmla="*/ 195918 w 348237"/>
                <a:gd name="connsiteY7" fmla="*/ 393029 h 1591686"/>
                <a:gd name="connsiteX8" fmla="*/ 168856 w 348237"/>
                <a:gd name="connsiteY8" fmla="*/ 289252 h 1591686"/>
                <a:gd name="connsiteX9" fmla="*/ 34095 w 348237"/>
                <a:gd name="connsiteY9" fmla="*/ 6817 h 1591686"/>
                <a:gd name="connsiteX10" fmla="*/ 39658 w 348237"/>
                <a:gd name="connsiteY10" fmla="*/ 21 h 159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237" h="1591686">
                  <a:moveTo>
                    <a:pt x="39658" y="0"/>
                  </a:moveTo>
                  <a:cubicBezTo>
                    <a:pt x="68190" y="36007"/>
                    <a:pt x="76848" y="97135"/>
                    <a:pt x="127335" y="109189"/>
                  </a:cubicBezTo>
                  <a:cubicBezTo>
                    <a:pt x="163362" y="89098"/>
                    <a:pt x="178985" y="47445"/>
                    <a:pt x="209369" y="20945"/>
                  </a:cubicBezTo>
                  <a:cubicBezTo>
                    <a:pt x="353749" y="317741"/>
                    <a:pt x="350904" y="310250"/>
                    <a:pt x="347071" y="331195"/>
                  </a:cubicBezTo>
                  <a:cubicBezTo>
                    <a:pt x="217735" y="1177766"/>
                    <a:pt x="193853" y="1126092"/>
                    <a:pt x="98808" y="1591687"/>
                  </a:cubicBezTo>
                  <a:cubicBezTo>
                    <a:pt x="86052" y="1547175"/>
                    <a:pt x="80405" y="1501125"/>
                    <a:pt x="68811" y="1456380"/>
                  </a:cubicBezTo>
                  <a:cubicBezTo>
                    <a:pt x="51028" y="1380498"/>
                    <a:pt x="22342" y="1307937"/>
                    <a:pt x="0" y="1233445"/>
                  </a:cubicBezTo>
                  <a:cubicBezTo>
                    <a:pt x="203466" y="1007237"/>
                    <a:pt x="191470" y="763144"/>
                    <a:pt x="195918" y="393029"/>
                  </a:cubicBezTo>
                  <a:cubicBezTo>
                    <a:pt x="197001" y="356481"/>
                    <a:pt x="184399" y="321630"/>
                    <a:pt x="168856" y="289252"/>
                  </a:cubicBezTo>
                  <a:cubicBezTo>
                    <a:pt x="123550" y="195289"/>
                    <a:pt x="80022" y="100472"/>
                    <a:pt x="34095" y="6817"/>
                  </a:cubicBezTo>
                  <a:lnTo>
                    <a:pt x="39658" y="21"/>
                  </a:lnTo>
                  <a:close/>
                </a:path>
              </a:pathLst>
            </a:custGeom>
            <a:solidFill>
              <a:srgbClr val="512B06"/>
            </a:solidFill>
            <a:ln w="7728" cap="flat">
              <a:solidFill>
                <a:srgbClr val="512B06"/>
              </a:solid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A4117DC9-CD56-4E1A-0716-9DB1E659AAD9}"/>
                </a:ext>
              </a:extLst>
            </p:cNvPr>
            <p:cNvSpPr/>
            <p:nvPr/>
          </p:nvSpPr>
          <p:spPr>
            <a:xfrm>
              <a:off x="576866" y="4554823"/>
              <a:ext cx="2537669" cy="4512792"/>
            </a:xfrm>
            <a:custGeom>
              <a:avLst/>
              <a:gdLst>
                <a:gd name="connsiteX0" fmla="*/ 2425713 w 2537669"/>
                <a:gd name="connsiteY0" fmla="*/ 6027 h 4512792"/>
                <a:gd name="connsiteX1" fmla="*/ 2537670 w 2537669"/>
                <a:gd name="connsiteY1" fmla="*/ 0 h 4512792"/>
                <a:gd name="connsiteX2" fmla="*/ 2504965 w 2537669"/>
                <a:gd name="connsiteY2" fmla="*/ 67616 h 4512792"/>
                <a:gd name="connsiteX3" fmla="*/ 2499864 w 2537669"/>
                <a:gd name="connsiteY3" fmla="*/ 108802 h 4512792"/>
                <a:gd name="connsiteX4" fmla="*/ 2418371 w 2537669"/>
                <a:gd name="connsiteY4" fmla="*/ 404833 h 4512792"/>
                <a:gd name="connsiteX5" fmla="*/ 2451697 w 2537669"/>
                <a:gd name="connsiteY5" fmla="*/ 145270 h 4512792"/>
                <a:gd name="connsiteX6" fmla="*/ 2114828 w 2537669"/>
                <a:gd name="connsiteY6" fmla="*/ 773792 h 4512792"/>
                <a:gd name="connsiteX7" fmla="*/ 2068981 w 2537669"/>
                <a:gd name="connsiteY7" fmla="*/ 400255 h 4512792"/>
                <a:gd name="connsiteX8" fmla="*/ 2050503 w 2537669"/>
                <a:gd name="connsiteY8" fmla="*/ 579607 h 4512792"/>
                <a:gd name="connsiteX9" fmla="*/ 2023133 w 2537669"/>
                <a:gd name="connsiteY9" fmla="*/ 769160 h 4512792"/>
                <a:gd name="connsiteX10" fmla="*/ 2053284 w 2537669"/>
                <a:gd name="connsiteY10" fmla="*/ 1081729 h 4512792"/>
                <a:gd name="connsiteX11" fmla="*/ 2040756 w 2537669"/>
                <a:gd name="connsiteY11" fmla="*/ 1188828 h 4512792"/>
                <a:gd name="connsiteX12" fmla="*/ 2025909 w 2537669"/>
                <a:gd name="connsiteY12" fmla="*/ 1467166 h 4512792"/>
                <a:gd name="connsiteX13" fmla="*/ 1910709 w 2537669"/>
                <a:gd name="connsiteY13" fmla="*/ 1861723 h 4512792"/>
                <a:gd name="connsiteX14" fmla="*/ 1898723 w 2537669"/>
                <a:gd name="connsiteY14" fmla="*/ 1919912 h 4512792"/>
                <a:gd name="connsiteX15" fmla="*/ 1844371 w 2537669"/>
                <a:gd name="connsiteY15" fmla="*/ 2049420 h 4512792"/>
                <a:gd name="connsiteX16" fmla="*/ 1807877 w 2537669"/>
                <a:gd name="connsiteY16" fmla="*/ 1788005 h 4512792"/>
                <a:gd name="connsiteX17" fmla="*/ 1797361 w 2537669"/>
                <a:gd name="connsiteY17" fmla="*/ 1908319 h 4512792"/>
                <a:gd name="connsiteX18" fmla="*/ 1702651 w 2537669"/>
                <a:gd name="connsiteY18" fmla="*/ 2665442 h 4512792"/>
                <a:gd name="connsiteX19" fmla="*/ 1721750 w 2537669"/>
                <a:gd name="connsiteY19" fmla="*/ 2923536 h 4512792"/>
                <a:gd name="connsiteX20" fmla="*/ 1832465 w 2537669"/>
                <a:gd name="connsiteY20" fmla="*/ 2524649 h 4512792"/>
                <a:gd name="connsiteX21" fmla="*/ 1818626 w 2537669"/>
                <a:gd name="connsiteY21" fmla="*/ 2935976 h 4512792"/>
                <a:gd name="connsiteX22" fmla="*/ 1799607 w 2537669"/>
                <a:gd name="connsiteY22" fmla="*/ 3182403 h 4512792"/>
                <a:gd name="connsiteX23" fmla="*/ 1798524 w 2537669"/>
                <a:gd name="connsiteY23" fmla="*/ 3559882 h 4512792"/>
                <a:gd name="connsiteX24" fmla="*/ 1840199 w 2537669"/>
                <a:gd name="connsiteY24" fmla="*/ 3708400 h 4512792"/>
                <a:gd name="connsiteX25" fmla="*/ 1808498 w 2537669"/>
                <a:gd name="connsiteY25" fmla="*/ 3895322 h 4512792"/>
                <a:gd name="connsiteX26" fmla="*/ 1798911 w 2537669"/>
                <a:gd name="connsiteY26" fmla="*/ 3791624 h 4512792"/>
                <a:gd name="connsiteX27" fmla="*/ 1754067 w 2537669"/>
                <a:gd name="connsiteY27" fmla="*/ 3950731 h 4512792"/>
                <a:gd name="connsiteX28" fmla="*/ 1723757 w 2537669"/>
                <a:gd name="connsiteY28" fmla="*/ 3628268 h 4512792"/>
                <a:gd name="connsiteX29" fmla="*/ 1608249 w 2537669"/>
                <a:gd name="connsiteY29" fmla="*/ 4343797 h 4512792"/>
                <a:gd name="connsiteX30" fmla="*/ 1655646 w 2537669"/>
                <a:gd name="connsiteY30" fmla="*/ 4310803 h 4512792"/>
                <a:gd name="connsiteX31" fmla="*/ 1674974 w 2537669"/>
                <a:gd name="connsiteY31" fmla="*/ 4220470 h 4512792"/>
                <a:gd name="connsiteX32" fmla="*/ 1717652 w 2537669"/>
                <a:gd name="connsiteY32" fmla="*/ 4132916 h 4512792"/>
                <a:gd name="connsiteX33" fmla="*/ 1728556 w 2537669"/>
                <a:gd name="connsiteY33" fmla="*/ 4423388 h 4512792"/>
                <a:gd name="connsiteX34" fmla="*/ 1499700 w 2537669"/>
                <a:gd name="connsiteY34" fmla="*/ 4485205 h 4512792"/>
                <a:gd name="connsiteX35" fmla="*/ 1511686 w 2537669"/>
                <a:gd name="connsiteY35" fmla="*/ 4389927 h 4512792"/>
                <a:gd name="connsiteX36" fmla="*/ 1564259 w 2537669"/>
                <a:gd name="connsiteY36" fmla="*/ 4130984 h 4512792"/>
                <a:gd name="connsiteX37" fmla="*/ 1410707 w 2537669"/>
                <a:gd name="connsiteY37" fmla="*/ 4440386 h 4512792"/>
                <a:gd name="connsiteX38" fmla="*/ 1275404 w 2537669"/>
                <a:gd name="connsiteY38" fmla="*/ 4472223 h 4512792"/>
                <a:gd name="connsiteX39" fmla="*/ 1273546 w 2537669"/>
                <a:gd name="connsiteY39" fmla="*/ 4444482 h 4512792"/>
                <a:gd name="connsiteX40" fmla="*/ 1184324 w 2537669"/>
                <a:gd name="connsiteY40" fmla="*/ 4512793 h 4512792"/>
                <a:gd name="connsiteX41" fmla="*/ 1167163 w 2537669"/>
                <a:gd name="connsiteY41" fmla="*/ 4463803 h 4512792"/>
                <a:gd name="connsiteX42" fmla="*/ 1277416 w 2537669"/>
                <a:gd name="connsiteY42" fmla="*/ 4311419 h 4512792"/>
                <a:gd name="connsiteX43" fmla="*/ 1411094 w 2537669"/>
                <a:gd name="connsiteY43" fmla="*/ 4136396 h 4512792"/>
                <a:gd name="connsiteX44" fmla="*/ 1459882 w 2537669"/>
                <a:gd name="connsiteY44" fmla="*/ 3689911 h 4512792"/>
                <a:gd name="connsiteX45" fmla="*/ 1342283 w 2537669"/>
                <a:gd name="connsiteY45" fmla="*/ 4074806 h 4512792"/>
                <a:gd name="connsiteX46" fmla="*/ 1383491 w 2537669"/>
                <a:gd name="connsiteY46" fmla="*/ 3544274 h 4512792"/>
                <a:gd name="connsiteX47" fmla="*/ 1131518 w 2537669"/>
                <a:gd name="connsiteY47" fmla="*/ 4180754 h 4512792"/>
                <a:gd name="connsiteX48" fmla="*/ 1225071 w 2537669"/>
                <a:gd name="connsiteY48" fmla="*/ 3833489 h 4512792"/>
                <a:gd name="connsiteX49" fmla="*/ 1143350 w 2537669"/>
                <a:gd name="connsiteY49" fmla="*/ 3984250 h 4512792"/>
                <a:gd name="connsiteX50" fmla="*/ 973952 w 2537669"/>
                <a:gd name="connsiteY50" fmla="*/ 4272016 h 4512792"/>
                <a:gd name="connsiteX51" fmla="*/ 1094875 w 2537669"/>
                <a:gd name="connsiteY51" fmla="*/ 4228051 h 4512792"/>
                <a:gd name="connsiteX52" fmla="*/ 1033564 w 2537669"/>
                <a:gd name="connsiteY52" fmla="*/ 4306485 h 4512792"/>
                <a:gd name="connsiteX53" fmla="*/ 1044080 w 2537669"/>
                <a:gd name="connsiteY53" fmla="*/ 4306251 h 4512792"/>
                <a:gd name="connsiteX54" fmla="*/ 999543 w 2537669"/>
                <a:gd name="connsiteY54" fmla="*/ 4329510 h 4512792"/>
                <a:gd name="connsiteX55" fmla="*/ 985397 w 2537669"/>
                <a:gd name="connsiteY55" fmla="*/ 4277040 h 4512792"/>
                <a:gd name="connsiteX56" fmla="*/ 739453 w 2537669"/>
                <a:gd name="connsiteY56" fmla="*/ 4306713 h 4512792"/>
                <a:gd name="connsiteX57" fmla="*/ 808727 w 2537669"/>
                <a:gd name="connsiteY57" fmla="*/ 4268695 h 4512792"/>
                <a:gd name="connsiteX58" fmla="*/ 1041760 w 2537669"/>
                <a:gd name="connsiteY58" fmla="*/ 4075433 h 4512792"/>
                <a:gd name="connsiteX59" fmla="*/ 1325742 w 2537669"/>
                <a:gd name="connsiteY59" fmla="*/ 3340009 h 4512792"/>
                <a:gd name="connsiteX60" fmla="*/ 1405764 w 2537669"/>
                <a:gd name="connsiteY60" fmla="*/ 3083846 h 4512792"/>
                <a:gd name="connsiteX61" fmla="*/ 1444037 w 2537669"/>
                <a:gd name="connsiteY61" fmla="*/ 2493258 h 4512792"/>
                <a:gd name="connsiteX62" fmla="*/ 1515322 w 2537669"/>
                <a:gd name="connsiteY62" fmla="*/ 2744857 h 4512792"/>
                <a:gd name="connsiteX63" fmla="*/ 1515864 w 2537669"/>
                <a:gd name="connsiteY63" fmla="*/ 1676630 h 4512792"/>
                <a:gd name="connsiteX64" fmla="*/ 1354890 w 2537669"/>
                <a:gd name="connsiteY64" fmla="*/ 1255335 h 4512792"/>
                <a:gd name="connsiteX65" fmla="*/ 1030082 w 2537669"/>
                <a:gd name="connsiteY65" fmla="*/ 1020654 h 4512792"/>
                <a:gd name="connsiteX66" fmla="*/ 1025596 w 2537669"/>
                <a:gd name="connsiteY66" fmla="*/ 1012463 h 4512792"/>
                <a:gd name="connsiteX67" fmla="*/ 987095 w 2537669"/>
                <a:gd name="connsiteY67" fmla="*/ 1010064 h 4512792"/>
                <a:gd name="connsiteX68" fmla="*/ 876301 w 2537669"/>
                <a:gd name="connsiteY68" fmla="*/ 975681 h 4512792"/>
                <a:gd name="connsiteX69" fmla="*/ 558686 w 2537669"/>
                <a:gd name="connsiteY69" fmla="*/ 889443 h 4512792"/>
                <a:gd name="connsiteX70" fmla="*/ 386968 w 2537669"/>
                <a:gd name="connsiteY70" fmla="*/ 743552 h 4512792"/>
                <a:gd name="connsiteX71" fmla="*/ 31701 w 2537669"/>
                <a:gd name="connsiteY71" fmla="*/ 224818 h 4512792"/>
                <a:gd name="connsiteX72" fmla="*/ 0 w 2537669"/>
                <a:gd name="connsiteY72" fmla="*/ 102960 h 4512792"/>
                <a:gd name="connsiteX73" fmla="*/ 161902 w 2537669"/>
                <a:gd name="connsiteY73" fmla="*/ 417465 h 4512792"/>
                <a:gd name="connsiteX74" fmla="*/ 46394 w 2537669"/>
                <a:gd name="connsiteY74" fmla="*/ 21131 h 4512792"/>
                <a:gd name="connsiteX75" fmla="*/ 163373 w 2537669"/>
                <a:gd name="connsiteY75" fmla="*/ 141753 h 4512792"/>
                <a:gd name="connsiteX76" fmla="*/ 212703 w 2537669"/>
                <a:gd name="connsiteY76" fmla="*/ 294907 h 4512792"/>
                <a:gd name="connsiteX77" fmla="*/ 110104 w 2537669"/>
                <a:gd name="connsiteY77" fmla="*/ 169569 h 4512792"/>
                <a:gd name="connsiteX78" fmla="*/ 683080 w 2537669"/>
                <a:gd name="connsiteY78" fmla="*/ 700738 h 4512792"/>
                <a:gd name="connsiteX79" fmla="*/ 742225 w 2537669"/>
                <a:gd name="connsiteY79" fmla="*/ 696488 h 4512792"/>
                <a:gd name="connsiteX80" fmla="*/ 779568 w 2537669"/>
                <a:gd name="connsiteY80" fmla="*/ 701666 h 4512792"/>
                <a:gd name="connsiteX81" fmla="*/ 828665 w 2537669"/>
                <a:gd name="connsiteY81" fmla="*/ 533753 h 4512792"/>
                <a:gd name="connsiteX82" fmla="*/ 746710 w 2537669"/>
                <a:gd name="connsiteY82" fmla="*/ 96541 h 4512792"/>
                <a:gd name="connsiteX83" fmla="*/ 768670 w 2537669"/>
                <a:gd name="connsiteY83" fmla="*/ 72434 h 4512792"/>
                <a:gd name="connsiteX84" fmla="*/ 886190 w 2537669"/>
                <a:gd name="connsiteY84" fmla="*/ 478657 h 4512792"/>
                <a:gd name="connsiteX85" fmla="*/ 869257 w 2537669"/>
                <a:gd name="connsiteY85" fmla="*/ 497125 h 4512792"/>
                <a:gd name="connsiteX86" fmla="*/ 876524 w 2537669"/>
                <a:gd name="connsiteY86" fmla="*/ 542172 h 4512792"/>
                <a:gd name="connsiteX87" fmla="*/ 1090304 w 2537669"/>
                <a:gd name="connsiteY87" fmla="*/ 224426 h 4512792"/>
                <a:gd name="connsiteX88" fmla="*/ 1040592 w 2537669"/>
                <a:gd name="connsiteY88" fmla="*/ 381988 h 4512792"/>
                <a:gd name="connsiteX89" fmla="*/ 921140 w 2537669"/>
                <a:gd name="connsiteY89" fmla="*/ 741695 h 4512792"/>
                <a:gd name="connsiteX90" fmla="*/ 1263110 w 2537669"/>
                <a:gd name="connsiteY90" fmla="*/ 942989 h 4512792"/>
                <a:gd name="connsiteX91" fmla="*/ 1457096 w 2537669"/>
                <a:gd name="connsiteY91" fmla="*/ 1135323 h 4512792"/>
                <a:gd name="connsiteX92" fmla="*/ 1294344 w 2537669"/>
                <a:gd name="connsiteY92" fmla="*/ 894695 h 4512792"/>
                <a:gd name="connsiteX93" fmla="*/ 1145123 w 2537669"/>
                <a:gd name="connsiteY93" fmla="*/ 752974 h 4512792"/>
                <a:gd name="connsiteX94" fmla="*/ 1470159 w 2537669"/>
                <a:gd name="connsiteY94" fmla="*/ 951722 h 4512792"/>
                <a:gd name="connsiteX95" fmla="*/ 1798211 w 2537669"/>
                <a:gd name="connsiteY95" fmla="*/ 1585125 h 4512792"/>
                <a:gd name="connsiteX96" fmla="*/ 2046474 w 2537669"/>
                <a:gd name="connsiteY96" fmla="*/ 324633 h 4512792"/>
                <a:gd name="connsiteX97" fmla="*/ 1908772 w 2537669"/>
                <a:gd name="connsiteY97" fmla="*/ 14383 h 4512792"/>
                <a:gd name="connsiteX98" fmla="*/ 1922456 w 2537669"/>
                <a:gd name="connsiteY98" fmla="*/ 6037 h 4512792"/>
                <a:gd name="connsiteX99" fmla="*/ 2000393 w 2537669"/>
                <a:gd name="connsiteY99" fmla="*/ 69245 h 4512792"/>
                <a:gd name="connsiteX100" fmla="*/ 2202728 w 2537669"/>
                <a:gd name="connsiteY100" fmla="*/ 427795 h 4512792"/>
                <a:gd name="connsiteX101" fmla="*/ 2276025 w 2537669"/>
                <a:gd name="connsiteY101" fmla="*/ 271627 h 4512792"/>
                <a:gd name="connsiteX102" fmla="*/ 2393391 w 2537669"/>
                <a:gd name="connsiteY102" fmla="*/ 64147 h 4512792"/>
                <a:gd name="connsiteX103" fmla="*/ 2425697 w 2537669"/>
                <a:gd name="connsiteY103" fmla="*/ 5963 h 4512792"/>
                <a:gd name="connsiteX104" fmla="*/ 340606 w 2537669"/>
                <a:gd name="connsiteY104" fmla="*/ 641753 h 4512792"/>
                <a:gd name="connsiteX105" fmla="*/ 382435 w 2537669"/>
                <a:gd name="connsiteY105" fmla="*/ 693756 h 4512792"/>
                <a:gd name="connsiteX106" fmla="*/ 1102184 w 2537669"/>
                <a:gd name="connsiteY106" fmla="*/ 980827 h 4512792"/>
                <a:gd name="connsiteX107" fmla="*/ 1129633 w 2537669"/>
                <a:gd name="connsiteY107" fmla="*/ 984461 h 4512792"/>
                <a:gd name="connsiteX108" fmla="*/ 1091286 w 2537669"/>
                <a:gd name="connsiteY108" fmla="*/ 970009 h 4512792"/>
                <a:gd name="connsiteX109" fmla="*/ 340590 w 2537669"/>
                <a:gd name="connsiteY109" fmla="*/ 641753 h 4512792"/>
                <a:gd name="connsiteX110" fmla="*/ 1937107 w 2537669"/>
                <a:gd name="connsiteY110" fmla="*/ 1159717 h 4512792"/>
                <a:gd name="connsiteX111" fmla="*/ 1907652 w 2537669"/>
                <a:gd name="connsiteY111" fmla="*/ 1316505 h 4512792"/>
                <a:gd name="connsiteX112" fmla="*/ 1851368 w 2537669"/>
                <a:gd name="connsiteY112" fmla="*/ 1638273 h 4512792"/>
                <a:gd name="connsiteX113" fmla="*/ 1875722 w 2537669"/>
                <a:gd name="connsiteY113" fmla="*/ 1856879 h 4512792"/>
                <a:gd name="connsiteX114" fmla="*/ 1963786 w 2537669"/>
                <a:gd name="connsiteY114" fmla="*/ 1535732 h 4512792"/>
                <a:gd name="connsiteX115" fmla="*/ 1939740 w 2537669"/>
                <a:gd name="connsiteY115" fmla="*/ 1352051 h 4512792"/>
                <a:gd name="connsiteX116" fmla="*/ 1981102 w 2537669"/>
                <a:gd name="connsiteY116" fmla="*/ 1175325 h 4512792"/>
                <a:gd name="connsiteX117" fmla="*/ 1979557 w 2537669"/>
                <a:gd name="connsiteY117" fmla="*/ 941806 h 4512792"/>
                <a:gd name="connsiteX118" fmla="*/ 1937107 w 2537669"/>
                <a:gd name="connsiteY118" fmla="*/ 1159717 h 4512792"/>
                <a:gd name="connsiteX119" fmla="*/ 1432386 w 2537669"/>
                <a:gd name="connsiteY119" fmla="*/ 1019004 h 4512792"/>
                <a:gd name="connsiteX120" fmla="*/ 1688690 w 2537669"/>
                <a:gd name="connsiteY120" fmla="*/ 2257214 h 4512792"/>
                <a:gd name="connsiteX121" fmla="*/ 1695495 w 2537669"/>
                <a:gd name="connsiteY121" fmla="*/ 2275607 h 4512792"/>
                <a:gd name="connsiteX122" fmla="*/ 1740881 w 2537669"/>
                <a:gd name="connsiteY122" fmla="*/ 1669103 h 4512792"/>
                <a:gd name="connsiteX123" fmla="*/ 1432386 w 2537669"/>
                <a:gd name="connsiteY123" fmla="*/ 1018988 h 4512792"/>
                <a:gd name="connsiteX124" fmla="*/ 1282469 w 2537669"/>
                <a:gd name="connsiteY124" fmla="*/ 1087602 h 4512792"/>
                <a:gd name="connsiteX125" fmla="*/ 1485192 w 2537669"/>
                <a:gd name="connsiteY125" fmla="*/ 1384101 h 4512792"/>
                <a:gd name="connsiteX126" fmla="*/ 1633330 w 2537669"/>
                <a:gd name="connsiteY126" fmla="*/ 1663675 h 4512792"/>
                <a:gd name="connsiteX127" fmla="*/ 1492613 w 2537669"/>
                <a:gd name="connsiteY127" fmla="*/ 1238130 h 4512792"/>
                <a:gd name="connsiteX128" fmla="*/ 1412978 w 2537669"/>
                <a:gd name="connsiteY128" fmla="*/ 1154136 h 4512792"/>
                <a:gd name="connsiteX129" fmla="*/ 1282469 w 2537669"/>
                <a:gd name="connsiteY129" fmla="*/ 1087602 h 4512792"/>
                <a:gd name="connsiteX130" fmla="*/ 1573331 w 2537669"/>
                <a:gd name="connsiteY130" fmla="*/ 1675432 h 4512792"/>
                <a:gd name="connsiteX131" fmla="*/ 1574106 w 2537669"/>
                <a:gd name="connsiteY131" fmla="*/ 1893884 h 4512792"/>
                <a:gd name="connsiteX132" fmla="*/ 1612994 w 2537669"/>
                <a:gd name="connsiteY132" fmla="*/ 2637319 h 4512792"/>
                <a:gd name="connsiteX133" fmla="*/ 1645932 w 2537669"/>
                <a:gd name="connsiteY133" fmla="*/ 2292679 h 4512792"/>
                <a:gd name="connsiteX134" fmla="*/ 1612453 w 2537669"/>
                <a:gd name="connsiteY134" fmla="*/ 1985517 h 4512792"/>
                <a:gd name="connsiteX135" fmla="*/ 1573331 w 2537669"/>
                <a:gd name="connsiteY135" fmla="*/ 1675421 h 4512792"/>
                <a:gd name="connsiteX136" fmla="*/ 1559184 w 2537669"/>
                <a:gd name="connsiteY136" fmla="*/ 2814792 h 4512792"/>
                <a:gd name="connsiteX137" fmla="*/ 1527791 w 2537669"/>
                <a:gd name="connsiteY137" fmla="*/ 3355723 h 4512792"/>
                <a:gd name="connsiteX138" fmla="*/ 1604798 w 2537669"/>
                <a:gd name="connsiteY138" fmla="*/ 3175289 h 4512792"/>
                <a:gd name="connsiteX139" fmla="*/ 1581219 w 2537669"/>
                <a:gd name="connsiteY139" fmla="*/ 2769602 h 4512792"/>
                <a:gd name="connsiteX140" fmla="*/ 1559184 w 2537669"/>
                <a:gd name="connsiteY140" fmla="*/ 2814808 h 4512792"/>
                <a:gd name="connsiteX141" fmla="*/ 1726496 w 2537669"/>
                <a:gd name="connsiteY141" fmla="*/ 3137966 h 4512792"/>
                <a:gd name="connsiteX142" fmla="*/ 1606348 w 2537669"/>
                <a:gd name="connsiteY142" fmla="*/ 3556864 h 4512792"/>
                <a:gd name="connsiteX143" fmla="*/ 1585009 w 2537669"/>
                <a:gd name="connsiteY143" fmla="*/ 3677024 h 4512792"/>
                <a:gd name="connsiteX144" fmla="*/ 1544263 w 2537669"/>
                <a:gd name="connsiteY144" fmla="*/ 3444280 h 4512792"/>
                <a:gd name="connsiteX145" fmla="*/ 1458131 w 2537669"/>
                <a:gd name="connsiteY145" fmla="*/ 4195938 h 4512792"/>
                <a:gd name="connsiteX146" fmla="*/ 1563282 w 2537669"/>
                <a:gd name="connsiteY146" fmla="*/ 3842258 h 4512792"/>
                <a:gd name="connsiteX147" fmla="*/ 1556477 w 2537669"/>
                <a:gd name="connsiteY147" fmla="*/ 3975013 h 4512792"/>
                <a:gd name="connsiteX148" fmla="*/ 1755877 w 2537669"/>
                <a:gd name="connsiteY148" fmla="*/ 3073692 h 4512792"/>
                <a:gd name="connsiteX149" fmla="*/ 1726496 w 2537669"/>
                <a:gd name="connsiteY149" fmla="*/ 3137982 h 4512792"/>
                <a:gd name="connsiteX150" fmla="*/ 1412437 w 2537669"/>
                <a:gd name="connsiteY150" fmla="*/ 3384871 h 4512792"/>
                <a:gd name="connsiteX151" fmla="*/ 1467951 w 2537669"/>
                <a:gd name="connsiteY151" fmla="*/ 3602548 h 4512792"/>
                <a:gd name="connsiteX152" fmla="*/ 1463391 w 2537669"/>
                <a:gd name="connsiteY152" fmla="*/ 3237743 h 4512792"/>
                <a:gd name="connsiteX153" fmla="*/ 1448470 w 2537669"/>
                <a:gd name="connsiteY153" fmla="*/ 3091544 h 4512792"/>
                <a:gd name="connsiteX154" fmla="*/ 1412437 w 2537669"/>
                <a:gd name="connsiteY154" fmla="*/ 3384871 h 451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537669" h="4512792">
                  <a:moveTo>
                    <a:pt x="2425713" y="6027"/>
                  </a:moveTo>
                  <a:cubicBezTo>
                    <a:pt x="2462361" y="17927"/>
                    <a:pt x="2502640" y="16924"/>
                    <a:pt x="2537670" y="0"/>
                  </a:cubicBezTo>
                  <a:cubicBezTo>
                    <a:pt x="2525270" y="16903"/>
                    <a:pt x="2517291" y="36230"/>
                    <a:pt x="2504965" y="67616"/>
                  </a:cubicBezTo>
                  <a:cubicBezTo>
                    <a:pt x="2496074" y="79596"/>
                    <a:pt x="2494917" y="94896"/>
                    <a:pt x="2499864" y="108802"/>
                  </a:cubicBezTo>
                  <a:cubicBezTo>
                    <a:pt x="2493850" y="161160"/>
                    <a:pt x="2433697" y="359701"/>
                    <a:pt x="2418371" y="404833"/>
                  </a:cubicBezTo>
                  <a:cubicBezTo>
                    <a:pt x="2421153" y="317439"/>
                    <a:pt x="2445821" y="232437"/>
                    <a:pt x="2451697" y="145270"/>
                  </a:cubicBezTo>
                  <a:cubicBezTo>
                    <a:pt x="2403736" y="200096"/>
                    <a:pt x="2271810" y="493135"/>
                    <a:pt x="2114828" y="773792"/>
                  </a:cubicBezTo>
                  <a:cubicBezTo>
                    <a:pt x="2100241" y="691581"/>
                    <a:pt x="2147198" y="686896"/>
                    <a:pt x="2068981" y="400255"/>
                  </a:cubicBezTo>
                  <a:cubicBezTo>
                    <a:pt x="2061788" y="459908"/>
                    <a:pt x="2059240" y="520107"/>
                    <a:pt x="2050503" y="579607"/>
                  </a:cubicBezTo>
                  <a:cubicBezTo>
                    <a:pt x="2041532" y="642814"/>
                    <a:pt x="2030400" y="705719"/>
                    <a:pt x="2023133" y="769160"/>
                  </a:cubicBezTo>
                  <a:cubicBezTo>
                    <a:pt x="2006433" y="874641"/>
                    <a:pt x="2048108" y="977103"/>
                    <a:pt x="2053284" y="1081729"/>
                  </a:cubicBezTo>
                  <a:cubicBezTo>
                    <a:pt x="2053518" y="1117736"/>
                    <a:pt x="2045630" y="1153207"/>
                    <a:pt x="2040756" y="1188828"/>
                  </a:cubicBezTo>
                  <a:cubicBezTo>
                    <a:pt x="1991267" y="1507964"/>
                    <a:pt x="2019810" y="1358322"/>
                    <a:pt x="2025909" y="1467166"/>
                  </a:cubicBezTo>
                  <a:cubicBezTo>
                    <a:pt x="2040995" y="1580705"/>
                    <a:pt x="1961599" y="1721737"/>
                    <a:pt x="1910709" y="1861723"/>
                  </a:cubicBezTo>
                  <a:cubicBezTo>
                    <a:pt x="1903516" y="1880270"/>
                    <a:pt x="1900273" y="1900049"/>
                    <a:pt x="1898723" y="1919912"/>
                  </a:cubicBezTo>
                  <a:cubicBezTo>
                    <a:pt x="1862075" y="1953293"/>
                    <a:pt x="1848931" y="2001666"/>
                    <a:pt x="1844371" y="2049420"/>
                  </a:cubicBezTo>
                  <a:cubicBezTo>
                    <a:pt x="1821870" y="1963957"/>
                    <a:pt x="1825044" y="1874397"/>
                    <a:pt x="1807877" y="1788005"/>
                  </a:cubicBezTo>
                  <a:cubicBezTo>
                    <a:pt x="1794808" y="1826644"/>
                    <a:pt x="1803471" y="1868370"/>
                    <a:pt x="1797361" y="1908319"/>
                  </a:cubicBezTo>
                  <a:cubicBezTo>
                    <a:pt x="1784834" y="2162933"/>
                    <a:pt x="1717339" y="2411057"/>
                    <a:pt x="1702651" y="2665442"/>
                  </a:cubicBezTo>
                  <a:cubicBezTo>
                    <a:pt x="1702630" y="2673039"/>
                    <a:pt x="1714143" y="2902547"/>
                    <a:pt x="1721750" y="2923536"/>
                  </a:cubicBezTo>
                  <a:cubicBezTo>
                    <a:pt x="1762343" y="2791629"/>
                    <a:pt x="1791411" y="2656322"/>
                    <a:pt x="1832465" y="2524649"/>
                  </a:cubicBezTo>
                  <a:cubicBezTo>
                    <a:pt x="1841723" y="2603428"/>
                    <a:pt x="1809289" y="2815323"/>
                    <a:pt x="1818626" y="2935976"/>
                  </a:cubicBezTo>
                  <a:cubicBezTo>
                    <a:pt x="1833086" y="3018581"/>
                    <a:pt x="1811126" y="3100956"/>
                    <a:pt x="1799607" y="3182403"/>
                  </a:cubicBezTo>
                  <a:cubicBezTo>
                    <a:pt x="1759025" y="3465103"/>
                    <a:pt x="1747188" y="3384335"/>
                    <a:pt x="1798524" y="3559882"/>
                  </a:cubicBezTo>
                  <a:cubicBezTo>
                    <a:pt x="1812984" y="3609185"/>
                    <a:pt x="1834169" y="3657018"/>
                    <a:pt x="1840199" y="3708400"/>
                  </a:cubicBezTo>
                  <a:cubicBezTo>
                    <a:pt x="1841362" y="3772148"/>
                    <a:pt x="1816461" y="3832656"/>
                    <a:pt x="1808498" y="3895322"/>
                  </a:cubicBezTo>
                  <a:cubicBezTo>
                    <a:pt x="1803625" y="3860859"/>
                    <a:pt x="1802314" y="3826162"/>
                    <a:pt x="1798911" y="3791624"/>
                  </a:cubicBezTo>
                  <a:cubicBezTo>
                    <a:pt x="1777158" y="3817026"/>
                    <a:pt x="1782774" y="3857941"/>
                    <a:pt x="1754067" y="3950731"/>
                  </a:cubicBezTo>
                  <a:cubicBezTo>
                    <a:pt x="1743705" y="3874271"/>
                    <a:pt x="1761430" y="3742147"/>
                    <a:pt x="1723757" y="3628268"/>
                  </a:cubicBezTo>
                  <a:cubicBezTo>
                    <a:pt x="1683101" y="3683322"/>
                    <a:pt x="1681864" y="3876335"/>
                    <a:pt x="1608249" y="4343797"/>
                  </a:cubicBezTo>
                  <a:cubicBezTo>
                    <a:pt x="1625490" y="4335372"/>
                    <a:pt x="1645592" y="4328422"/>
                    <a:pt x="1655646" y="4310803"/>
                  </a:cubicBezTo>
                  <a:cubicBezTo>
                    <a:pt x="1671189" y="4283296"/>
                    <a:pt x="1669098" y="4250530"/>
                    <a:pt x="1674974" y="4220470"/>
                  </a:cubicBezTo>
                  <a:cubicBezTo>
                    <a:pt x="1680229" y="4187550"/>
                    <a:pt x="1702497" y="4161511"/>
                    <a:pt x="1717652" y="4132916"/>
                  </a:cubicBezTo>
                  <a:cubicBezTo>
                    <a:pt x="1707062" y="4229277"/>
                    <a:pt x="1694455" y="4329961"/>
                    <a:pt x="1728556" y="4423388"/>
                  </a:cubicBezTo>
                  <a:cubicBezTo>
                    <a:pt x="1679905" y="4488229"/>
                    <a:pt x="1580290" y="4497116"/>
                    <a:pt x="1499700" y="4485205"/>
                  </a:cubicBezTo>
                  <a:cubicBezTo>
                    <a:pt x="1507588" y="4453909"/>
                    <a:pt x="1504106" y="4421223"/>
                    <a:pt x="1511686" y="4389927"/>
                  </a:cubicBezTo>
                  <a:cubicBezTo>
                    <a:pt x="1527149" y="4303227"/>
                    <a:pt x="1550500" y="4217992"/>
                    <a:pt x="1564259" y="4130984"/>
                  </a:cubicBezTo>
                  <a:cubicBezTo>
                    <a:pt x="1525541" y="4195949"/>
                    <a:pt x="1438617" y="4394065"/>
                    <a:pt x="1410707" y="4440386"/>
                  </a:cubicBezTo>
                  <a:cubicBezTo>
                    <a:pt x="1368675" y="4473157"/>
                    <a:pt x="1386787" y="4470430"/>
                    <a:pt x="1275404" y="4472223"/>
                  </a:cubicBezTo>
                  <a:cubicBezTo>
                    <a:pt x="1274942" y="4465347"/>
                    <a:pt x="1274013" y="4451437"/>
                    <a:pt x="1273546" y="4444482"/>
                  </a:cubicBezTo>
                  <a:cubicBezTo>
                    <a:pt x="1243873" y="4454439"/>
                    <a:pt x="1226732" y="4475709"/>
                    <a:pt x="1184324" y="4512793"/>
                  </a:cubicBezTo>
                  <a:cubicBezTo>
                    <a:pt x="1178061" y="4496564"/>
                    <a:pt x="1172110" y="4480340"/>
                    <a:pt x="1167163" y="4463803"/>
                  </a:cubicBezTo>
                  <a:cubicBezTo>
                    <a:pt x="1204660" y="4413578"/>
                    <a:pt x="1237211" y="4359713"/>
                    <a:pt x="1277416" y="4311419"/>
                  </a:cubicBezTo>
                  <a:cubicBezTo>
                    <a:pt x="1321485" y="4252689"/>
                    <a:pt x="1376765" y="4202076"/>
                    <a:pt x="1411094" y="4136396"/>
                  </a:cubicBezTo>
                  <a:cubicBezTo>
                    <a:pt x="1488218" y="3998330"/>
                    <a:pt x="1462903" y="3838539"/>
                    <a:pt x="1459882" y="3689911"/>
                  </a:cubicBezTo>
                  <a:cubicBezTo>
                    <a:pt x="1424020" y="3774753"/>
                    <a:pt x="1383199" y="3987471"/>
                    <a:pt x="1342283" y="4074806"/>
                  </a:cubicBezTo>
                  <a:cubicBezTo>
                    <a:pt x="1336545" y="4027467"/>
                    <a:pt x="1423680" y="3642693"/>
                    <a:pt x="1383491" y="3544274"/>
                  </a:cubicBezTo>
                  <a:cubicBezTo>
                    <a:pt x="1259739" y="3834757"/>
                    <a:pt x="1354683" y="3882547"/>
                    <a:pt x="1131518" y="4180754"/>
                  </a:cubicBezTo>
                  <a:cubicBezTo>
                    <a:pt x="1174499" y="4095386"/>
                    <a:pt x="1226414" y="3950704"/>
                    <a:pt x="1225071" y="3833489"/>
                  </a:cubicBezTo>
                  <a:cubicBezTo>
                    <a:pt x="1192520" y="3880701"/>
                    <a:pt x="1172030" y="3934714"/>
                    <a:pt x="1143350" y="3984250"/>
                  </a:cubicBezTo>
                  <a:cubicBezTo>
                    <a:pt x="1079953" y="4106559"/>
                    <a:pt x="987918" y="4230714"/>
                    <a:pt x="973952" y="4272016"/>
                  </a:cubicBezTo>
                  <a:cubicBezTo>
                    <a:pt x="1019566" y="4277269"/>
                    <a:pt x="1060238" y="4255172"/>
                    <a:pt x="1094875" y="4228051"/>
                  </a:cubicBezTo>
                  <a:cubicBezTo>
                    <a:pt x="1077012" y="4256100"/>
                    <a:pt x="1054054" y="4280367"/>
                    <a:pt x="1033564" y="4306485"/>
                  </a:cubicBezTo>
                  <a:lnTo>
                    <a:pt x="1044080" y="4306251"/>
                  </a:lnTo>
                  <a:cubicBezTo>
                    <a:pt x="1029466" y="4314517"/>
                    <a:pt x="1014544" y="4322167"/>
                    <a:pt x="999543" y="4329510"/>
                  </a:cubicBezTo>
                  <a:cubicBezTo>
                    <a:pt x="994670" y="4311970"/>
                    <a:pt x="989957" y="4294505"/>
                    <a:pt x="985397" y="4277040"/>
                  </a:cubicBezTo>
                  <a:cubicBezTo>
                    <a:pt x="888223" y="4288568"/>
                    <a:pt x="800297" y="4301461"/>
                    <a:pt x="739453" y="4306713"/>
                  </a:cubicBezTo>
                  <a:cubicBezTo>
                    <a:pt x="761488" y="4292187"/>
                    <a:pt x="784372" y="4278971"/>
                    <a:pt x="808727" y="4268695"/>
                  </a:cubicBezTo>
                  <a:cubicBezTo>
                    <a:pt x="1020500" y="4177040"/>
                    <a:pt x="1009417" y="4138953"/>
                    <a:pt x="1041760" y="4075433"/>
                  </a:cubicBezTo>
                  <a:cubicBezTo>
                    <a:pt x="1241128" y="3665666"/>
                    <a:pt x="1165246" y="3861586"/>
                    <a:pt x="1325742" y="3340009"/>
                  </a:cubicBezTo>
                  <a:cubicBezTo>
                    <a:pt x="1414056" y="3076637"/>
                    <a:pt x="1394962" y="3212729"/>
                    <a:pt x="1405764" y="3083846"/>
                  </a:cubicBezTo>
                  <a:cubicBezTo>
                    <a:pt x="1409650" y="2950757"/>
                    <a:pt x="1437524" y="2545993"/>
                    <a:pt x="1444037" y="2493258"/>
                  </a:cubicBezTo>
                  <a:cubicBezTo>
                    <a:pt x="1474034" y="2575093"/>
                    <a:pt x="1489810" y="2661479"/>
                    <a:pt x="1515322" y="2744857"/>
                  </a:cubicBezTo>
                  <a:cubicBezTo>
                    <a:pt x="1576192" y="2573538"/>
                    <a:pt x="1536921" y="1871283"/>
                    <a:pt x="1515864" y="1676630"/>
                  </a:cubicBezTo>
                  <a:cubicBezTo>
                    <a:pt x="1479162" y="1394908"/>
                    <a:pt x="1444420" y="1403799"/>
                    <a:pt x="1354890" y="1255335"/>
                  </a:cubicBezTo>
                  <a:cubicBezTo>
                    <a:pt x="1317838" y="1173421"/>
                    <a:pt x="1189330" y="1060428"/>
                    <a:pt x="1030082" y="1020654"/>
                  </a:cubicBezTo>
                  <a:cubicBezTo>
                    <a:pt x="1028919" y="1018569"/>
                    <a:pt x="1026759" y="1014548"/>
                    <a:pt x="1025596" y="1012463"/>
                  </a:cubicBezTo>
                  <a:cubicBezTo>
                    <a:pt x="1014306" y="1004579"/>
                    <a:pt x="998922" y="1002881"/>
                    <a:pt x="987095" y="1010064"/>
                  </a:cubicBezTo>
                  <a:cubicBezTo>
                    <a:pt x="945749" y="991655"/>
                    <a:pt x="918847" y="966731"/>
                    <a:pt x="876301" y="975681"/>
                  </a:cubicBezTo>
                  <a:cubicBezTo>
                    <a:pt x="771616" y="942687"/>
                    <a:pt x="662367" y="925530"/>
                    <a:pt x="558686" y="889443"/>
                  </a:cubicBezTo>
                  <a:cubicBezTo>
                    <a:pt x="492114" y="853436"/>
                    <a:pt x="442790" y="793469"/>
                    <a:pt x="386968" y="743552"/>
                  </a:cubicBezTo>
                  <a:cubicBezTo>
                    <a:pt x="113034" y="479479"/>
                    <a:pt x="123455" y="537641"/>
                    <a:pt x="31701" y="224818"/>
                  </a:cubicBezTo>
                  <a:cubicBezTo>
                    <a:pt x="20410" y="184328"/>
                    <a:pt x="6343" y="144533"/>
                    <a:pt x="0" y="102960"/>
                  </a:cubicBezTo>
                  <a:cubicBezTo>
                    <a:pt x="60615" y="204032"/>
                    <a:pt x="103448" y="314998"/>
                    <a:pt x="161902" y="417465"/>
                  </a:cubicBezTo>
                  <a:cubicBezTo>
                    <a:pt x="123948" y="284302"/>
                    <a:pt x="56140" y="88397"/>
                    <a:pt x="46394" y="21131"/>
                  </a:cubicBezTo>
                  <a:cubicBezTo>
                    <a:pt x="87449" y="59303"/>
                    <a:pt x="123402" y="102499"/>
                    <a:pt x="163373" y="141753"/>
                  </a:cubicBezTo>
                  <a:cubicBezTo>
                    <a:pt x="176129" y="193915"/>
                    <a:pt x="195923" y="243907"/>
                    <a:pt x="212703" y="294907"/>
                  </a:cubicBezTo>
                  <a:cubicBezTo>
                    <a:pt x="174817" y="256194"/>
                    <a:pt x="145208" y="210600"/>
                    <a:pt x="110104" y="169569"/>
                  </a:cubicBezTo>
                  <a:cubicBezTo>
                    <a:pt x="171749" y="472890"/>
                    <a:pt x="334087" y="649610"/>
                    <a:pt x="683080" y="700738"/>
                  </a:cubicBezTo>
                  <a:cubicBezTo>
                    <a:pt x="702795" y="703831"/>
                    <a:pt x="722664" y="699809"/>
                    <a:pt x="742225" y="696488"/>
                  </a:cubicBezTo>
                  <a:cubicBezTo>
                    <a:pt x="754672" y="698032"/>
                    <a:pt x="767120" y="699809"/>
                    <a:pt x="779568" y="701666"/>
                  </a:cubicBezTo>
                  <a:cubicBezTo>
                    <a:pt x="801603" y="647419"/>
                    <a:pt x="812894" y="589851"/>
                    <a:pt x="828665" y="533753"/>
                  </a:cubicBezTo>
                  <a:cubicBezTo>
                    <a:pt x="845502" y="480620"/>
                    <a:pt x="810340" y="435418"/>
                    <a:pt x="746710" y="96541"/>
                  </a:cubicBezTo>
                  <a:cubicBezTo>
                    <a:pt x="754752" y="89198"/>
                    <a:pt x="761478" y="80625"/>
                    <a:pt x="768670" y="72434"/>
                  </a:cubicBezTo>
                  <a:cubicBezTo>
                    <a:pt x="880293" y="333572"/>
                    <a:pt x="885739" y="373643"/>
                    <a:pt x="886190" y="478657"/>
                  </a:cubicBezTo>
                  <a:cubicBezTo>
                    <a:pt x="880548" y="484837"/>
                    <a:pt x="874905" y="491018"/>
                    <a:pt x="869257" y="497125"/>
                  </a:cubicBezTo>
                  <a:cubicBezTo>
                    <a:pt x="871423" y="512118"/>
                    <a:pt x="873817" y="527105"/>
                    <a:pt x="876524" y="542172"/>
                  </a:cubicBezTo>
                  <a:cubicBezTo>
                    <a:pt x="946338" y="435456"/>
                    <a:pt x="1005722" y="320707"/>
                    <a:pt x="1090304" y="224426"/>
                  </a:cubicBezTo>
                  <a:cubicBezTo>
                    <a:pt x="1077161" y="278052"/>
                    <a:pt x="1046697" y="326580"/>
                    <a:pt x="1040592" y="381988"/>
                  </a:cubicBezTo>
                  <a:cubicBezTo>
                    <a:pt x="971489" y="529864"/>
                    <a:pt x="882936" y="571091"/>
                    <a:pt x="921140" y="741695"/>
                  </a:cubicBezTo>
                  <a:cubicBezTo>
                    <a:pt x="953643" y="869394"/>
                    <a:pt x="1172386" y="881039"/>
                    <a:pt x="1263110" y="942989"/>
                  </a:cubicBezTo>
                  <a:cubicBezTo>
                    <a:pt x="1336714" y="997931"/>
                    <a:pt x="1379085" y="1085326"/>
                    <a:pt x="1457096" y="1135323"/>
                  </a:cubicBezTo>
                  <a:cubicBezTo>
                    <a:pt x="1435390" y="1082159"/>
                    <a:pt x="1351577" y="953685"/>
                    <a:pt x="1294344" y="894695"/>
                  </a:cubicBezTo>
                  <a:cubicBezTo>
                    <a:pt x="1242466" y="849722"/>
                    <a:pt x="1194299" y="800807"/>
                    <a:pt x="1145123" y="752974"/>
                  </a:cubicBezTo>
                  <a:cubicBezTo>
                    <a:pt x="1240290" y="786121"/>
                    <a:pt x="1404023" y="896196"/>
                    <a:pt x="1470159" y="951722"/>
                  </a:cubicBezTo>
                  <a:cubicBezTo>
                    <a:pt x="1750659" y="1179490"/>
                    <a:pt x="1736730" y="1370625"/>
                    <a:pt x="1798211" y="1585125"/>
                  </a:cubicBezTo>
                  <a:cubicBezTo>
                    <a:pt x="1892767" y="1121911"/>
                    <a:pt x="1917413" y="1169404"/>
                    <a:pt x="2046474" y="324633"/>
                  </a:cubicBezTo>
                  <a:cubicBezTo>
                    <a:pt x="2050327" y="303555"/>
                    <a:pt x="2053019" y="310908"/>
                    <a:pt x="1908772" y="14383"/>
                  </a:cubicBezTo>
                  <a:cubicBezTo>
                    <a:pt x="1912174" y="12298"/>
                    <a:pt x="1919054" y="8122"/>
                    <a:pt x="1922456" y="6037"/>
                  </a:cubicBezTo>
                  <a:cubicBezTo>
                    <a:pt x="1945871" y="65797"/>
                    <a:pt x="1948032" y="64513"/>
                    <a:pt x="2000393" y="69245"/>
                  </a:cubicBezTo>
                  <a:cubicBezTo>
                    <a:pt x="2068200" y="188557"/>
                    <a:pt x="2135621" y="308176"/>
                    <a:pt x="2202728" y="427795"/>
                  </a:cubicBezTo>
                  <a:cubicBezTo>
                    <a:pt x="2231876" y="378031"/>
                    <a:pt x="2254298" y="324866"/>
                    <a:pt x="2276025" y="271627"/>
                  </a:cubicBezTo>
                  <a:cubicBezTo>
                    <a:pt x="2325816" y="208961"/>
                    <a:pt x="2359991" y="136400"/>
                    <a:pt x="2393391" y="64147"/>
                  </a:cubicBezTo>
                  <a:cubicBezTo>
                    <a:pt x="2402192" y="43753"/>
                    <a:pt x="2409692" y="22112"/>
                    <a:pt x="2425697" y="5963"/>
                  </a:cubicBezTo>
                  <a:moveTo>
                    <a:pt x="340606" y="641753"/>
                  </a:moveTo>
                  <a:cubicBezTo>
                    <a:pt x="350272" y="662232"/>
                    <a:pt x="366664" y="677994"/>
                    <a:pt x="382435" y="693756"/>
                  </a:cubicBezTo>
                  <a:cubicBezTo>
                    <a:pt x="608716" y="918394"/>
                    <a:pt x="1089126" y="983050"/>
                    <a:pt x="1102184" y="980827"/>
                  </a:cubicBezTo>
                  <a:cubicBezTo>
                    <a:pt x="1108756" y="984535"/>
                    <a:pt x="1125302" y="994117"/>
                    <a:pt x="1129633" y="984461"/>
                  </a:cubicBezTo>
                  <a:cubicBezTo>
                    <a:pt x="1121671" y="973643"/>
                    <a:pt x="1104116" y="963059"/>
                    <a:pt x="1091286" y="970009"/>
                  </a:cubicBezTo>
                  <a:cubicBezTo>
                    <a:pt x="620373" y="718213"/>
                    <a:pt x="576458" y="812038"/>
                    <a:pt x="340590" y="641753"/>
                  </a:cubicBezTo>
                  <a:moveTo>
                    <a:pt x="1937107" y="1159717"/>
                  </a:moveTo>
                  <a:cubicBezTo>
                    <a:pt x="1923576" y="1211338"/>
                    <a:pt x="1924505" y="1265739"/>
                    <a:pt x="1907652" y="1316505"/>
                  </a:cubicBezTo>
                  <a:cubicBezTo>
                    <a:pt x="1902603" y="1332246"/>
                    <a:pt x="1836913" y="1547903"/>
                    <a:pt x="1851368" y="1638273"/>
                  </a:cubicBezTo>
                  <a:cubicBezTo>
                    <a:pt x="1860721" y="1710988"/>
                    <a:pt x="1861884" y="1784859"/>
                    <a:pt x="1875722" y="1856879"/>
                  </a:cubicBezTo>
                  <a:cubicBezTo>
                    <a:pt x="1880606" y="1847467"/>
                    <a:pt x="1962364" y="1541127"/>
                    <a:pt x="1963786" y="1535732"/>
                  </a:cubicBezTo>
                  <a:cubicBezTo>
                    <a:pt x="1978554" y="1472445"/>
                    <a:pt x="1926209" y="1415185"/>
                    <a:pt x="1939740" y="1352051"/>
                  </a:cubicBezTo>
                  <a:cubicBezTo>
                    <a:pt x="1951259" y="1292552"/>
                    <a:pt x="1974377" y="1235833"/>
                    <a:pt x="1981102" y="1175325"/>
                  </a:cubicBezTo>
                  <a:cubicBezTo>
                    <a:pt x="1995716" y="1097900"/>
                    <a:pt x="1982031" y="1019540"/>
                    <a:pt x="1979557" y="941806"/>
                  </a:cubicBezTo>
                  <a:cubicBezTo>
                    <a:pt x="1961461" y="1013439"/>
                    <a:pt x="1955814" y="1088005"/>
                    <a:pt x="1937107" y="1159717"/>
                  </a:cubicBezTo>
                  <a:moveTo>
                    <a:pt x="1432386" y="1019004"/>
                  </a:moveTo>
                  <a:cubicBezTo>
                    <a:pt x="1627608" y="1255680"/>
                    <a:pt x="1648581" y="1317148"/>
                    <a:pt x="1688690" y="2257214"/>
                  </a:cubicBezTo>
                  <a:cubicBezTo>
                    <a:pt x="1690389" y="2261850"/>
                    <a:pt x="1693792" y="2270970"/>
                    <a:pt x="1695495" y="2275607"/>
                  </a:cubicBezTo>
                  <a:cubicBezTo>
                    <a:pt x="1703760" y="2243154"/>
                    <a:pt x="1742458" y="1696160"/>
                    <a:pt x="1740881" y="1669103"/>
                  </a:cubicBezTo>
                  <a:cubicBezTo>
                    <a:pt x="1751126" y="1398473"/>
                    <a:pt x="1544741" y="1063235"/>
                    <a:pt x="1432386" y="1018988"/>
                  </a:cubicBezTo>
                  <a:moveTo>
                    <a:pt x="1282469" y="1087602"/>
                  </a:moveTo>
                  <a:cubicBezTo>
                    <a:pt x="1305995" y="1123259"/>
                    <a:pt x="1410494" y="1202340"/>
                    <a:pt x="1485192" y="1384101"/>
                  </a:cubicBezTo>
                  <a:cubicBezTo>
                    <a:pt x="1509844" y="1466561"/>
                    <a:pt x="1626637" y="1655738"/>
                    <a:pt x="1633330" y="1663675"/>
                  </a:cubicBezTo>
                  <a:cubicBezTo>
                    <a:pt x="1632640" y="1647706"/>
                    <a:pt x="1588661" y="1369420"/>
                    <a:pt x="1492613" y="1238130"/>
                  </a:cubicBezTo>
                  <a:cubicBezTo>
                    <a:pt x="1466401" y="1209693"/>
                    <a:pt x="1447541" y="1173840"/>
                    <a:pt x="1412978" y="1154136"/>
                  </a:cubicBezTo>
                  <a:cubicBezTo>
                    <a:pt x="1376404" y="1121217"/>
                    <a:pt x="1332107" y="1094096"/>
                    <a:pt x="1282469" y="1087602"/>
                  </a:cubicBezTo>
                  <a:moveTo>
                    <a:pt x="1573331" y="1675432"/>
                  </a:moveTo>
                  <a:cubicBezTo>
                    <a:pt x="1558871" y="1747993"/>
                    <a:pt x="1588332" y="1821403"/>
                    <a:pt x="1574106" y="1893884"/>
                  </a:cubicBezTo>
                  <a:cubicBezTo>
                    <a:pt x="1569822" y="2029090"/>
                    <a:pt x="1531995" y="2338008"/>
                    <a:pt x="1612994" y="2637319"/>
                  </a:cubicBezTo>
                  <a:cubicBezTo>
                    <a:pt x="1622077" y="2619482"/>
                    <a:pt x="1660456" y="2388085"/>
                    <a:pt x="1645932" y="2292679"/>
                  </a:cubicBezTo>
                  <a:cubicBezTo>
                    <a:pt x="1645311" y="2189210"/>
                    <a:pt x="1616323" y="2088679"/>
                    <a:pt x="1612453" y="1985517"/>
                  </a:cubicBezTo>
                  <a:cubicBezTo>
                    <a:pt x="1611604" y="1881045"/>
                    <a:pt x="1594283" y="1777267"/>
                    <a:pt x="1573331" y="1675421"/>
                  </a:cubicBezTo>
                  <a:moveTo>
                    <a:pt x="1559184" y="2814792"/>
                  </a:moveTo>
                  <a:cubicBezTo>
                    <a:pt x="1478138" y="3062816"/>
                    <a:pt x="1513634" y="3100977"/>
                    <a:pt x="1527791" y="3355723"/>
                  </a:cubicBezTo>
                  <a:cubicBezTo>
                    <a:pt x="1543392" y="3343234"/>
                    <a:pt x="1599379" y="3194521"/>
                    <a:pt x="1604798" y="3175289"/>
                  </a:cubicBezTo>
                  <a:cubicBezTo>
                    <a:pt x="1609002" y="3116846"/>
                    <a:pt x="1586511" y="2866222"/>
                    <a:pt x="1581219" y="2769602"/>
                  </a:cubicBezTo>
                  <a:cubicBezTo>
                    <a:pt x="1568537" y="2781502"/>
                    <a:pt x="1564593" y="2798813"/>
                    <a:pt x="1559184" y="2814808"/>
                  </a:cubicBezTo>
                  <a:moveTo>
                    <a:pt x="1726496" y="3137966"/>
                  </a:moveTo>
                  <a:cubicBezTo>
                    <a:pt x="1671295" y="3272578"/>
                    <a:pt x="1625522" y="3412209"/>
                    <a:pt x="1606348" y="3556864"/>
                  </a:cubicBezTo>
                  <a:cubicBezTo>
                    <a:pt x="1597611" y="3596585"/>
                    <a:pt x="1600859" y="3639006"/>
                    <a:pt x="1585009" y="3677024"/>
                  </a:cubicBezTo>
                  <a:cubicBezTo>
                    <a:pt x="1565682" y="3600521"/>
                    <a:pt x="1561271" y="3521164"/>
                    <a:pt x="1544263" y="3444280"/>
                  </a:cubicBezTo>
                  <a:cubicBezTo>
                    <a:pt x="1540345" y="3473862"/>
                    <a:pt x="1457541" y="4166228"/>
                    <a:pt x="1458131" y="4195938"/>
                  </a:cubicBezTo>
                  <a:cubicBezTo>
                    <a:pt x="1493930" y="4078250"/>
                    <a:pt x="1521607" y="3958169"/>
                    <a:pt x="1563282" y="3842258"/>
                  </a:cubicBezTo>
                  <a:cubicBezTo>
                    <a:pt x="1573872" y="3886075"/>
                    <a:pt x="1551763" y="3930274"/>
                    <a:pt x="1556477" y="3975013"/>
                  </a:cubicBezTo>
                  <a:cubicBezTo>
                    <a:pt x="1584537" y="3939600"/>
                    <a:pt x="1762253" y="3208076"/>
                    <a:pt x="1755877" y="3073692"/>
                  </a:cubicBezTo>
                  <a:cubicBezTo>
                    <a:pt x="1742962" y="3093550"/>
                    <a:pt x="1734846" y="3115880"/>
                    <a:pt x="1726496" y="3137982"/>
                  </a:cubicBezTo>
                  <a:moveTo>
                    <a:pt x="1412437" y="3384871"/>
                  </a:moveTo>
                  <a:cubicBezTo>
                    <a:pt x="1409188" y="3461060"/>
                    <a:pt x="1437874" y="3534083"/>
                    <a:pt x="1467951" y="3602548"/>
                  </a:cubicBezTo>
                  <a:cubicBezTo>
                    <a:pt x="1496488" y="3309179"/>
                    <a:pt x="1473679" y="3388531"/>
                    <a:pt x="1463391" y="3237743"/>
                  </a:cubicBezTo>
                  <a:cubicBezTo>
                    <a:pt x="1456199" y="3189216"/>
                    <a:pt x="1458136" y="3139605"/>
                    <a:pt x="1448470" y="3091544"/>
                  </a:cubicBezTo>
                  <a:cubicBezTo>
                    <a:pt x="1404140" y="3140996"/>
                    <a:pt x="1413785" y="3324475"/>
                    <a:pt x="1412437" y="3384871"/>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5E5FB430-8ABE-AB18-5B18-09EFD0E9855C}"/>
                </a:ext>
              </a:extLst>
            </p:cNvPr>
            <p:cNvSpPr/>
            <p:nvPr/>
          </p:nvSpPr>
          <p:spPr>
            <a:xfrm>
              <a:off x="1333444" y="4569762"/>
              <a:ext cx="316378" cy="463796"/>
            </a:xfrm>
            <a:custGeom>
              <a:avLst/>
              <a:gdLst>
                <a:gd name="connsiteX0" fmla="*/ 0 w 316378"/>
                <a:gd name="connsiteY0" fmla="*/ 0 h 463796"/>
                <a:gd name="connsiteX1" fmla="*/ 63938 w 316378"/>
                <a:gd name="connsiteY1" fmla="*/ 24495 h 463796"/>
                <a:gd name="connsiteX2" fmla="*/ 173729 w 316378"/>
                <a:gd name="connsiteY2" fmla="*/ 13056 h 463796"/>
                <a:gd name="connsiteX3" fmla="*/ 152852 w 316378"/>
                <a:gd name="connsiteY3" fmla="*/ 88864 h 463796"/>
                <a:gd name="connsiteX4" fmla="*/ 286843 w 316378"/>
                <a:gd name="connsiteY4" fmla="*/ 29365 h 463796"/>
                <a:gd name="connsiteX5" fmla="*/ 316379 w 316378"/>
                <a:gd name="connsiteY5" fmla="*/ 130363 h 463796"/>
                <a:gd name="connsiteX6" fmla="*/ 178369 w 316378"/>
                <a:gd name="connsiteY6" fmla="*/ 360868 h 463796"/>
                <a:gd name="connsiteX7" fmla="*/ 129580 w 316378"/>
                <a:gd name="connsiteY7" fmla="*/ 463797 h 463796"/>
                <a:gd name="connsiteX8" fmla="*/ 0 w 316378"/>
                <a:gd name="connsiteY8" fmla="*/ 0 h 46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78" h="463796">
                  <a:moveTo>
                    <a:pt x="0" y="0"/>
                  </a:moveTo>
                  <a:cubicBezTo>
                    <a:pt x="20723" y="9194"/>
                    <a:pt x="40279" y="24574"/>
                    <a:pt x="63938" y="24495"/>
                  </a:cubicBezTo>
                  <a:cubicBezTo>
                    <a:pt x="100741" y="24421"/>
                    <a:pt x="138546" y="25964"/>
                    <a:pt x="173729" y="13056"/>
                  </a:cubicBezTo>
                  <a:cubicBezTo>
                    <a:pt x="163755" y="37397"/>
                    <a:pt x="156334" y="62741"/>
                    <a:pt x="152852" y="88864"/>
                  </a:cubicBezTo>
                  <a:cubicBezTo>
                    <a:pt x="206662" y="100844"/>
                    <a:pt x="253285" y="67537"/>
                    <a:pt x="286843" y="29365"/>
                  </a:cubicBezTo>
                  <a:cubicBezTo>
                    <a:pt x="292874" y="63287"/>
                    <a:pt x="279810" y="110579"/>
                    <a:pt x="316379" y="130363"/>
                  </a:cubicBezTo>
                  <a:cubicBezTo>
                    <a:pt x="281201" y="213508"/>
                    <a:pt x="218107" y="280195"/>
                    <a:pt x="178369" y="360868"/>
                  </a:cubicBezTo>
                  <a:cubicBezTo>
                    <a:pt x="159270" y="393862"/>
                    <a:pt x="149609" y="431344"/>
                    <a:pt x="129580" y="463797"/>
                  </a:cubicBezTo>
                  <a:cubicBezTo>
                    <a:pt x="128614" y="240358"/>
                    <a:pt x="18675" y="137790"/>
                    <a:pt x="0" y="0"/>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651AA22-0CC2-3156-C5DA-DBD4DB1E9742}"/>
                </a:ext>
              </a:extLst>
            </p:cNvPr>
            <p:cNvSpPr/>
            <p:nvPr/>
          </p:nvSpPr>
          <p:spPr>
            <a:xfrm>
              <a:off x="3712062" y="4586103"/>
              <a:ext cx="75228" cy="62666"/>
            </a:xfrm>
            <a:custGeom>
              <a:avLst/>
              <a:gdLst>
                <a:gd name="connsiteX0" fmla="*/ 64251 w 75228"/>
                <a:gd name="connsiteY0" fmla="*/ 0 h 62666"/>
                <a:gd name="connsiteX1" fmla="*/ 75229 w 75228"/>
                <a:gd name="connsiteY1" fmla="*/ 2860 h 62666"/>
                <a:gd name="connsiteX2" fmla="*/ 9974 w 75228"/>
                <a:gd name="connsiteY2" fmla="*/ 62667 h 62666"/>
                <a:gd name="connsiteX3" fmla="*/ 0 w 75228"/>
                <a:gd name="connsiteY3" fmla="*/ 60348 h 62666"/>
                <a:gd name="connsiteX4" fmla="*/ 64251 w 75228"/>
                <a:gd name="connsiteY4" fmla="*/ 0 h 62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28" h="62666">
                  <a:moveTo>
                    <a:pt x="64251" y="0"/>
                  </a:moveTo>
                  <a:cubicBezTo>
                    <a:pt x="67033" y="695"/>
                    <a:pt x="72447" y="2165"/>
                    <a:pt x="75229" y="2860"/>
                  </a:cubicBezTo>
                  <a:cubicBezTo>
                    <a:pt x="53969" y="23338"/>
                    <a:pt x="32859" y="44045"/>
                    <a:pt x="9974" y="62667"/>
                  </a:cubicBezTo>
                  <a:lnTo>
                    <a:pt x="0" y="60348"/>
                  </a:lnTo>
                  <a:cubicBezTo>
                    <a:pt x="20952" y="39715"/>
                    <a:pt x="41904" y="19163"/>
                    <a:pt x="64251" y="0"/>
                  </a:cubicBezTo>
                  <a:close/>
                </a:path>
              </a:pathLst>
            </a:custGeom>
            <a:solidFill>
              <a:srgbClr val="65A646"/>
            </a:solidFill>
            <a:ln w="7728" cap="flat">
              <a:solidFill>
                <a:srgbClr val="65A646"/>
              </a:solid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E1C5E0B2-262B-3D86-0D83-4FB77FC53F47}"/>
                </a:ext>
              </a:extLst>
            </p:cNvPr>
            <p:cNvSpPr/>
            <p:nvPr/>
          </p:nvSpPr>
          <p:spPr>
            <a:xfrm>
              <a:off x="727133" y="4592374"/>
              <a:ext cx="635963" cy="655822"/>
            </a:xfrm>
            <a:custGeom>
              <a:avLst/>
              <a:gdLst>
                <a:gd name="connsiteX0" fmla="*/ 0 w 635963"/>
                <a:gd name="connsiteY0" fmla="*/ 35853 h 655822"/>
                <a:gd name="connsiteX1" fmla="*/ 69894 w 635963"/>
                <a:gd name="connsiteY1" fmla="*/ 0 h 655822"/>
                <a:gd name="connsiteX2" fmla="*/ 55822 w 635963"/>
                <a:gd name="connsiteY2" fmla="*/ 56639 h 655822"/>
                <a:gd name="connsiteX3" fmla="*/ 116129 w 635963"/>
                <a:gd name="connsiteY3" fmla="*/ 81755 h 655822"/>
                <a:gd name="connsiteX4" fmla="*/ 124941 w 635963"/>
                <a:gd name="connsiteY4" fmla="*/ 54013 h 655822"/>
                <a:gd name="connsiteX5" fmla="*/ 157879 w 635963"/>
                <a:gd name="connsiteY5" fmla="*/ 96514 h 655822"/>
                <a:gd name="connsiteX6" fmla="*/ 282278 w 635963"/>
                <a:gd name="connsiteY6" fmla="*/ 104398 h 655822"/>
                <a:gd name="connsiteX7" fmla="*/ 375364 w 635963"/>
                <a:gd name="connsiteY7" fmla="*/ 129588 h 655822"/>
                <a:gd name="connsiteX8" fmla="*/ 417193 w 635963"/>
                <a:gd name="connsiteY8" fmla="*/ 62667 h 655822"/>
                <a:gd name="connsiteX9" fmla="*/ 440231 w 635963"/>
                <a:gd name="connsiteY9" fmla="*/ 121242 h 655822"/>
                <a:gd name="connsiteX10" fmla="*/ 541747 w 635963"/>
                <a:gd name="connsiteY10" fmla="*/ 160884 h 655822"/>
                <a:gd name="connsiteX11" fmla="*/ 618213 w 635963"/>
                <a:gd name="connsiteY11" fmla="*/ 581639 h 655822"/>
                <a:gd name="connsiteX12" fmla="*/ 581798 w 635963"/>
                <a:gd name="connsiteY12" fmla="*/ 655823 h 655822"/>
                <a:gd name="connsiteX13" fmla="*/ 549481 w 635963"/>
                <a:gd name="connsiteY13" fmla="*/ 645085 h 655822"/>
                <a:gd name="connsiteX14" fmla="*/ 534480 w 635963"/>
                <a:gd name="connsiteY14" fmla="*/ 524925 h 655822"/>
                <a:gd name="connsiteX15" fmla="*/ 484768 w 635963"/>
                <a:gd name="connsiteY15" fmla="*/ 610467 h 655822"/>
                <a:gd name="connsiteX16" fmla="*/ 411705 w 635963"/>
                <a:gd name="connsiteY16" fmla="*/ 524155 h 655822"/>
                <a:gd name="connsiteX17" fmla="*/ 385492 w 635963"/>
                <a:gd name="connsiteY17" fmla="*/ 599576 h 655822"/>
                <a:gd name="connsiteX18" fmla="*/ 62388 w 635963"/>
                <a:gd name="connsiteY18" fmla="*/ 257409 h 655822"/>
                <a:gd name="connsiteX19" fmla="*/ 0 w 635963"/>
                <a:gd name="connsiteY19" fmla="*/ 35853 h 65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963" h="655822">
                  <a:moveTo>
                    <a:pt x="0" y="35853"/>
                  </a:moveTo>
                  <a:cubicBezTo>
                    <a:pt x="22810" y="22951"/>
                    <a:pt x="46315" y="11279"/>
                    <a:pt x="69894" y="0"/>
                  </a:cubicBezTo>
                  <a:cubicBezTo>
                    <a:pt x="65255" y="18855"/>
                    <a:pt x="60541" y="37785"/>
                    <a:pt x="55822" y="56639"/>
                  </a:cubicBezTo>
                  <a:cubicBezTo>
                    <a:pt x="73217" y="70625"/>
                    <a:pt x="91541" y="90328"/>
                    <a:pt x="116129" y="81755"/>
                  </a:cubicBezTo>
                  <a:cubicBezTo>
                    <a:pt x="118990" y="72481"/>
                    <a:pt x="121926" y="63208"/>
                    <a:pt x="124941" y="54013"/>
                  </a:cubicBezTo>
                  <a:cubicBezTo>
                    <a:pt x="133599" y="69622"/>
                    <a:pt x="140791" y="88169"/>
                    <a:pt x="157879" y="96514"/>
                  </a:cubicBezTo>
                  <a:cubicBezTo>
                    <a:pt x="197155" y="114675"/>
                    <a:pt x="240996" y="103082"/>
                    <a:pt x="282278" y="104398"/>
                  </a:cubicBezTo>
                  <a:cubicBezTo>
                    <a:pt x="311967" y="116377"/>
                    <a:pt x="341269" y="140098"/>
                    <a:pt x="375364" y="129588"/>
                  </a:cubicBezTo>
                  <a:cubicBezTo>
                    <a:pt x="402888" y="119386"/>
                    <a:pt x="408302" y="87013"/>
                    <a:pt x="417193" y="62667"/>
                  </a:cubicBezTo>
                  <a:cubicBezTo>
                    <a:pt x="422295" y="83065"/>
                    <a:pt x="429334" y="103082"/>
                    <a:pt x="440231" y="121242"/>
                  </a:cubicBezTo>
                  <a:cubicBezTo>
                    <a:pt x="477575" y="123407"/>
                    <a:pt x="510747" y="141254"/>
                    <a:pt x="541747" y="160884"/>
                  </a:cubicBezTo>
                  <a:cubicBezTo>
                    <a:pt x="637025" y="470131"/>
                    <a:pt x="654983" y="485357"/>
                    <a:pt x="618213" y="581639"/>
                  </a:cubicBezTo>
                  <a:cubicBezTo>
                    <a:pt x="607930" y="607141"/>
                    <a:pt x="602362" y="636039"/>
                    <a:pt x="581798" y="655823"/>
                  </a:cubicBezTo>
                  <a:cubicBezTo>
                    <a:pt x="570820" y="652035"/>
                    <a:pt x="560384" y="648326"/>
                    <a:pt x="549481" y="645085"/>
                  </a:cubicBezTo>
                  <a:cubicBezTo>
                    <a:pt x="544067" y="605056"/>
                    <a:pt x="540282" y="564873"/>
                    <a:pt x="534480" y="524925"/>
                  </a:cubicBezTo>
                  <a:cubicBezTo>
                    <a:pt x="518937" y="553982"/>
                    <a:pt x="505332" y="584349"/>
                    <a:pt x="484768" y="610467"/>
                  </a:cubicBezTo>
                  <a:cubicBezTo>
                    <a:pt x="455158" y="586360"/>
                    <a:pt x="435825" y="553133"/>
                    <a:pt x="411705" y="524155"/>
                  </a:cubicBezTo>
                  <a:cubicBezTo>
                    <a:pt x="402813" y="549271"/>
                    <a:pt x="394230" y="574460"/>
                    <a:pt x="385492" y="599576"/>
                  </a:cubicBezTo>
                  <a:cubicBezTo>
                    <a:pt x="288324" y="557191"/>
                    <a:pt x="112827" y="327423"/>
                    <a:pt x="62388" y="257409"/>
                  </a:cubicBezTo>
                  <a:cubicBezTo>
                    <a:pt x="-14746" y="22892"/>
                    <a:pt x="26297" y="147063"/>
                    <a:pt x="0" y="35853"/>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704DDD44-B098-D22E-7149-C0E8914C2E60}"/>
                </a:ext>
              </a:extLst>
            </p:cNvPr>
            <p:cNvSpPr/>
            <p:nvPr/>
          </p:nvSpPr>
          <p:spPr>
            <a:xfrm>
              <a:off x="3824815" y="4593477"/>
              <a:ext cx="218886" cy="281818"/>
            </a:xfrm>
            <a:custGeom>
              <a:avLst/>
              <a:gdLst>
                <a:gd name="connsiteX0" fmla="*/ 171261 w 218886"/>
                <a:gd name="connsiteY0" fmla="*/ 0 h 281818"/>
                <a:gd name="connsiteX1" fmla="*/ 193142 w 218886"/>
                <a:gd name="connsiteY1" fmla="*/ 114367 h 281818"/>
                <a:gd name="connsiteX2" fmla="*/ 218887 w 218886"/>
                <a:gd name="connsiteY2" fmla="*/ 108802 h 281818"/>
                <a:gd name="connsiteX3" fmla="*/ 157263 w 218886"/>
                <a:gd name="connsiteY3" fmla="*/ 281819 h 281818"/>
                <a:gd name="connsiteX4" fmla="*/ 120848 w 218886"/>
                <a:gd name="connsiteY4" fmla="*/ 255700 h 281818"/>
                <a:gd name="connsiteX5" fmla="*/ 154944 w 218886"/>
                <a:gd name="connsiteY5" fmla="*/ 187315 h 281818"/>
                <a:gd name="connsiteX6" fmla="*/ 52266 w 218886"/>
                <a:gd name="connsiteY6" fmla="*/ 184689 h 281818"/>
                <a:gd name="connsiteX7" fmla="*/ 104610 w 218886"/>
                <a:gd name="connsiteY7" fmla="*/ 120319 h 281818"/>
                <a:gd name="connsiteX8" fmla="*/ 0 w 218886"/>
                <a:gd name="connsiteY8" fmla="*/ 53939 h 281818"/>
                <a:gd name="connsiteX9" fmla="*/ 21494 w 218886"/>
                <a:gd name="connsiteY9" fmla="*/ 33694 h 281818"/>
                <a:gd name="connsiteX10" fmla="*/ 171261 w 218886"/>
                <a:gd name="connsiteY10" fmla="*/ 0 h 2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886" h="281818">
                  <a:moveTo>
                    <a:pt x="171261" y="0"/>
                  </a:moveTo>
                  <a:cubicBezTo>
                    <a:pt x="194326" y="64884"/>
                    <a:pt x="153526" y="43583"/>
                    <a:pt x="193142" y="114367"/>
                  </a:cubicBezTo>
                  <a:cubicBezTo>
                    <a:pt x="199559" y="112977"/>
                    <a:pt x="212469" y="110197"/>
                    <a:pt x="218887" y="108802"/>
                  </a:cubicBezTo>
                  <a:cubicBezTo>
                    <a:pt x="200643" y="167218"/>
                    <a:pt x="178990" y="224558"/>
                    <a:pt x="157263" y="281819"/>
                  </a:cubicBezTo>
                  <a:cubicBezTo>
                    <a:pt x="144354" y="274709"/>
                    <a:pt x="118603" y="276253"/>
                    <a:pt x="120848" y="255700"/>
                  </a:cubicBezTo>
                  <a:cubicBezTo>
                    <a:pt x="118608" y="227959"/>
                    <a:pt x="136773" y="205783"/>
                    <a:pt x="154944" y="187315"/>
                  </a:cubicBezTo>
                  <a:cubicBezTo>
                    <a:pt x="120768" y="193108"/>
                    <a:pt x="86133" y="190174"/>
                    <a:pt x="52266" y="184689"/>
                  </a:cubicBezTo>
                  <a:cubicBezTo>
                    <a:pt x="65950" y="160268"/>
                    <a:pt x="86902" y="141573"/>
                    <a:pt x="104610" y="120319"/>
                  </a:cubicBezTo>
                  <a:cubicBezTo>
                    <a:pt x="64018" y="108727"/>
                    <a:pt x="25671" y="88408"/>
                    <a:pt x="0" y="53939"/>
                  </a:cubicBezTo>
                  <a:cubicBezTo>
                    <a:pt x="7114" y="47138"/>
                    <a:pt x="14226" y="40336"/>
                    <a:pt x="21494" y="33694"/>
                  </a:cubicBezTo>
                  <a:cubicBezTo>
                    <a:pt x="97258" y="97108"/>
                    <a:pt x="132246" y="34325"/>
                    <a:pt x="171261" y="0"/>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E679DDBD-9D8A-EC06-BFBA-2586C02EFA2E}"/>
                </a:ext>
              </a:extLst>
            </p:cNvPr>
            <p:cNvSpPr/>
            <p:nvPr/>
          </p:nvSpPr>
          <p:spPr>
            <a:xfrm>
              <a:off x="3073776" y="4622428"/>
              <a:ext cx="11526" cy="41185"/>
            </a:xfrm>
            <a:custGeom>
              <a:avLst/>
              <a:gdLst>
                <a:gd name="connsiteX0" fmla="*/ 2907 w 11526"/>
                <a:gd name="connsiteY0" fmla="*/ 41185 h 41185"/>
                <a:gd name="connsiteX1" fmla="*/ 8008 w 11526"/>
                <a:gd name="connsiteY1" fmla="*/ 0 h 41185"/>
                <a:gd name="connsiteX2" fmla="*/ 2907 w 11526"/>
                <a:gd name="connsiteY2" fmla="*/ 41185 h 41185"/>
              </a:gdLst>
              <a:ahLst/>
              <a:cxnLst>
                <a:cxn ang="0">
                  <a:pos x="connsiteX0" y="connsiteY0"/>
                </a:cxn>
                <a:cxn ang="0">
                  <a:pos x="connsiteX1" y="connsiteY1"/>
                </a:cxn>
                <a:cxn ang="0">
                  <a:pos x="connsiteX2" y="connsiteY2"/>
                </a:cxn>
              </a:cxnLst>
              <a:rect l="l" t="t" r="r" b="b"/>
              <a:pathLst>
                <a:path w="11526" h="41185">
                  <a:moveTo>
                    <a:pt x="2907" y="41185"/>
                  </a:moveTo>
                  <a:cubicBezTo>
                    <a:pt x="-2041" y="27275"/>
                    <a:pt x="-883" y="11974"/>
                    <a:pt x="8008" y="0"/>
                  </a:cubicBezTo>
                  <a:cubicBezTo>
                    <a:pt x="13964" y="13751"/>
                    <a:pt x="12419" y="29360"/>
                    <a:pt x="2907" y="41185"/>
                  </a:cubicBezTo>
                  <a:close/>
                </a:path>
              </a:pathLst>
            </a:custGeom>
            <a:solidFill>
              <a:srgbClr val="73A64E"/>
            </a:solidFill>
            <a:ln w="7728" cap="flat">
              <a:solidFill>
                <a:srgbClr val="73A64E"/>
              </a:solid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BC0C691C-34A6-714D-70B0-5D0EDCAE89A1}"/>
                </a:ext>
              </a:extLst>
            </p:cNvPr>
            <p:cNvSpPr/>
            <p:nvPr/>
          </p:nvSpPr>
          <p:spPr>
            <a:xfrm>
              <a:off x="1446091" y="4631957"/>
              <a:ext cx="401810" cy="465101"/>
            </a:xfrm>
            <a:custGeom>
              <a:avLst/>
              <a:gdLst>
                <a:gd name="connsiteX0" fmla="*/ 203727 w 401810"/>
                <a:gd name="connsiteY0" fmla="*/ 68157 h 465101"/>
                <a:gd name="connsiteX1" fmla="*/ 292407 w 401810"/>
                <a:gd name="connsiteY1" fmla="*/ 0 h 465101"/>
                <a:gd name="connsiteX2" fmla="*/ 348228 w 401810"/>
                <a:gd name="connsiteY2" fmla="*/ 87320 h 465101"/>
                <a:gd name="connsiteX3" fmla="*/ 366165 w 401810"/>
                <a:gd name="connsiteY3" fmla="*/ 26505 h 465101"/>
                <a:gd name="connsiteX4" fmla="*/ 401810 w 401810"/>
                <a:gd name="connsiteY4" fmla="*/ 40336 h 465101"/>
                <a:gd name="connsiteX5" fmla="*/ 367561 w 401810"/>
                <a:gd name="connsiteY5" fmla="*/ 111581 h 465101"/>
                <a:gd name="connsiteX6" fmla="*/ 307254 w 401810"/>
                <a:gd name="connsiteY6" fmla="*/ 169303 h 465101"/>
                <a:gd name="connsiteX7" fmla="*/ 236510 w 401810"/>
                <a:gd name="connsiteY7" fmla="*/ 198668 h 465101"/>
                <a:gd name="connsiteX8" fmla="*/ 171335 w 401810"/>
                <a:gd name="connsiteY8" fmla="*/ 304918 h 465101"/>
                <a:gd name="connsiteX9" fmla="*/ 221047 w 401810"/>
                <a:gd name="connsiteY9" fmla="*/ 147355 h 465101"/>
                <a:gd name="connsiteX10" fmla="*/ 7267 w 401810"/>
                <a:gd name="connsiteY10" fmla="*/ 465102 h 465101"/>
                <a:gd name="connsiteX11" fmla="*/ 0 w 401810"/>
                <a:gd name="connsiteY11" fmla="*/ 420054 h 465101"/>
                <a:gd name="connsiteX12" fmla="*/ 65716 w 401810"/>
                <a:gd name="connsiteY12" fmla="*/ 298658 h 465101"/>
                <a:gd name="connsiteX13" fmla="*/ 203727 w 401810"/>
                <a:gd name="connsiteY13" fmla="*/ 68157 h 46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810" h="465101">
                  <a:moveTo>
                    <a:pt x="203727" y="68157"/>
                  </a:moveTo>
                  <a:cubicBezTo>
                    <a:pt x="241611" y="58189"/>
                    <a:pt x="273079" y="34002"/>
                    <a:pt x="292407" y="0"/>
                  </a:cubicBezTo>
                  <a:cubicBezTo>
                    <a:pt x="300756" y="34697"/>
                    <a:pt x="320010" y="65372"/>
                    <a:pt x="348228" y="87320"/>
                  </a:cubicBezTo>
                  <a:cubicBezTo>
                    <a:pt x="360597" y="69314"/>
                    <a:pt x="367094" y="48453"/>
                    <a:pt x="366165" y="26505"/>
                  </a:cubicBezTo>
                  <a:cubicBezTo>
                    <a:pt x="377918" y="31450"/>
                    <a:pt x="389744" y="36012"/>
                    <a:pt x="401810" y="40336"/>
                  </a:cubicBezTo>
                  <a:cubicBezTo>
                    <a:pt x="391140" y="64444"/>
                    <a:pt x="380391" y="88477"/>
                    <a:pt x="367561" y="111581"/>
                  </a:cubicBezTo>
                  <a:cubicBezTo>
                    <a:pt x="345059" y="128352"/>
                    <a:pt x="328673" y="151456"/>
                    <a:pt x="307254" y="169303"/>
                  </a:cubicBezTo>
                  <a:cubicBezTo>
                    <a:pt x="286997" y="186074"/>
                    <a:pt x="259936" y="188620"/>
                    <a:pt x="236510" y="198668"/>
                  </a:cubicBezTo>
                  <a:cubicBezTo>
                    <a:pt x="211768" y="232050"/>
                    <a:pt x="193216" y="269680"/>
                    <a:pt x="171335" y="304918"/>
                  </a:cubicBezTo>
                  <a:cubicBezTo>
                    <a:pt x="177445" y="249515"/>
                    <a:pt x="207904" y="200987"/>
                    <a:pt x="221047" y="147355"/>
                  </a:cubicBezTo>
                  <a:cubicBezTo>
                    <a:pt x="136465" y="243636"/>
                    <a:pt x="77087" y="358390"/>
                    <a:pt x="7267" y="465102"/>
                  </a:cubicBezTo>
                  <a:cubicBezTo>
                    <a:pt x="4560" y="450034"/>
                    <a:pt x="2166" y="435042"/>
                    <a:pt x="0" y="420054"/>
                  </a:cubicBezTo>
                  <a:cubicBezTo>
                    <a:pt x="40014" y="376773"/>
                    <a:pt x="37094" y="348119"/>
                    <a:pt x="65716" y="298658"/>
                  </a:cubicBezTo>
                  <a:cubicBezTo>
                    <a:pt x="105454" y="217990"/>
                    <a:pt x="168548" y="151302"/>
                    <a:pt x="203727" y="68157"/>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902FBAD4-BF85-C946-1321-DCA131EAC74A}"/>
                </a:ext>
              </a:extLst>
            </p:cNvPr>
            <p:cNvSpPr/>
            <p:nvPr/>
          </p:nvSpPr>
          <p:spPr>
            <a:xfrm>
              <a:off x="2976022" y="4631957"/>
              <a:ext cx="301297" cy="1505151"/>
            </a:xfrm>
            <a:custGeom>
              <a:avLst/>
              <a:gdLst>
                <a:gd name="connsiteX0" fmla="*/ 154009 w 301297"/>
                <a:gd name="connsiteY0" fmla="*/ 46830 h 1505151"/>
                <a:gd name="connsiteX1" fmla="*/ 203721 w 301297"/>
                <a:gd name="connsiteY1" fmla="*/ 0 h 1505151"/>
                <a:gd name="connsiteX2" fmla="*/ 216403 w 301297"/>
                <a:gd name="connsiteY2" fmla="*/ 114287 h 1505151"/>
                <a:gd name="connsiteX3" fmla="*/ 243464 w 301297"/>
                <a:gd name="connsiteY3" fmla="*/ 79362 h 1505151"/>
                <a:gd name="connsiteX4" fmla="*/ 278180 w 301297"/>
                <a:gd name="connsiteY4" fmla="*/ 135079 h 1505151"/>
                <a:gd name="connsiteX5" fmla="*/ 301298 w 301297"/>
                <a:gd name="connsiteY5" fmla="*/ 103549 h 1505151"/>
                <a:gd name="connsiteX6" fmla="*/ 276710 w 301297"/>
                <a:gd name="connsiteY6" fmla="*/ 195660 h 1505151"/>
                <a:gd name="connsiteX7" fmla="*/ 265732 w 301297"/>
                <a:gd name="connsiteY7" fmla="*/ 152544 h 1505151"/>
                <a:gd name="connsiteX8" fmla="*/ 242615 w 301297"/>
                <a:gd name="connsiteY8" fmla="*/ 203470 h 1505151"/>
                <a:gd name="connsiteX9" fmla="*/ 185864 w 301297"/>
                <a:gd name="connsiteY9" fmla="*/ 409247 h 1505151"/>
                <a:gd name="connsiteX10" fmla="*/ 221276 w 301297"/>
                <a:gd name="connsiteY10" fmla="*/ 1253006 h 1505151"/>
                <a:gd name="connsiteX11" fmla="*/ 68965 w 301297"/>
                <a:gd name="connsiteY11" fmla="*/ 1473468 h 1505151"/>
                <a:gd name="connsiteX12" fmla="*/ 0 w 301297"/>
                <a:gd name="connsiteY12" fmla="*/ 1505152 h 1505151"/>
                <a:gd name="connsiteX13" fmla="*/ 147904 w 301297"/>
                <a:gd name="connsiteY13" fmla="*/ 1206101 h 1505151"/>
                <a:gd name="connsiteX14" fmla="*/ 133370 w 301297"/>
                <a:gd name="connsiteY14" fmla="*/ 702509 h 1505151"/>
                <a:gd name="connsiteX15" fmla="*/ 128115 w 301297"/>
                <a:gd name="connsiteY15" fmla="*/ 330049 h 1505151"/>
                <a:gd name="connsiteX16" fmla="*/ 139326 w 301297"/>
                <a:gd name="connsiteY16" fmla="*/ 139185 h 1505151"/>
                <a:gd name="connsiteX17" fmla="*/ 154009 w 301297"/>
                <a:gd name="connsiteY17" fmla="*/ 46841 h 15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1297" h="1505151">
                  <a:moveTo>
                    <a:pt x="154009" y="46830"/>
                  </a:moveTo>
                  <a:cubicBezTo>
                    <a:pt x="171250" y="31917"/>
                    <a:pt x="187409" y="15841"/>
                    <a:pt x="203721" y="0"/>
                  </a:cubicBezTo>
                  <a:cubicBezTo>
                    <a:pt x="203259" y="38405"/>
                    <a:pt x="205192" y="77198"/>
                    <a:pt x="216403" y="114287"/>
                  </a:cubicBezTo>
                  <a:cubicBezTo>
                    <a:pt x="225528" y="102695"/>
                    <a:pt x="234419" y="90949"/>
                    <a:pt x="243464" y="79362"/>
                  </a:cubicBezTo>
                  <a:cubicBezTo>
                    <a:pt x="255525" y="97597"/>
                    <a:pt x="267044" y="116144"/>
                    <a:pt x="278180" y="135079"/>
                  </a:cubicBezTo>
                  <a:cubicBezTo>
                    <a:pt x="285681" y="124415"/>
                    <a:pt x="293182" y="113751"/>
                    <a:pt x="301298" y="103549"/>
                  </a:cubicBezTo>
                  <a:cubicBezTo>
                    <a:pt x="294105" y="134458"/>
                    <a:pt x="292486" y="167378"/>
                    <a:pt x="276710" y="195660"/>
                  </a:cubicBezTo>
                  <a:cubicBezTo>
                    <a:pt x="272846" y="181209"/>
                    <a:pt x="269289" y="166836"/>
                    <a:pt x="265732" y="152544"/>
                  </a:cubicBezTo>
                  <a:cubicBezTo>
                    <a:pt x="249654" y="164597"/>
                    <a:pt x="247796" y="185617"/>
                    <a:pt x="242615" y="203470"/>
                  </a:cubicBezTo>
                  <a:cubicBezTo>
                    <a:pt x="227152" y="273091"/>
                    <a:pt x="192361" y="337541"/>
                    <a:pt x="185864" y="409247"/>
                  </a:cubicBezTo>
                  <a:cubicBezTo>
                    <a:pt x="158494" y="691294"/>
                    <a:pt x="228543" y="971187"/>
                    <a:pt x="221276" y="1253006"/>
                  </a:cubicBezTo>
                  <a:cubicBezTo>
                    <a:pt x="93543" y="1466296"/>
                    <a:pt x="157077" y="1397438"/>
                    <a:pt x="68965" y="1473468"/>
                  </a:cubicBezTo>
                  <a:cubicBezTo>
                    <a:pt x="47005" y="1485989"/>
                    <a:pt x="25825" y="1502139"/>
                    <a:pt x="0" y="1505152"/>
                  </a:cubicBezTo>
                  <a:cubicBezTo>
                    <a:pt x="86010" y="1353722"/>
                    <a:pt x="145436" y="1289204"/>
                    <a:pt x="147904" y="1206101"/>
                  </a:cubicBezTo>
                  <a:cubicBezTo>
                    <a:pt x="148653" y="903449"/>
                    <a:pt x="161892" y="811078"/>
                    <a:pt x="133370" y="702509"/>
                  </a:cubicBezTo>
                  <a:cubicBezTo>
                    <a:pt x="108454" y="605656"/>
                    <a:pt x="112727" y="407459"/>
                    <a:pt x="128115" y="330049"/>
                  </a:cubicBezTo>
                  <a:cubicBezTo>
                    <a:pt x="141104" y="267149"/>
                    <a:pt x="131284" y="202547"/>
                    <a:pt x="139326" y="139185"/>
                  </a:cubicBezTo>
                  <a:cubicBezTo>
                    <a:pt x="142490" y="108117"/>
                    <a:pt x="148754" y="77516"/>
                    <a:pt x="154009" y="46841"/>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25F5EFE4-7AA6-30C6-F741-67C4319319F6}"/>
                </a:ext>
              </a:extLst>
            </p:cNvPr>
            <p:cNvSpPr/>
            <p:nvPr/>
          </p:nvSpPr>
          <p:spPr>
            <a:xfrm>
              <a:off x="1268880" y="4651406"/>
              <a:ext cx="140818" cy="605125"/>
            </a:xfrm>
            <a:custGeom>
              <a:avLst/>
              <a:gdLst>
                <a:gd name="connsiteX0" fmla="*/ 15463 w 140818"/>
                <a:gd name="connsiteY0" fmla="*/ 14064 h 605125"/>
                <a:gd name="connsiteX1" fmla="*/ 54664 w 140818"/>
                <a:gd name="connsiteY1" fmla="*/ 0 h 605125"/>
                <a:gd name="connsiteX2" fmla="*/ 136619 w 140818"/>
                <a:gd name="connsiteY2" fmla="*/ 437212 h 605125"/>
                <a:gd name="connsiteX3" fmla="*/ 87523 w 140818"/>
                <a:gd name="connsiteY3" fmla="*/ 605125 h 605125"/>
                <a:gd name="connsiteX4" fmla="*/ 40051 w 140818"/>
                <a:gd name="connsiteY4" fmla="*/ 596780 h 605125"/>
                <a:gd name="connsiteX5" fmla="*/ 91233 w 140818"/>
                <a:gd name="connsiteY5" fmla="*/ 413487 h 605125"/>
                <a:gd name="connsiteX6" fmla="*/ 0 w 140818"/>
                <a:gd name="connsiteY6" fmla="*/ 101841 h 605125"/>
                <a:gd name="connsiteX7" fmla="*/ 15463 w 140818"/>
                <a:gd name="connsiteY7" fmla="*/ 14064 h 60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818" h="605125">
                  <a:moveTo>
                    <a:pt x="15463" y="14064"/>
                  </a:moveTo>
                  <a:cubicBezTo>
                    <a:pt x="27990" y="8112"/>
                    <a:pt x="41441" y="4404"/>
                    <a:pt x="54664" y="0"/>
                  </a:cubicBezTo>
                  <a:cubicBezTo>
                    <a:pt x="118274" y="338766"/>
                    <a:pt x="153473" y="384031"/>
                    <a:pt x="136619" y="437212"/>
                  </a:cubicBezTo>
                  <a:cubicBezTo>
                    <a:pt x="120848" y="493310"/>
                    <a:pt x="109557" y="550878"/>
                    <a:pt x="87523" y="605125"/>
                  </a:cubicBezTo>
                  <a:cubicBezTo>
                    <a:pt x="38798" y="597868"/>
                    <a:pt x="56745" y="601836"/>
                    <a:pt x="40051" y="596780"/>
                  </a:cubicBezTo>
                  <a:cubicBezTo>
                    <a:pt x="61183" y="576455"/>
                    <a:pt x="105247" y="470826"/>
                    <a:pt x="91233" y="413487"/>
                  </a:cubicBezTo>
                  <a:cubicBezTo>
                    <a:pt x="70048" y="307157"/>
                    <a:pt x="31855" y="205237"/>
                    <a:pt x="0" y="101841"/>
                  </a:cubicBezTo>
                  <a:cubicBezTo>
                    <a:pt x="11439" y="73797"/>
                    <a:pt x="10977" y="43430"/>
                    <a:pt x="15463" y="14064"/>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A8055122-937B-07A6-B7D8-E8B2D32D5F05}"/>
                </a:ext>
              </a:extLst>
            </p:cNvPr>
            <p:cNvSpPr/>
            <p:nvPr/>
          </p:nvSpPr>
          <p:spPr>
            <a:xfrm>
              <a:off x="3691243" y="4668760"/>
              <a:ext cx="89763" cy="8652"/>
            </a:xfrm>
            <a:custGeom>
              <a:avLst/>
              <a:gdLst>
                <a:gd name="connsiteX0" fmla="*/ 82416 w 89763"/>
                <a:gd name="connsiteY0" fmla="*/ 0 h 8652"/>
                <a:gd name="connsiteX1" fmla="*/ 89763 w 89763"/>
                <a:gd name="connsiteY1" fmla="*/ 2860 h 8652"/>
                <a:gd name="connsiteX2" fmla="*/ 0 w 89763"/>
                <a:gd name="connsiteY2" fmla="*/ 8653 h 8652"/>
                <a:gd name="connsiteX3" fmla="*/ 82416 w 89763"/>
                <a:gd name="connsiteY3" fmla="*/ 0 h 8652"/>
              </a:gdLst>
              <a:ahLst/>
              <a:cxnLst>
                <a:cxn ang="0">
                  <a:pos x="connsiteX0" y="connsiteY0"/>
                </a:cxn>
                <a:cxn ang="0">
                  <a:pos x="connsiteX1" y="connsiteY1"/>
                </a:cxn>
                <a:cxn ang="0">
                  <a:pos x="connsiteX2" y="connsiteY2"/>
                </a:cxn>
                <a:cxn ang="0">
                  <a:pos x="connsiteX3" y="connsiteY3"/>
                </a:cxn>
              </a:cxnLst>
              <a:rect l="l" t="t" r="r" b="b"/>
              <a:pathLst>
                <a:path w="89763" h="8652">
                  <a:moveTo>
                    <a:pt x="82416" y="0"/>
                  </a:moveTo>
                  <a:cubicBezTo>
                    <a:pt x="84274" y="695"/>
                    <a:pt x="87905" y="2085"/>
                    <a:pt x="89763" y="2860"/>
                  </a:cubicBezTo>
                  <a:cubicBezTo>
                    <a:pt x="59766" y="3167"/>
                    <a:pt x="29535" y="2939"/>
                    <a:pt x="0" y="8653"/>
                  </a:cubicBezTo>
                  <a:cubicBezTo>
                    <a:pt x="26669" y="775"/>
                    <a:pt x="54739" y="0"/>
                    <a:pt x="82416" y="0"/>
                  </a:cubicBezTo>
                  <a:close/>
                </a:path>
              </a:pathLst>
            </a:custGeom>
            <a:solidFill>
              <a:srgbClr val="CECECE"/>
            </a:solidFill>
            <a:ln w="7728" cap="flat">
              <a:solidFill>
                <a:srgbClr val="CECECE"/>
              </a:solid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25C3F068-7748-78C9-CF15-AAE6E8E460FA}"/>
                </a:ext>
              </a:extLst>
            </p:cNvPr>
            <p:cNvSpPr/>
            <p:nvPr/>
          </p:nvSpPr>
          <p:spPr>
            <a:xfrm>
              <a:off x="3476672" y="4667285"/>
              <a:ext cx="666772" cy="853950"/>
            </a:xfrm>
            <a:custGeom>
              <a:avLst/>
              <a:gdLst>
                <a:gd name="connsiteX0" fmla="*/ 566648 w 666772"/>
                <a:gd name="connsiteY0" fmla="*/ 35004 h 853950"/>
                <a:gd name="connsiteX1" fmla="*/ 601518 w 666772"/>
                <a:gd name="connsiteY1" fmla="*/ 0 h 853950"/>
                <a:gd name="connsiteX2" fmla="*/ 611413 w 666772"/>
                <a:gd name="connsiteY2" fmla="*/ 69701 h 853950"/>
                <a:gd name="connsiteX3" fmla="*/ 666773 w 666772"/>
                <a:gd name="connsiteY3" fmla="*/ 42734 h 853950"/>
                <a:gd name="connsiteX4" fmla="*/ 308719 w 666772"/>
                <a:gd name="connsiteY4" fmla="*/ 534888 h 853950"/>
                <a:gd name="connsiteX5" fmla="*/ 227539 w 666772"/>
                <a:gd name="connsiteY5" fmla="*/ 654741 h 853950"/>
                <a:gd name="connsiteX6" fmla="*/ 0 w 666772"/>
                <a:gd name="connsiteY6" fmla="*/ 853950 h 853950"/>
                <a:gd name="connsiteX7" fmla="*/ 104998 w 666772"/>
                <a:gd name="connsiteY7" fmla="*/ 676068 h 853950"/>
                <a:gd name="connsiteX8" fmla="*/ 260249 w 666772"/>
                <a:gd name="connsiteY8" fmla="*/ 509391 h 853950"/>
                <a:gd name="connsiteX9" fmla="*/ 566648 w 666772"/>
                <a:gd name="connsiteY9" fmla="*/ 35004 h 8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72" h="853950">
                  <a:moveTo>
                    <a:pt x="566648" y="35004"/>
                  </a:moveTo>
                  <a:cubicBezTo>
                    <a:pt x="577238" y="22330"/>
                    <a:pt x="589378" y="11205"/>
                    <a:pt x="601518" y="0"/>
                  </a:cubicBezTo>
                  <a:cubicBezTo>
                    <a:pt x="600743" y="22563"/>
                    <a:pt x="583119" y="57722"/>
                    <a:pt x="611413" y="69701"/>
                  </a:cubicBezTo>
                  <a:cubicBezTo>
                    <a:pt x="633214" y="70784"/>
                    <a:pt x="650381" y="54942"/>
                    <a:pt x="666773" y="42734"/>
                  </a:cubicBezTo>
                  <a:cubicBezTo>
                    <a:pt x="603700" y="235530"/>
                    <a:pt x="615596" y="209783"/>
                    <a:pt x="308719" y="534888"/>
                  </a:cubicBezTo>
                  <a:cubicBezTo>
                    <a:pt x="273774" y="569351"/>
                    <a:pt x="260010" y="618420"/>
                    <a:pt x="227539" y="654741"/>
                  </a:cubicBezTo>
                  <a:cubicBezTo>
                    <a:pt x="174589" y="720320"/>
                    <a:pt x="137670" y="729572"/>
                    <a:pt x="0" y="853950"/>
                  </a:cubicBezTo>
                  <a:cubicBezTo>
                    <a:pt x="22375" y="789777"/>
                    <a:pt x="38533" y="746501"/>
                    <a:pt x="104998" y="676068"/>
                  </a:cubicBezTo>
                  <a:cubicBezTo>
                    <a:pt x="173326" y="601565"/>
                    <a:pt x="155320" y="592615"/>
                    <a:pt x="260249" y="509391"/>
                  </a:cubicBezTo>
                  <a:cubicBezTo>
                    <a:pt x="400838" y="378397"/>
                    <a:pt x="454405" y="394371"/>
                    <a:pt x="566648" y="35004"/>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3525C015-F3DF-C02F-C6D8-15FE59BF99BD}"/>
                </a:ext>
              </a:extLst>
            </p:cNvPr>
            <p:cNvSpPr/>
            <p:nvPr/>
          </p:nvSpPr>
          <p:spPr>
            <a:xfrm>
              <a:off x="2908522" y="4678802"/>
              <a:ext cx="221514" cy="785905"/>
            </a:xfrm>
            <a:custGeom>
              <a:avLst/>
              <a:gdLst>
                <a:gd name="connsiteX0" fmla="*/ 163914 w 221514"/>
                <a:gd name="connsiteY0" fmla="*/ 19242 h 785905"/>
                <a:gd name="connsiteX1" fmla="*/ 221514 w 221514"/>
                <a:gd name="connsiteY1" fmla="*/ 0 h 785905"/>
                <a:gd name="connsiteX2" fmla="*/ 195615 w 221514"/>
                <a:gd name="connsiteY2" fmla="*/ 283209 h 785905"/>
                <a:gd name="connsiteX3" fmla="*/ 200871 w 221514"/>
                <a:gd name="connsiteY3" fmla="*/ 655669 h 785905"/>
                <a:gd name="connsiteX4" fmla="*/ 218420 w 221514"/>
                <a:gd name="connsiteY4" fmla="*/ 782631 h 785905"/>
                <a:gd name="connsiteX5" fmla="*/ 172880 w 221514"/>
                <a:gd name="connsiteY5" fmla="*/ 771039 h 785905"/>
                <a:gd name="connsiteX6" fmla="*/ 109945 w 221514"/>
                <a:gd name="connsiteY6" fmla="*/ 775983 h 785905"/>
                <a:gd name="connsiteX7" fmla="*/ 112498 w 221514"/>
                <a:gd name="connsiteY7" fmla="*/ 693300 h 785905"/>
                <a:gd name="connsiteX8" fmla="*/ 32397 w 221514"/>
                <a:gd name="connsiteY8" fmla="*/ 776832 h 785905"/>
                <a:gd name="connsiteX9" fmla="*/ 51108 w 221514"/>
                <a:gd name="connsiteY9" fmla="*/ 700950 h 785905"/>
                <a:gd name="connsiteX10" fmla="*/ 0 w 221514"/>
                <a:gd name="connsiteY10" fmla="*/ 637430 h 785905"/>
                <a:gd name="connsiteX11" fmla="*/ 163914 w 221514"/>
                <a:gd name="connsiteY11" fmla="*/ 19253 h 78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514" h="785905">
                  <a:moveTo>
                    <a:pt x="163914" y="19242"/>
                  </a:moveTo>
                  <a:cubicBezTo>
                    <a:pt x="183783" y="15380"/>
                    <a:pt x="204119" y="10977"/>
                    <a:pt x="221514" y="0"/>
                  </a:cubicBezTo>
                  <a:cubicBezTo>
                    <a:pt x="188380" y="193326"/>
                    <a:pt x="213032" y="198849"/>
                    <a:pt x="195615" y="283209"/>
                  </a:cubicBezTo>
                  <a:cubicBezTo>
                    <a:pt x="179441" y="364582"/>
                    <a:pt x="176840" y="562253"/>
                    <a:pt x="200871" y="655669"/>
                  </a:cubicBezTo>
                  <a:cubicBezTo>
                    <a:pt x="211774" y="697168"/>
                    <a:pt x="216795" y="739822"/>
                    <a:pt x="218420" y="782631"/>
                  </a:cubicBezTo>
                  <a:cubicBezTo>
                    <a:pt x="201794" y="783405"/>
                    <a:pt x="178677" y="794451"/>
                    <a:pt x="172880" y="771039"/>
                  </a:cubicBezTo>
                  <a:cubicBezTo>
                    <a:pt x="151849" y="772429"/>
                    <a:pt x="130897" y="774206"/>
                    <a:pt x="109945" y="775983"/>
                  </a:cubicBezTo>
                  <a:cubicBezTo>
                    <a:pt x="105613" y="748475"/>
                    <a:pt x="108554" y="720654"/>
                    <a:pt x="112498" y="693300"/>
                  </a:cubicBezTo>
                  <a:cubicBezTo>
                    <a:pt x="87990" y="723126"/>
                    <a:pt x="66651" y="757049"/>
                    <a:pt x="32397" y="776832"/>
                  </a:cubicBezTo>
                  <a:cubicBezTo>
                    <a:pt x="33325" y="750406"/>
                    <a:pt x="42912" y="725678"/>
                    <a:pt x="51108" y="700950"/>
                  </a:cubicBezTo>
                  <a:cubicBezTo>
                    <a:pt x="15245" y="681379"/>
                    <a:pt x="13998" y="694006"/>
                    <a:pt x="0" y="637430"/>
                  </a:cubicBezTo>
                  <a:cubicBezTo>
                    <a:pt x="22470" y="522145"/>
                    <a:pt x="120254" y="163468"/>
                    <a:pt x="163914" y="19253"/>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51" name="Freeform: Shape 150">
              <a:extLst>
                <a:ext uri="{FF2B5EF4-FFF2-40B4-BE49-F238E27FC236}">
                  <a16:creationId xmlns:a16="http://schemas.microsoft.com/office/drawing/2014/main" id="{03591863-14BF-BB5A-F3DA-068364C688FF}"/>
                </a:ext>
              </a:extLst>
            </p:cNvPr>
            <p:cNvSpPr/>
            <p:nvPr/>
          </p:nvSpPr>
          <p:spPr>
            <a:xfrm>
              <a:off x="2475552" y="4700098"/>
              <a:ext cx="723816" cy="2693587"/>
            </a:xfrm>
            <a:custGeom>
              <a:avLst/>
              <a:gdLst>
                <a:gd name="connsiteX0" fmla="*/ 470865 w 723816"/>
                <a:gd name="connsiteY0" fmla="*/ 142570 h 2693587"/>
                <a:gd name="connsiteX1" fmla="*/ 552974 w 723816"/>
                <a:gd name="connsiteY1" fmla="*/ 0 h 2693587"/>
                <a:gd name="connsiteX2" fmla="*/ 519648 w 723816"/>
                <a:gd name="connsiteY2" fmla="*/ 259563 h 2693587"/>
                <a:gd name="connsiteX3" fmla="*/ 451071 w 723816"/>
                <a:gd name="connsiteY3" fmla="*/ 532262 h 2693587"/>
                <a:gd name="connsiteX4" fmla="*/ 466226 w 723816"/>
                <a:gd name="connsiteY4" fmla="*/ 331503 h 2693587"/>
                <a:gd name="connsiteX5" fmla="*/ 383109 w 723816"/>
                <a:gd name="connsiteY5" fmla="*/ 557372 h 2693587"/>
                <a:gd name="connsiteX6" fmla="*/ 357592 w 723816"/>
                <a:gd name="connsiteY6" fmla="*/ 1200749 h 2693587"/>
                <a:gd name="connsiteX7" fmla="*/ 437460 w 723816"/>
                <a:gd name="connsiteY7" fmla="*/ 548936 h 2693587"/>
                <a:gd name="connsiteX8" fmla="*/ 450142 w 723816"/>
                <a:gd name="connsiteY8" fmla="*/ 536803 h 2693587"/>
                <a:gd name="connsiteX9" fmla="*/ 388752 w 723816"/>
                <a:gd name="connsiteY9" fmla="*/ 1267187 h 2693587"/>
                <a:gd name="connsiteX10" fmla="*/ 353340 w 723816"/>
                <a:gd name="connsiteY10" fmla="*/ 1499624 h 2693587"/>
                <a:gd name="connsiteX11" fmla="*/ 157268 w 723816"/>
                <a:gd name="connsiteY11" fmla="*/ 1729514 h 2693587"/>
                <a:gd name="connsiteX12" fmla="*/ 186958 w 723816"/>
                <a:gd name="connsiteY12" fmla="*/ 2049192 h 2693587"/>
                <a:gd name="connsiteX13" fmla="*/ 234663 w 723816"/>
                <a:gd name="connsiteY13" fmla="*/ 1863039 h 2693587"/>
                <a:gd name="connsiteX14" fmla="*/ 282597 w 723816"/>
                <a:gd name="connsiteY14" fmla="*/ 1607343 h 2693587"/>
                <a:gd name="connsiteX15" fmla="*/ 569440 w 723816"/>
                <a:gd name="connsiteY15" fmla="*/ 1405274 h 2693587"/>
                <a:gd name="connsiteX16" fmla="*/ 721750 w 723816"/>
                <a:gd name="connsiteY16" fmla="*/ 1184811 h 2693587"/>
                <a:gd name="connsiteX17" fmla="*/ 354959 w 723816"/>
                <a:gd name="connsiteY17" fmla="*/ 1657027 h 2693587"/>
                <a:gd name="connsiteX18" fmla="*/ 204655 w 723816"/>
                <a:gd name="connsiteY18" fmla="*/ 2675809 h 2693587"/>
                <a:gd name="connsiteX19" fmla="*/ 156562 w 723816"/>
                <a:gd name="connsiteY19" fmla="*/ 2239680 h 2693587"/>
                <a:gd name="connsiteX20" fmla="*/ 145351 w 723816"/>
                <a:gd name="connsiteY20" fmla="*/ 2280944 h 2693587"/>
                <a:gd name="connsiteX21" fmla="*/ 139709 w 723816"/>
                <a:gd name="connsiteY21" fmla="*/ 2560211 h 2693587"/>
                <a:gd name="connsiteX22" fmla="*/ 144114 w 723816"/>
                <a:gd name="connsiteY22" fmla="*/ 2693587 h 2693587"/>
                <a:gd name="connsiteX23" fmla="*/ 115041 w 723816"/>
                <a:gd name="connsiteY23" fmla="*/ 2281104 h 2693587"/>
                <a:gd name="connsiteX24" fmla="*/ 118597 w 723816"/>
                <a:gd name="connsiteY24" fmla="*/ 2118750 h 2693587"/>
                <a:gd name="connsiteX25" fmla="*/ 117902 w 723816"/>
                <a:gd name="connsiteY25" fmla="*/ 1822484 h 2693587"/>
                <a:gd name="connsiteX26" fmla="*/ 112647 w 723816"/>
                <a:gd name="connsiteY26" fmla="*/ 1561144 h 2693587"/>
                <a:gd name="connsiteX27" fmla="*/ 64400 w 723816"/>
                <a:gd name="connsiteY27" fmla="*/ 1767076 h 2693587"/>
                <a:gd name="connsiteX28" fmla="*/ 31388 w 723816"/>
                <a:gd name="connsiteY28" fmla="*/ 1829047 h 2693587"/>
                <a:gd name="connsiteX29" fmla="*/ 14226 w 723816"/>
                <a:gd name="connsiteY29" fmla="*/ 1808649 h 2693587"/>
                <a:gd name="connsiteX30" fmla="*/ 36027 w 723816"/>
                <a:gd name="connsiteY30" fmla="*/ 1712521 h 2693587"/>
                <a:gd name="connsiteX31" fmla="*/ 0 w 723816"/>
                <a:gd name="connsiteY31" fmla="*/ 1774652 h 2693587"/>
                <a:gd name="connsiteX32" fmla="*/ 127186 w 723816"/>
                <a:gd name="connsiteY32" fmla="*/ 1321906 h 2693587"/>
                <a:gd name="connsiteX33" fmla="*/ 114505 w 723816"/>
                <a:gd name="connsiteY33" fmla="*/ 1215423 h 2693587"/>
                <a:gd name="connsiteX34" fmla="*/ 124399 w 723816"/>
                <a:gd name="connsiteY34" fmla="*/ 623879 h 2693587"/>
                <a:gd name="connsiteX35" fmla="*/ 151769 w 723816"/>
                <a:gd name="connsiteY35" fmla="*/ 434325 h 2693587"/>
                <a:gd name="connsiteX36" fmla="*/ 170247 w 723816"/>
                <a:gd name="connsiteY36" fmla="*/ 254974 h 2693587"/>
                <a:gd name="connsiteX37" fmla="*/ 216095 w 723816"/>
                <a:gd name="connsiteY37" fmla="*/ 628511 h 2693587"/>
                <a:gd name="connsiteX38" fmla="*/ 470865 w 723816"/>
                <a:gd name="connsiteY38" fmla="*/ 142549 h 2693587"/>
                <a:gd name="connsiteX39" fmla="*/ 180004 w 723816"/>
                <a:gd name="connsiteY39" fmla="*/ 379543 h 2693587"/>
                <a:gd name="connsiteX40" fmla="*/ 138482 w 723816"/>
                <a:gd name="connsiteY40" fmla="*/ 688636 h 2693587"/>
                <a:gd name="connsiteX41" fmla="*/ 177604 w 723816"/>
                <a:gd name="connsiteY41" fmla="*/ 837153 h 2693587"/>
                <a:gd name="connsiteX42" fmla="*/ 193917 w 723816"/>
                <a:gd name="connsiteY42" fmla="*/ 666147 h 2693587"/>
                <a:gd name="connsiteX43" fmla="*/ 180004 w 723816"/>
                <a:gd name="connsiteY43" fmla="*/ 379543 h 2693587"/>
                <a:gd name="connsiteX44" fmla="*/ 349709 w 723816"/>
                <a:gd name="connsiteY44" fmla="*/ 537493 h 2693587"/>
                <a:gd name="connsiteX45" fmla="*/ 217422 w 723816"/>
                <a:gd name="connsiteY45" fmla="*/ 1362099 h 2693587"/>
                <a:gd name="connsiteX46" fmla="*/ 174743 w 723816"/>
                <a:gd name="connsiteY46" fmla="*/ 1580785 h 2693587"/>
                <a:gd name="connsiteX47" fmla="*/ 268296 w 723816"/>
                <a:gd name="connsiteY47" fmla="*/ 1129662 h 2693587"/>
                <a:gd name="connsiteX48" fmla="*/ 361308 w 723816"/>
                <a:gd name="connsiteY48" fmla="*/ 524060 h 2693587"/>
                <a:gd name="connsiteX49" fmla="*/ 349709 w 723816"/>
                <a:gd name="connsiteY49" fmla="*/ 537503 h 2693587"/>
                <a:gd name="connsiteX50" fmla="*/ 156265 w 723816"/>
                <a:gd name="connsiteY50" fmla="*/ 1088249 h 2693587"/>
                <a:gd name="connsiteX51" fmla="*/ 157268 w 723816"/>
                <a:gd name="connsiteY51" fmla="*/ 1374005 h 2693587"/>
                <a:gd name="connsiteX52" fmla="*/ 167089 w 723816"/>
                <a:gd name="connsiteY52" fmla="*/ 1374238 h 2693587"/>
                <a:gd name="connsiteX53" fmla="*/ 227162 w 723816"/>
                <a:gd name="connsiteY53" fmla="*/ 819195 h 2693587"/>
                <a:gd name="connsiteX54" fmla="*/ 156265 w 723816"/>
                <a:gd name="connsiteY54" fmla="*/ 1088260 h 269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3816" h="2693587">
                  <a:moveTo>
                    <a:pt x="470865" y="142570"/>
                  </a:moveTo>
                  <a:cubicBezTo>
                    <a:pt x="497306" y="94583"/>
                    <a:pt x="516405" y="41806"/>
                    <a:pt x="552974" y="0"/>
                  </a:cubicBezTo>
                  <a:cubicBezTo>
                    <a:pt x="547098" y="87166"/>
                    <a:pt x="522435" y="172163"/>
                    <a:pt x="519648" y="259563"/>
                  </a:cubicBezTo>
                  <a:cubicBezTo>
                    <a:pt x="501324" y="351594"/>
                    <a:pt x="475425" y="441695"/>
                    <a:pt x="451071" y="532262"/>
                  </a:cubicBezTo>
                  <a:cubicBezTo>
                    <a:pt x="440284" y="474609"/>
                    <a:pt x="475712" y="445265"/>
                    <a:pt x="466226" y="331503"/>
                  </a:cubicBezTo>
                  <a:cubicBezTo>
                    <a:pt x="428033" y="402287"/>
                    <a:pt x="407156" y="480949"/>
                    <a:pt x="383109" y="557372"/>
                  </a:cubicBezTo>
                  <a:cubicBezTo>
                    <a:pt x="319659" y="771399"/>
                    <a:pt x="295984" y="960874"/>
                    <a:pt x="357592" y="1200749"/>
                  </a:cubicBezTo>
                  <a:cubicBezTo>
                    <a:pt x="384733" y="1039515"/>
                    <a:pt x="308193" y="1046910"/>
                    <a:pt x="437460" y="548936"/>
                  </a:cubicBezTo>
                  <a:cubicBezTo>
                    <a:pt x="438851" y="542214"/>
                    <a:pt x="443103" y="538193"/>
                    <a:pt x="450142" y="536803"/>
                  </a:cubicBezTo>
                  <a:cubicBezTo>
                    <a:pt x="398323" y="801931"/>
                    <a:pt x="403026" y="1060826"/>
                    <a:pt x="388752" y="1267187"/>
                  </a:cubicBezTo>
                  <a:cubicBezTo>
                    <a:pt x="377461" y="1344693"/>
                    <a:pt x="363548" y="1421890"/>
                    <a:pt x="353340" y="1499624"/>
                  </a:cubicBezTo>
                  <a:cubicBezTo>
                    <a:pt x="168596" y="1530130"/>
                    <a:pt x="230676" y="1593847"/>
                    <a:pt x="157268" y="1729514"/>
                  </a:cubicBezTo>
                  <a:cubicBezTo>
                    <a:pt x="106649" y="1814617"/>
                    <a:pt x="174849" y="1932968"/>
                    <a:pt x="186958" y="2049192"/>
                  </a:cubicBezTo>
                  <a:cubicBezTo>
                    <a:pt x="204124" y="1987607"/>
                    <a:pt x="229636" y="1927408"/>
                    <a:pt x="234663" y="1863039"/>
                  </a:cubicBezTo>
                  <a:cubicBezTo>
                    <a:pt x="238825" y="1767628"/>
                    <a:pt x="126804" y="1735451"/>
                    <a:pt x="282597" y="1607343"/>
                  </a:cubicBezTo>
                  <a:cubicBezTo>
                    <a:pt x="376108" y="1536931"/>
                    <a:pt x="524017" y="1471341"/>
                    <a:pt x="569440" y="1405274"/>
                  </a:cubicBezTo>
                  <a:cubicBezTo>
                    <a:pt x="657558" y="1329244"/>
                    <a:pt x="593986" y="1398160"/>
                    <a:pt x="721750" y="1184811"/>
                  </a:cubicBezTo>
                  <a:cubicBezTo>
                    <a:pt x="750713" y="1405529"/>
                    <a:pt x="467505" y="1490753"/>
                    <a:pt x="354959" y="1657027"/>
                  </a:cubicBezTo>
                  <a:cubicBezTo>
                    <a:pt x="280245" y="1787480"/>
                    <a:pt x="201614" y="2602967"/>
                    <a:pt x="204655" y="2675809"/>
                  </a:cubicBezTo>
                  <a:cubicBezTo>
                    <a:pt x="130355" y="2178016"/>
                    <a:pt x="169047" y="2409620"/>
                    <a:pt x="156562" y="2239680"/>
                  </a:cubicBezTo>
                  <a:cubicBezTo>
                    <a:pt x="142644" y="2248799"/>
                    <a:pt x="147363" y="2266954"/>
                    <a:pt x="145351" y="2280944"/>
                  </a:cubicBezTo>
                  <a:cubicBezTo>
                    <a:pt x="143727" y="2374058"/>
                    <a:pt x="132749" y="2467097"/>
                    <a:pt x="139709" y="2560211"/>
                  </a:cubicBezTo>
                  <a:cubicBezTo>
                    <a:pt x="142490" y="2604564"/>
                    <a:pt x="147209" y="2649075"/>
                    <a:pt x="144114" y="2693587"/>
                  </a:cubicBezTo>
                  <a:cubicBezTo>
                    <a:pt x="107381" y="2597826"/>
                    <a:pt x="106930" y="2383364"/>
                    <a:pt x="115041" y="2281104"/>
                  </a:cubicBezTo>
                  <a:cubicBezTo>
                    <a:pt x="119755" y="2226936"/>
                    <a:pt x="104525" y="2172227"/>
                    <a:pt x="118597" y="2118750"/>
                  </a:cubicBezTo>
                  <a:cubicBezTo>
                    <a:pt x="146880" y="1929079"/>
                    <a:pt x="167975" y="1969389"/>
                    <a:pt x="117902" y="1822484"/>
                  </a:cubicBezTo>
                  <a:cubicBezTo>
                    <a:pt x="83547" y="1591496"/>
                    <a:pt x="117791" y="1646661"/>
                    <a:pt x="112647" y="1561144"/>
                  </a:cubicBezTo>
                  <a:cubicBezTo>
                    <a:pt x="87056" y="1627599"/>
                    <a:pt x="98962" y="1703560"/>
                    <a:pt x="64400" y="1767076"/>
                  </a:cubicBezTo>
                  <a:cubicBezTo>
                    <a:pt x="53810" y="1787942"/>
                    <a:pt x="41824" y="1808107"/>
                    <a:pt x="31388" y="1829047"/>
                  </a:cubicBezTo>
                  <a:cubicBezTo>
                    <a:pt x="25591" y="1822172"/>
                    <a:pt x="19869" y="1815370"/>
                    <a:pt x="14226" y="1808649"/>
                  </a:cubicBezTo>
                  <a:cubicBezTo>
                    <a:pt x="22810" y="1776891"/>
                    <a:pt x="32550" y="1745281"/>
                    <a:pt x="36027" y="1712521"/>
                  </a:cubicBezTo>
                  <a:cubicBezTo>
                    <a:pt x="24121" y="1733307"/>
                    <a:pt x="13759" y="1755022"/>
                    <a:pt x="0" y="1774652"/>
                  </a:cubicBezTo>
                  <a:cubicBezTo>
                    <a:pt x="8435" y="1666365"/>
                    <a:pt x="146440" y="1466843"/>
                    <a:pt x="127186" y="1321906"/>
                  </a:cubicBezTo>
                  <a:cubicBezTo>
                    <a:pt x="125174" y="1286053"/>
                    <a:pt x="104377" y="1251510"/>
                    <a:pt x="114505" y="1215423"/>
                  </a:cubicBezTo>
                  <a:cubicBezTo>
                    <a:pt x="202134" y="805417"/>
                    <a:pt x="96382" y="800876"/>
                    <a:pt x="124399" y="623879"/>
                  </a:cubicBezTo>
                  <a:cubicBezTo>
                    <a:pt x="131667" y="560438"/>
                    <a:pt x="142803" y="497539"/>
                    <a:pt x="151769" y="434325"/>
                  </a:cubicBezTo>
                  <a:cubicBezTo>
                    <a:pt x="160506" y="374826"/>
                    <a:pt x="163060" y="314627"/>
                    <a:pt x="170247" y="254974"/>
                  </a:cubicBezTo>
                  <a:cubicBezTo>
                    <a:pt x="251697" y="553462"/>
                    <a:pt x="199798" y="536665"/>
                    <a:pt x="216095" y="628511"/>
                  </a:cubicBezTo>
                  <a:cubicBezTo>
                    <a:pt x="338875" y="409014"/>
                    <a:pt x="417156" y="240878"/>
                    <a:pt x="470865" y="142549"/>
                  </a:cubicBezTo>
                  <a:moveTo>
                    <a:pt x="180004" y="379543"/>
                  </a:moveTo>
                  <a:cubicBezTo>
                    <a:pt x="139937" y="605046"/>
                    <a:pt x="124431" y="644968"/>
                    <a:pt x="138482" y="688636"/>
                  </a:cubicBezTo>
                  <a:cubicBezTo>
                    <a:pt x="152555" y="737859"/>
                    <a:pt x="160905" y="788626"/>
                    <a:pt x="177604" y="837153"/>
                  </a:cubicBezTo>
                  <a:cubicBezTo>
                    <a:pt x="203504" y="783681"/>
                    <a:pt x="190132" y="723100"/>
                    <a:pt x="193917" y="666147"/>
                  </a:cubicBezTo>
                  <a:cubicBezTo>
                    <a:pt x="197765" y="608324"/>
                    <a:pt x="205202" y="416282"/>
                    <a:pt x="180004" y="379543"/>
                  </a:cubicBezTo>
                  <a:moveTo>
                    <a:pt x="349709" y="537493"/>
                  </a:moveTo>
                  <a:cubicBezTo>
                    <a:pt x="282172" y="693995"/>
                    <a:pt x="207867" y="1063107"/>
                    <a:pt x="217422" y="1362099"/>
                  </a:cubicBezTo>
                  <a:cubicBezTo>
                    <a:pt x="221520" y="1437827"/>
                    <a:pt x="182631" y="1506600"/>
                    <a:pt x="174743" y="1580785"/>
                  </a:cubicBezTo>
                  <a:cubicBezTo>
                    <a:pt x="336216" y="1376763"/>
                    <a:pt x="283223" y="1325015"/>
                    <a:pt x="268296" y="1129662"/>
                  </a:cubicBezTo>
                  <a:cubicBezTo>
                    <a:pt x="247010" y="972301"/>
                    <a:pt x="360745" y="529365"/>
                    <a:pt x="361308" y="524060"/>
                  </a:cubicBezTo>
                  <a:cubicBezTo>
                    <a:pt x="358447" y="527455"/>
                    <a:pt x="352650" y="534103"/>
                    <a:pt x="349709" y="537503"/>
                  </a:cubicBezTo>
                  <a:moveTo>
                    <a:pt x="156265" y="1088249"/>
                  </a:moveTo>
                  <a:cubicBezTo>
                    <a:pt x="130440" y="1145950"/>
                    <a:pt x="156674" y="1365139"/>
                    <a:pt x="157268" y="1374005"/>
                  </a:cubicBezTo>
                  <a:lnTo>
                    <a:pt x="167089" y="1374238"/>
                  </a:lnTo>
                  <a:cubicBezTo>
                    <a:pt x="170789" y="1274959"/>
                    <a:pt x="222703" y="894196"/>
                    <a:pt x="227162" y="819195"/>
                  </a:cubicBezTo>
                  <a:cubicBezTo>
                    <a:pt x="203891" y="908908"/>
                    <a:pt x="188040" y="1000865"/>
                    <a:pt x="156265" y="1088260"/>
                  </a:cubicBezTo>
                  <a:close/>
                </a:path>
              </a:pathLst>
            </a:custGeom>
            <a:solidFill>
              <a:srgbClr val="A7620E"/>
            </a:solidFill>
            <a:ln w="7728" cap="flat">
              <a:solidFill>
                <a:srgbClr val="A7620E"/>
              </a:solid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0004D382-98DB-7A54-CEA0-A79FF837ED5E}"/>
                </a:ext>
              </a:extLst>
            </p:cNvPr>
            <p:cNvSpPr/>
            <p:nvPr/>
          </p:nvSpPr>
          <p:spPr>
            <a:xfrm>
              <a:off x="1659340" y="4712078"/>
              <a:ext cx="516707" cy="635306"/>
            </a:xfrm>
            <a:custGeom>
              <a:avLst/>
              <a:gdLst>
                <a:gd name="connsiteX0" fmla="*/ 451766 w 516707"/>
                <a:gd name="connsiteY0" fmla="*/ 1034 h 635306"/>
                <a:gd name="connsiteX1" fmla="*/ 401046 w 516707"/>
                <a:gd name="connsiteY1" fmla="*/ 34341 h 635306"/>
                <a:gd name="connsiteX2" fmla="*/ 461815 w 516707"/>
                <a:gd name="connsiteY2" fmla="*/ 32871 h 635306"/>
                <a:gd name="connsiteX3" fmla="*/ 395557 w 516707"/>
                <a:gd name="connsiteY3" fmla="*/ 81786 h 635306"/>
                <a:gd name="connsiteX4" fmla="*/ 455243 w 516707"/>
                <a:gd name="connsiteY4" fmla="*/ 97782 h 635306"/>
                <a:gd name="connsiteX5" fmla="*/ 408775 w 516707"/>
                <a:gd name="connsiteY5" fmla="*/ 144612 h 635306"/>
                <a:gd name="connsiteX6" fmla="*/ 512223 w 516707"/>
                <a:gd name="connsiteY6" fmla="*/ 175908 h 635306"/>
                <a:gd name="connsiteX7" fmla="*/ 516708 w 516707"/>
                <a:gd name="connsiteY7" fmla="*/ 196848 h 635306"/>
                <a:gd name="connsiteX8" fmla="*/ 400579 w 516707"/>
                <a:gd name="connsiteY8" fmla="*/ 190280 h 635306"/>
                <a:gd name="connsiteX9" fmla="*/ 428569 w 516707"/>
                <a:gd name="connsiteY9" fmla="*/ 213077 h 635306"/>
                <a:gd name="connsiteX10" fmla="*/ 357130 w 516707"/>
                <a:gd name="connsiteY10" fmla="*/ 220961 h 635306"/>
                <a:gd name="connsiteX11" fmla="*/ 439239 w 516707"/>
                <a:gd name="connsiteY11" fmla="*/ 272040 h 635306"/>
                <a:gd name="connsiteX12" fmla="*/ 442641 w 516707"/>
                <a:gd name="connsiteY12" fmla="*/ 297925 h 635306"/>
                <a:gd name="connsiteX13" fmla="*/ 319707 w 516707"/>
                <a:gd name="connsiteY13" fmla="*/ 271887 h 635306"/>
                <a:gd name="connsiteX14" fmla="*/ 403981 w 516707"/>
                <a:gd name="connsiteY14" fmla="*/ 320568 h 635306"/>
                <a:gd name="connsiteX15" fmla="*/ 333392 w 516707"/>
                <a:gd name="connsiteY15" fmla="*/ 329534 h 635306"/>
                <a:gd name="connsiteX16" fmla="*/ 476195 w 516707"/>
                <a:gd name="connsiteY16" fmla="*/ 425895 h 635306"/>
                <a:gd name="connsiteX17" fmla="*/ 317541 w 516707"/>
                <a:gd name="connsiteY17" fmla="*/ 407814 h 635306"/>
                <a:gd name="connsiteX18" fmla="*/ 391767 w 516707"/>
                <a:gd name="connsiteY18" fmla="*/ 491347 h 635306"/>
                <a:gd name="connsiteX19" fmla="*/ 275638 w 516707"/>
                <a:gd name="connsiteY19" fmla="*/ 469016 h 635306"/>
                <a:gd name="connsiteX20" fmla="*/ 293341 w 516707"/>
                <a:gd name="connsiteY20" fmla="*/ 504175 h 635306"/>
                <a:gd name="connsiteX21" fmla="*/ 211774 w 516707"/>
                <a:gd name="connsiteY21" fmla="*/ 475659 h 635306"/>
                <a:gd name="connsiteX22" fmla="*/ 245020 w 516707"/>
                <a:gd name="connsiteY22" fmla="*/ 560427 h 635306"/>
                <a:gd name="connsiteX23" fmla="*/ 160820 w 516707"/>
                <a:gd name="connsiteY23" fmla="*/ 524107 h 635306"/>
                <a:gd name="connsiteX24" fmla="*/ 198397 w 516707"/>
                <a:gd name="connsiteY24" fmla="*/ 634532 h 635306"/>
                <a:gd name="connsiteX25" fmla="*/ 151233 w 516707"/>
                <a:gd name="connsiteY25" fmla="*/ 635307 h 635306"/>
                <a:gd name="connsiteX26" fmla="*/ 0 w 516707"/>
                <a:gd name="connsiteY26" fmla="*/ 550077 h 635306"/>
                <a:gd name="connsiteX27" fmla="*/ 72989 w 516707"/>
                <a:gd name="connsiteY27" fmla="*/ 564990 h 635306"/>
                <a:gd name="connsiteX28" fmla="*/ 15776 w 516707"/>
                <a:gd name="connsiteY28" fmla="*/ 468168 h 635306"/>
                <a:gd name="connsiteX29" fmla="*/ 111108 w 516707"/>
                <a:gd name="connsiteY29" fmla="*/ 501856 h 635306"/>
                <a:gd name="connsiteX30" fmla="*/ 112424 w 516707"/>
                <a:gd name="connsiteY30" fmla="*/ 447456 h 635306"/>
                <a:gd name="connsiteX31" fmla="*/ 158580 w 516707"/>
                <a:gd name="connsiteY31" fmla="*/ 446607 h 635306"/>
                <a:gd name="connsiteX32" fmla="*/ 153091 w 516707"/>
                <a:gd name="connsiteY32" fmla="*/ 368019 h 635306"/>
                <a:gd name="connsiteX33" fmla="*/ 172960 w 516707"/>
                <a:gd name="connsiteY33" fmla="*/ 382237 h 635306"/>
                <a:gd name="connsiteX34" fmla="*/ 141184 w 516707"/>
                <a:gd name="connsiteY34" fmla="*/ 299400 h 635306"/>
                <a:gd name="connsiteX35" fmla="*/ 170486 w 516707"/>
                <a:gd name="connsiteY35" fmla="*/ 295845 h 635306"/>
                <a:gd name="connsiteX36" fmla="*/ 171107 w 516707"/>
                <a:gd name="connsiteY36" fmla="*/ 267175 h 635306"/>
                <a:gd name="connsiteX37" fmla="*/ 208371 w 516707"/>
                <a:gd name="connsiteY37" fmla="*/ 251721 h 635306"/>
                <a:gd name="connsiteX38" fmla="*/ 218346 w 516707"/>
                <a:gd name="connsiteY38" fmla="*/ 294917 h 635306"/>
                <a:gd name="connsiteX39" fmla="*/ 294578 w 516707"/>
                <a:gd name="connsiteY39" fmla="*/ 211464 h 635306"/>
                <a:gd name="connsiteX40" fmla="*/ 271534 w 516707"/>
                <a:gd name="connsiteY40" fmla="*/ 196938 h 635306"/>
                <a:gd name="connsiteX41" fmla="*/ 352178 w 516707"/>
                <a:gd name="connsiteY41" fmla="*/ 185887 h 635306"/>
                <a:gd name="connsiteX42" fmla="*/ 224991 w 516707"/>
                <a:gd name="connsiteY42" fmla="*/ 143232 h 635306"/>
                <a:gd name="connsiteX43" fmla="*/ 329989 w 516707"/>
                <a:gd name="connsiteY43" fmla="*/ 98105 h 635306"/>
                <a:gd name="connsiteX44" fmla="*/ 329835 w 516707"/>
                <a:gd name="connsiteY44" fmla="*/ 65960 h 635306"/>
                <a:gd name="connsiteX45" fmla="*/ 252520 w 516707"/>
                <a:gd name="connsiteY45" fmla="*/ 64799 h 635306"/>
                <a:gd name="connsiteX46" fmla="*/ 451766 w 516707"/>
                <a:gd name="connsiteY46" fmla="*/ 1034 h 635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16707" h="635306">
                  <a:moveTo>
                    <a:pt x="451766" y="1034"/>
                  </a:moveTo>
                  <a:cubicBezTo>
                    <a:pt x="434759" y="12085"/>
                    <a:pt x="417825" y="23136"/>
                    <a:pt x="401046" y="34341"/>
                  </a:cubicBezTo>
                  <a:cubicBezTo>
                    <a:pt x="421228" y="33566"/>
                    <a:pt x="441405" y="32951"/>
                    <a:pt x="461815" y="32871"/>
                  </a:cubicBezTo>
                  <a:cubicBezTo>
                    <a:pt x="439472" y="48867"/>
                    <a:pt x="416896" y="64554"/>
                    <a:pt x="395557" y="81786"/>
                  </a:cubicBezTo>
                  <a:cubicBezTo>
                    <a:pt x="415813" y="85187"/>
                    <a:pt x="436070" y="89824"/>
                    <a:pt x="455243" y="97782"/>
                  </a:cubicBezTo>
                  <a:cubicBezTo>
                    <a:pt x="442716" y="116096"/>
                    <a:pt x="426637" y="131471"/>
                    <a:pt x="408775" y="144612"/>
                  </a:cubicBezTo>
                  <a:cubicBezTo>
                    <a:pt x="443103" y="155355"/>
                    <a:pt x="478902" y="162151"/>
                    <a:pt x="512223" y="175908"/>
                  </a:cubicBezTo>
                  <a:cubicBezTo>
                    <a:pt x="513385" y="181086"/>
                    <a:pt x="515625" y="191596"/>
                    <a:pt x="516708" y="196848"/>
                  </a:cubicBezTo>
                  <a:cubicBezTo>
                    <a:pt x="477894" y="198164"/>
                    <a:pt x="438926" y="196615"/>
                    <a:pt x="400579" y="190280"/>
                  </a:cubicBezTo>
                  <a:cubicBezTo>
                    <a:pt x="409858" y="197851"/>
                    <a:pt x="419136" y="205427"/>
                    <a:pt x="428569" y="213077"/>
                  </a:cubicBezTo>
                  <a:cubicBezTo>
                    <a:pt x="404756" y="216244"/>
                    <a:pt x="380943" y="218717"/>
                    <a:pt x="357130" y="220961"/>
                  </a:cubicBezTo>
                  <a:cubicBezTo>
                    <a:pt x="384038" y="238734"/>
                    <a:pt x="413494" y="252565"/>
                    <a:pt x="439239" y="272040"/>
                  </a:cubicBezTo>
                  <a:cubicBezTo>
                    <a:pt x="440709" y="280539"/>
                    <a:pt x="441792" y="289198"/>
                    <a:pt x="442641" y="297925"/>
                  </a:cubicBezTo>
                  <a:cubicBezTo>
                    <a:pt x="399883" y="297538"/>
                    <a:pt x="362157" y="273351"/>
                    <a:pt x="319707" y="271887"/>
                  </a:cubicBezTo>
                  <a:cubicBezTo>
                    <a:pt x="344603" y="293288"/>
                    <a:pt x="375683" y="304573"/>
                    <a:pt x="403981" y="320568"/>
                  </a:cubicBezTo>
                  <a:cubicBezTo>
                    <a:pt x="380784" y="326208"/>
                    <a:pt x="357051" y="328298"/>
                    <a:pt x="333392" y="329534"/>
                  </a:cubicBezTo>
                  <a:cubicBezTo>
                    <a:pt x="380790" y="361913"/>
                    <a:pt x="432588" y="388185"/>
                    <a:pt x="476195" y="425895"/>
                  </a:cubicBezTo>
                  <a:cubicBezTo>
                    <a:pt x="422226" y="432155"/>
                    <a:pt x="369111" y="422802"/>
                    <a:pt x="317541" y="407814"/>
                  </a:cubicBezTo>
                  <a:cubicBezTo>
                    <a:pt x="338106" y="439190"/>
                    <a:pt x="366712" y="463759"/>
                    <a:pt x="391767" y="491347"/>
                  </a:cubicBezTo>
                  <a:cubicBezTo>
                    <a:pt x="352725" y="487097"/>
                    <a:pt x="309812" y="492121"/>
                    <a:pt x="275638" y="469016"/>
                  </a:cubicBezTo>
                  <a:cubicBezTo>
                    <a:pt x="281668" y="480608"/>
                    <a:pt x="287465" y="492275"/>
                    <a:pt x="293341" y="504175"/>
                  </a:cubicBezTo>
                  <a:cubicBezTo>
                    <a:pt x="265122" y="497527"/>
                    <a:pt x="238294" y="486863"/>
                    <a:pt x="211774" y="475659"/>
                  </a:cubicBezTo>
                  <a:cubicBezTo>
                    <a:pt x="220819" y="504637"/>
                    <a:pt x="233193" y="532452"/>
                    <a:pt x="245020" y="560427"/>
                  </a:cubicBezTo>
                  <a:cubicBezTo>
                    <a:pt x="216721" y="548835"/>
                    <a:pt x="189659" y="534309"/>
                    <a:pt x="160820" y="524107"/>
                  </a:cubicBezTo>
                  <a:cubicBezTo>
                    <a:pt x="171643" y="561509"/>
                    <a:pt x="186719" y="597437"/>
                    <a:pt x="198397" y="634532"/>
                  </a:cubicBezTo>
                  <a:cubicBezTo>
                    <a:pt x="182626" y="633683"/>
                    <a:pt x="166850" y="634686"/>
                    <a:pt x="151233" y="635307"/>
                  </a:cubicBezTo>
                  <a:cubicBezTo>
                    <a:pt x="56188" y="590944"/>
                    <a:pt x="23643" y="585214"/>
                    <a:pt x="0" y="550077"/>
                  </a:cubicBezTo>
                  <a:cubicBezTo>
                    <a:pt x="24280" y="555175"/>
                    <a:pt x="48555" y="560353"/>
                    <a:pt x="72989" y="564990"/>
                  </a:cubicBezTo>
                  <a:cubicBezTo>
                    <a:pt x="55360" y="531837"/>
                    <a:pt x="33018" y="501469"/>
                    <a:pt x="15776" y="468168"/>
                  </a:cubicBezTo>
                  <a:cubicBezTo>
                    <a:pt x="47477" y="480301"/>
                    <a:pt x="75001" y="505645"/>
                    <a:pt x="111108" y="501856"/>
                  </a:cubicBezTo>
                  <a:cubicBezTo>
                    <a:pt x="111495" y="483696"/>
                    <a:pt x="111957" y="465536"/>
                    <a:pt x="112424" y="447456"/>
                  </a:cubicBezTo>
                  <a:cubicBezTo>
                    <a:pt x="127733" y="447148"/>
                    <a:pt x="143117" y="446835"/>
                    <a:pt x="158580" y="446607"/>
                  </a:cubicBezTo>
                  <a:cubicBezTo>
                    <a:pt x="155103" y="420489"/>
                    <a:pt x="153011" y="394291"/>
                    <a:pt x="153091" y="368019"/>
                  </a:cubicBezTo>
                  <a:cubicBezTo>
                    <a:pt x="158118" y="371574"/>
                    <a:pt x="168012" y="378683"/>
                    <a:pt x="172960" y="382237"/>
                  </a:cubicBezTo>
                  <a:cubicBezTo>
                    <a:pt x="173268" y="351175"/>
                    <a:pt x="158813" y="323820"/>
                    <a:pt x="141184" y="299400"/>
                  </a:cubicBezTo>
                  <a:cubicBezTo>
                    <a:pt x="150925" y="298164"/>
                    <a:pt x="160666" y="297002"/>
                    <a:pt x="170486" y="295845"/>
                  </a:cubicBezTo>
                  <a:cubicBezTo>
                    <a:pt x="170640" y="286264"/>
                    <a:pt x="170794" y="276682"/>
                    <a:pt x="171107" y="267175"/>
                  </a:cubicBezTo>
                  <a:cubicBezTo>
                    <a:pt x="183401" y="261997"/>
                    <a:pt x="195849" y="256820"/>
                    <a:pt x="208371" y="251721"/>
                  </a:cubicBezTo>
                  <a:cubicBezTo>
                    <a:pt x="211540" y="266093"/>
                    <a:pt x="214869" y="280545"/>
                    <a:pt x="218346" y="294917"/>
                  </a:cubicBezTo>
                  <a:cubicBezTo>
                    <a:pt x="252212" y="278842"/>
                    <a:pt x="294657" y="253886"/>
                    <a:pt x="294578" y="211464"/>
                  </a:cubicBezTo>
                  <a:cubicBezTo>
                    <a:pt x="288855" y="207830"/>
                    <a:pt x="277336" y="200567"/>
                    <a:pt x="271534" y="196938"/>
                  </a:cubicBezTo>
                  <a:cubicBezTo>
                    <a:pt x="297975" y="190370"/>
                    <a:pt x="325037" y="187431"/>
                    <a:pt x="352178" y="185887"/>
                  </a:cubicBezTo>
                  <a:cubicBezTo>
                    <a:pt x="312127" y="165409"/>
                    <a:pt x="268599" y="153275"/>
                    <a:pt x="224991" y="143232"/>
                  </a:cubicBezTo>
                  <a:cubicBezTo>
                    <a:pt x="259166" y="126308"/>
                    <a:pt x="295040" y="113327"/>
                    <a:pt x="329989" y="98105"/>
                  </a:cubicBezTo>
                  <a:cubicBezTo>
                    <a:pt x="329910" y="87368"/>
                    <a:pt x="329835" y="76624"/>
                    <a:pt x="329835" y="65960"/>
                  </a:cubicBezTo>
                  <a:cubicBezTo>
                    <a:pt x="304011" y="65727"/>
                    <a:pt x="278265" y="65499"/>
                    <a:pt x="252520" y="64799"/>
                  </a:cubicBezTo>
                  <a:cubicBezTo>
                    <a:pt x="405314" y="-18102"/>
                    <a:pt x="378189" y="3008"/>
                    <a:pt x="451766" y="1034"/>
                  </a:cubicBezTo>
                  <a:close/>
                </a:path>
              </a:pathLst>
            </a:custGeom>
            <a:solidFill>
              <a:srgbClr val="8FDA1F"/>
            </a:solidFill>
            <a:ln w="7728" cap="flat">
              <a:solidFill>
                <a:srgbClr val="8FDA1F"/>
              </a:solid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219A45EF-B27B-7BD9-5A06-24C14F722419}"/>
                </a:ext>
              </a:extLst>
            </p:cNvPr>
            <p:cNvSpPr/>
            <p:nvPr/>
          </p:nvSpPr>
          <p:spPr>
            <a:xfrm>
              <a:off x="3688175" y="4709292"/>
              <a:ext cx="128612" cy="87553"/>
            </a:xfrm>
            <a:custGeom>
              <a:avLst/>
              <a:gdLst>
                <a:gd name="connsiteX0" fmla="*/ 99817 w 128612"/>
                <a:gd name="connsiteY0" fmla="*/ 0 h 87553"/>
                <a:gd name="connsiteX1" fmla="*/ 126103 w 128612"/>
                <a:gd name="connsiteY1" fmla="*/ 8345 h 87553"/>
                <a:gd name="connsiteX2" fmla="*/ 120848 w 128612"/>
                <a:gd name="connsiteY2" fmla="*/ 21407 h 87553"/>
                <a:gd name="connsiteX3" fmla="*/ 0 w 128612"/>
                <a:gd name="connsiteY3" fmla="*/ 87554 h 87553"/>
                <a:gd name="connsiteX4" fmla="*/ 111103 w 128612"/>
                <a:gd name="connsiteY4" fmla="*/ 18086 h 87553"/>
                <a:gd name="connsiteX5" fmla="*/ 99817 w 128612"/>
                <a:gd name="connsiteY5" fmla="*/ 0 h 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12" h="87553">
                  <a:moveTo>
                    <a:pt x="99817" y="0"/>
                  </a:moveTo>
                  <a:cubicBezTo>
                    <a:pt x="108708" y="2165"/>
                    <a:pt x="117446" y="4945"/>
                    <a:pt x="126103" y="8345"/>
                  </a:cubicBezTo>
                  <a:cubicBezTo>
                    <a:pt x="130976" y="13136"/>
                    <a:pt x="128503" y="22410"/>
                    <a:pt x="120848" y="21407"/>
                  </a:cubicBezTo>
                  <a:cubicBezTo>
                    <a:pt x="74306" y="26585"/>
                    <a:pt x="27682" y="48841"/>
                    <a:pt x="0" y="87554"/>
                  </a:cubicBezTo>
                  <a:cubicBezTo>
                    <a:pt x="19482" y="44745"/>
                    <a:pt x="69507" y="30140"/>
                    <a:pt x="111103" y="18086"/>
                  </a:cubicBezTo>
                  <a:cubicBezTo>
                    <a:pt x="107238" y="11979"/>
                    <a:pt x="103448" y="5953"/>
                    <a:pt x="99817" y="0"/>
                  </a:cubicBezTo>
                  <a:close/>
                </a:path>
              </a:pathLst>
            </a:custGeom>
            <a:solidFill>
              <a:srgbClr val="BFBFBF"/>
            </a:solidFill>
            <a:ln w="7728" cap="flat">
              <a:solidFill>
                <a:srgbClr val="BFBFBF"/>
              </a:solid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2DF90A82-3148-8888-8B01-42EE1172DD60}"/>
                </a:ext>
              </a:extLst>
            </p:cNvPr>
            <p:cNvSpPr/>
            <p:nvPr/>
          </p:nvSpPr>
          <p:spPr>
            <a:xfrm>
              <a:off x="2679787" y="4712242"/>
              <a:ext cx="671848" cy="2775681"/>
            </a:xfrm>
            <a:custGeom>
              <a:avLst/>
              <a:gdLst>
                <a:gd name="connsiteX0" fmla="*/ 597548 w 671848"/>
                <a:gd name="connsiteY0" fmla="*/ 23258 h 2775681"/>
                <a:gd name="connsiteX1" fmla="*/ 617959 w 671848"/>
                <a:gd name="connsiteY1" fmla="*/ 0 h 2775681"/>
                <a:gd name="connsiteX2" fmla="*/ 671848 w 671848"/>
                <a:gd name="connsiteY2" fmla="*/ 47753 h 2775681"/>
                <a:gd name="connsiteX3" fmla="*/ 654065 w 671848"/>
                <a:gd name="connsiteY3" fmla="*/ 472991 h 2775681"/>
                <a:gd name="connsiteX4" fmla="*/ 577600 w 671848"/>
                <a:gd name="connsiteY4" fmla="*/ 203539 h 2775681"/>
                <a:gd name="connsiteX5" fmla="*/ 605203 w 671848"/>
                <a:gd name="connsiteY5" fmla="*/ 593692 h 2775681"/>
                <a:gd name="connsiteX6" fmla="*/ 522627 w 671848"/>
                <a:gd name="connsiteY6" fmla="*/ 273935 h 2775681"/>
                <a:gd name="connsiteX7" fmla="*/ 503916 w 671848"/>
                <a:gd name="connsiteY7" fmla="*/ 445175 h 2775681"/>
                <a:gd name="connsiteX8" fmla="*/ 524406 w 671848"/>
                <a:gd name="connsiteY8" fmla="*/ 579166 h 2775681"/>
                <a:gd name="connsiteX9" fmla="*/ 551467 w 671848"/>
                <a:gd name="connsiteY9" fmla="*/ 926739 h 2775681"/>
                <a:gd name="connsiteX10" fmla="*/ 619737 w 671848"/>
                <a:gd name="connsiteY10" fmla="*/ 666094 h 2775681"/>
                <a:gd name="connsiteX11" fmla="*/ 573422 w 671848"/>
                <a:gd name="connsiteY11" fmla="*/ 977506 h 2775681"/>
                <a:gd name="connsiteX12" fmla="*/ 562519 w 671848"/>
                <a:gd name="connsiteY12" fmla="*/ 1248502 h 2775681"/>
                <a:gd name="connsiteX13" fmla="*/ 373560 w 671848"/>
                <a:gd name="connsiteY13" fmla="*/ 1574365 h 2775681"/>
                <a:gd name="connsiteX14" fmla="*/ 100556 w 671848"/>
                <a:gd name="connsiteY14" fmla="*/ 1951075 h 2775681"/>
                <a:gd name="connsiteX15" fmla="*/ 19217 w 671848"/>
                <a:gd name="connsiteY15" fmla="*/ 2775681 h 2775681"/>
                <a:gd name="connsiteX16" fmla="*/ 4603 w 671848"/>
                <a:gd name="connsiteY16" fmla="*/ 2569670 h 2775681"/>
                <a:gd name="connsiteX17" fmla="*/ 150729 w 671848"/>
                <a:gd name="connsiteY17" fmla="*/ 1644953 h 2775681"/>
                <a:gd name="connsiteX18" fmla="*/ 470203 w 671848"/>
                <a:gd name="connsiteY18" fmla="*/ 1346289 h 2775681"/>
                <a:gd name="connsiteX19" fmla="*/ 482109 w 671848"/>
                <a:gd name="connsiteY19" fmla="*/ 328994 h 2775681"/>
                <a:gd name="connsiteX20" fmla="*/ 538860 w 671848"/>
                <a:gd name="connsiteY20" fmla="*/ 123216 h 2775681"/>
                <a:gd name="connsiteX21" fmla="*/ 561978 w 671848"/>
                <a:gd name="connsiteY21" fmla="*/ 72290 h 2775681"/>
                <a:gd name="connsiteX22" fmla="*/ 572955 w 671848"/>
                <a:gd name="connsiteY22" fmla="*/ 115407 h 2775681"/>
                <a:gd name="connsiteX23" fmla="*/ 597548 w 671848"/>
                <a:gd name="connsiteY23" fmla="*/ 23296 h 27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1848" h="2775681">
                  <a:moveTo>
                    <a:pt x="597548" y="23258"/>
                  </a:moveTo>
                  <a:cubicBezTo>
                    <a:pt x="603732" y="14993"/>
                    <a:pt x="610846" y="7571"/>
                    <a:pt x="617959" y="0"/>
                  </a:cubicBezTo>
                  <a:cubicBezTo>
                    <a:pt x="633188" y="18701"/>
                    <a:pt x="650896" y="35312"/>
                    <a:pt x="671848" y="47753"/>
                  </a:cubicBezTo>
                  <a:cubicBezTo>
                    <a:pt x="611440" y="424293"/>
                    <a:pt x="627880" y="239323"/>
                    <a:pt x="654065" y="472991"/>
                  </a:cubicBezTo>
                  <a:cubicBezTo>
                    <a:pt x="607385" y="393443"/>
                    <a:pt x="618574" y="347435"/>
                    <a:pt x="577600" y="203539"/>
                  </a:cubicBezTo>
                  <a:cubicBezTo>
                    <a:pt x="537952" y="390191"/>
                    <a:pt x="576623" y="408144"/>
                    <a:pt x="605203" y="593692"/>
                  </a:cubicBezTo>
                  <a:cubicBezTo>
                    <a:pt x="549455" y="496329"/>
                    <a:pt x="546754" y="381034"/>
                    <a:pt x="522627" y="273935"/>
                  </a:cubicBezTo>
                  <a:cubicBezTo>
                    <a:pt x="511570" y="330421"/>
                    <a:pt x="511416" y="388222"/>
                    <a:pt x="503916" y="445175"/>
                  </a:cubicBezTo>
                  <a:cubicBezTo>
                    <a:pt x="496107" y="491151"/>
                    <a:pt x="515201" y="534968"/>
                    <a:pt x="524406" y="579166"/>
                  </a:cubicBezTo>
                  <a:cubicBezTo>
                    <a:pt x="579219" y="829917"/>
                    <a:pt x="530638" y="805958"/>
                    <a:pt x="551467" y="926739"/>
                  </a:cubicBezTo>
                  <a:cubicBezTo>
                    <a:pt x="625767" y="898234"/>
                    <a:pt x="617152" y="745573"/>
                    <a:pt x="619737" y="666094"/>
                  </a:cubicBezTo>
                  <a:cubicBezTo>
                    <a:pt x="664449" y="759627"/>
                    <a:pt x="607597" y="880397"/>
                    <a:pt x="573422" y="977506"/>
                  </a:cubicBezTo>
                  <a:cubicBezTo>
                    <a:pt x="554902" y="1027779"/>
                    <a:pt x="568576" y="1167272"/>
                    <a:pt x="562519" y="1248502"/>
                  </a:cubicBezTo>
                  <a:cubicBezTo>
                    <a:pt x="553782" y="1340347"/>
                    <a:pt x="428750" y="1503162"/>
                    <a:pt x="373560" y="1574365"/>
                  </a:cubicBezTo>
                  <a:cubicBezTo>
                    <a:pt x="279960" y="1695767"/>
                    <a:pt x="137979" y="1796351"/>
                    <a:pt x="100556" y="1951075"/>
                  </a:cubicBezTo>
                  <a:cubicBezTo>
                    <a:pt x="52256" y="2145239"/>
                    <a:pt x="20422" y="2770376"/>
                    <a:pt x="19217" y="2775681"/>
                  </a:cubicBezTo>
                  <a:cubicBezTo>
                    <a:pt x="2103" y="2663824"/>
                    <a:pt x="-5652" y="2673198"/>
                    <a:pt x="4603" y="2569670"/>
                  </a:cubicBezTo>
                  <a:cubicBezTo>
                    <a:pt x="26675" y="2347346"/>
                    <a:pt x="84057" y="1761351"/>
                    <a:pt x="150729" y="1644953"/>
                  </a:cubicBezTo>
                  <a:cubicBezTo>
                    <a:pt x="223819" y="1536968"/>
                    <a:pt x="405755" y="1434703"/>
                    <a:pt x="470203" y="1346289"/>
                  </a:cubicBezTo>
                  <a:cubicBezTo>
                    <a:pt x="590722" y="1167394"/>
                    <a:pt x="445142" y="709916"/>
                    <a:pt x="482109" y="328994"/>
                  </a:cubicBezTo>
                  <a:cubicBezTo>
                    <a:pt x="488601" y="257282"/>
                    <a:pt x="523397" y="192838"/>
                    <a:pt x="538860" y="123216"/>
                  </a:cubicBezTo>
                  <a:cubicBezTo>
                    <a:pt x="544041" y="105364"/>
                    <a:pt x="545899" y="84349"/>
                    <a:pt x="561978" y="72290"/>
                  </a:cubicBezTo>
                  <a:cubicBezTo>
                    <a:pt x="565534" y="86588"/>
                    <a:pt x="569091" y="100960"/>
                    <a:pt x="572955" y="115407"/>
                  </a:cubicBezTo>
                  <a:cubicBezTo>
                    <a:pt x="588737" y="87124"/>
                    <a:pt x="590361" y="54204"/>
                    <a:pt x="597548" y="23296"/>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5B236097-8084-B499-928A-FD5173CAE2CB}"/>
                </a:ext>
              </a:extLst>
            </p:cNvPr>
            <p:cNvSpPr/>
            <p:nvPr/>
          </p:nvSpPr>
          <p:spPr>
            <a:xfrm>
              <a:off x="686944" y="4724466"/>
              <a:ext cx="632141" cy="530089"/>
            </a:xfrm>
            <a:custGeom>
              <a:avLst/>
              <a:gdLst>
                <a:gd name="connsiteX0" fmla="*/ 5 w 632141"/>
                <a:gd name="connsiteY0" fmla="*/ 0 h 530089"/>
                <a:gd name="connsiteX1" fmla="*/ 281126 w 632141"/>
                <a:gd name="connsiteY1" fmla="*/ 345801 h 530089"/>
                <a:gd name="connsiteX2" fmla="*/ 632141 w 632141"/>
                <a:gd name="connsiteY2" fmla="*/ 526930 h 530089"/>
                <a:gd name="connsiteX3" fmla="*/ 94094 w 632141"/>
                <a:gd name="connsiteY3" fmla="*/ 255239 h 530089"/>
                <a:gd name="connsiteX4" fmla="*/ 0 w 632141"/>
                <a:gd name="connsiteY4" fmla="*/ 0 h 530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141" h="530089">
                  <a:moveTo>
                    <a:pt x="5" y="0"/>
                  </a:moveTo>
                  <a:cubicBezTo>
                    <a:pt x="136062" y="159043"/>
                    <a:pt x="110688" y="150448"/>
                    <a:pt x="281126" y="345801"/>
                  </a:cubicBezTo>
                  <a:cubicBezTo>
                    <a:pt x="419704" y="499013"/>
                    <a:pt x="429721" y="465595"/>
                    <a:pt x="632141" y="526930"/>
                  </a:cubicBezTo>
                  <a:cubicBezTo>
                    <a:pt x="496993" y="549886"/>
                    <a:pt x="204953" y="446586"/>
                    <a:pt x="94094" y="255239"/>
                  </a:cubicBezTo>
                  <a:cubicBezTo>
                    <a:pt x="50105" y="175717"/>
                    <a:pt x="18096" y="89018"/>
                    <a:pt x="0" y="0"/>
                  </a:cubicBezTo>
                  <a:close/>
                </a:path>
              </a:pathLst>
            </a:custGeom>
            <a:solidFill>
              <a:srgbClr val="A7620E"/>
            </a:solidFill>
            <a:ln w="7728" cap="flat">
              <a:solidFill>
                <a:srgbClr val="A7620E"/>
              </a:solid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1FB02871-5E68-867D-A646-EB4094483B1F}"/>
                </a:ext>
              </a:extLst>
            </p:cNvPr>
            <p:cNvSpPr/>
            <p:nvPr/>
          </p:nvSpPr>
          <p:spPr>
            <a:xfrm>
              <a:off x="1488752" y="4743565"/>
              <a:ext cx="545162" cy="946676"/>
            </a:xfrm>
            <a:custGeom>
              <a:avLst/>
              <a:gdLst>
                <a:gd name="connsiteX0" fmla="*/ 264578 w 545162"/>
                <a:gd name="connsiteY0" fmla="*/ 57722 h 946676"/>
                <a:gd name="connsiteX1" fmla="*/ 324885 w 545162"/>
                <a:gd name="connsiteY1" fmla="*/ 0 h 946676"/>
                <a:gd name="connsiteX2" fmla="*/ 55591 w 545162"/>
                <a:gd name="connsiteY2" fmla="*/ 398037 h 946676"/>
                <a:gd name="connsiteX3" fmla="*/ 182469 w 545162"/>
                <a:gd name="connsiteY3" fmla="*/ 609841 h 946676"/>
                <a:gd name="connsiteX4" fmla="*/ 136621 w 545162"/>
                <a:gd name="connsiteY4" fmla="*/ 448958 h 946676"/>
                <a:gd name="connsiteX5" fmla="*/ 233190 w 545162"/>
                <a:gd name="connsiteY5" fmla="*/ 564327 h 946676"/>
                <a:gd name="connsiteX6" fmla="*/ 545162 w 545162"/>
                <a:gd name="connsiteY6" fmla="*/ 946677 h 946676"/>
                <a:gd name="connsiteX7" fmla="*/ 351177 w 545162"/>
                <a:gd name="connsiteY7" fmla="*/ 754343 h 946676"/>
                <a:gd name="connsiteX8" fmla="*/ 9207 w 545162"/>
                <a:gd name="connsiteY8" fmla="*/ 553048 h 946676"/>
                <a:gd name="connsiteX9" fmla="*/ 128659 w 545162"/>
                <a:gd name="connsiteY9" fmla="*/ 193342 h 946676"/>
                <a:gd name="connsiteX10" fmla="*/ 193834 w 545162"/>
                <a:gd name="connsiteY10" fmla="*/ 87092 h 946676"/>
                <a:gd name="connsiteX11" fmla="*/ 264578 w 545162"/>
                <a:gd name="connsiteY11" fmla="*/ 57722 h 94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162" h="946676">
                  <a:moveTo>
                    <a:pt x="264578" y="57722"/>
                  </a:moveTo>
                  <a:cubicBezTo>
                    <a:pt x="285991" y="39870"/>
                    <a:pt x="302383" y="16765"/>
                    <a:pt x="324885" y="0"/>
                  </a:cubicBezTo>
                  <a:cubicBezTo>
                    <a:pt x="213326" y="219847"/>
                    <a:pt x="68946" y="232649"/>
                    <a:pt x="55591" y="398037"/>
                  </a:cubicBezTo>
                  <a:cubicBezTo>
                    <a:pt x="63144" y="511088"/>
                    <a:pt x="76219" y="561494"/>
                    <a:pt x="182469" y="609841"/>
                  </a:cubicBezTo>
                  <a:cubicBezTo>
                    <a:pt x="156103" y="560539"/>
                    <a:pt x="128192" y="506759"/>
                    <a:pt x="136621" y="448958"/>
                  </a:cubicBezTo>
                  <a:cubicBezTo>
                    <a:pt x="156687" y="524734"/>
                    <a:pt x="198686" y="549579"/>
                    <a:pt x="233190" y="564327"/>
                  </a:cubicBezTo>
                  <a:cubicBezTo>
                    <a:pt x="301576" y="630851"/>
                    <a:pt x="475948" y="777156"/>
                    <a:pt x="545162" y="946677"/>
                  </a:cubicBezTo>
                  <a:cubicBezTo>
                    <a:pt x="467152" y="896679"/>
                    <a:pt x="424781" y="809285"/>
                    <a:pt x="351177" y="754343"/>
                  </a:cubicBezTo>
                  <a:cubicBezTo>
                    <a:pt x="260474" y="692403"/>
                    <a:pt x="41709" y="680742"/>
                    <a:pt x="9207" y="553048"/>
                  </a:cubicBezTo>
                  <a:cubicBezTo>
                    <a:pt x="-28986" y="382503"/>
                    <a:pt x="59630" y="341053"/>
                    <a:pt x="128659" y="193342"/>
                  </a:cubicBezTo>
                  <a:cubicBezTo>
                    <a:pt x="150540" y="158104"/>
                    <a:pt x="169098" y="120473"/>
                    <a:pt x="193834" y="87092"/>
                  </a:cubicBezTo>
                  <a:cubicBezTo>
                    <a:pt x="217260" y="77039"/>
                    <a:pt x="244321" y="74487"/>
                    <a:pt x="264578" y="57722"/>
                  </a:cubicBezTo>
                  <a:close/>
                </a:path>
              </a:pathLst>
            </a:custGeom>
            <a:solidFill>
              <a:srgbClr val="A7620E"/>
            </a:solidFill>
            <a:ln w="7728" cap="flat">
              <a:solidFill>
                <a:srgbClr val="A7620E"/>
              </a:solid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0ECAF548-5B6A-BE22-230B-74D54590EDC0}"/>
                </a:ext>
              </a:extLst>
            </p:cNvPr>
            <p:cNvSpPr/>
            <p:nvPr/>
          </p:nvSpPr>
          <p:spPr>
            <a:xfrm>
              <a:off x="2699014" y="4796984"/>
              <a:ext cx="1813217" cy="4177672"/>
            </a:xfrm>
            <a:custGeom>
              <a:avLst/>
              <a:gdLst>
                <a:gd name="connsiteX0" fmla="*/ 1728094 w 1813217"/>
                <a:gd name="connsiteY0" fmla="*/ 64677 h 4177672"/>
                <a:gd name="connsiteX1" fmla="*/ 1813217 w 1813217"/>
                <a:gd name="connsiteY1" fmla="*/ 0 h 4177672"/>
                <a:gd name="connsiteX2" fmla="*/ 1504573 w 1813217"/>
                <a:gd name="connsiteY2" fmla="*/ 234989 h 4177672"/>
                <a:gd name="connsiteX3" fmla="*/ 1123481 w 1813217"/>
                <a:gd name="connsiteY3" fmla="*/ 665558 h 4177672"/>
                <a:gd name="connsiteX4" fmla="*/ 971553 w 1813217"/>
                <a:gd name="connsiteY4" fmla="*/ 797231 h 4177672"/>
                <a:gd name="connsiteX5" fmla="*/ 935833 w 1813217"/>
                <a:gd name="connsiteY5" fmla="*/ 818479 h 4177672"/>
                <a:gd name="connsiteX6" fmla="*/ 618138 w 1813217"/>
                <a:gd name="connsiteY6" fmla="*/ 1480636 h 4177672"/>
                <a:gd name="connsiteX7" fmla="*/ 641490 w 1813217"/>
                <a:gd name="connsiteY7" fmla="*/ 1450810 h 4177672"/>
                <a:gd name="connsiteX8" fmla="*/ 620771 w 1813217"/>
                <a:gd name="connsiteY8" fmla="*/ 1543536 h 4177672"/>
                <a:gd name="connsiteX9" fmla="*/ 635231 w 1813217"/>
                <a:gd name="connsiteY9" fmla="*/ 1560073 h 4177672"/>
                <a:gd name="connsiteX10" fmla="*/ 599278 w 1813217"/>
                <a:gd name="connsiteY10" fmla="*/ 1627689 h 4177672"/>
                <a:gd name="connsiteX11" fmla="*/ 208292 w 1813217"/>
                <a:gd name="connsiteY11" fmla="*/ 2096505 h 4177672"/>
                <a:gd name="connsiteX12" fmla="*/ 178215 w 1813217"/>
                <a:gd name="connsiteY12" fmla="*/ 2962917 h 4177672"/>
                <a:gd name="connsiteX13" fmla="*/ 301845 w 1813217"/>
                <a:gd name="connsiteY13" fmla="*/ 3333908 h 4177672"/>
                <a:gd name="connsiteX14" fmla="*/ 334007 w 1813217"/>
                <a:gd name="connsiteY14" fmla="*/ 3470838 h 4177672"/>
                <a:gd name="connsiteX15" fmla="*/ 600133 w 1813217"/>
                <a:gd name="connsiteY15" fmla="*/ 3823669 h 4177672"/>
                <a:gd name="connsiteX16" fmla="*/ 852260 w 1813217"/>
                <a:gd name="connsiteY16" fmla="*/ 3970488 h 4177672"/>
                <a:gd name="connsiteX17" fmla="*/ 1023903 w 1813217"/>
                <a:gd name="connsiteY17" fmla="*/ 4041580 h 4177672"/>
                <a:gd name="connsiteX18" fmla="*/ 1303554 w 1813217"/>
                <a:gd name="connsiteY18" fmla="*/ 4168000 h 4177672"/>
                <a:gd name="connsiteX19" fmla="*/ 1102609 w 1813217"/>
                <a:gd name="connsiteY19" fmla="*/ 4138407 h 4177672"/>
                <a:gd name="connsiteX20" fmla="*/ 861151 w 1813217"/>
                <a:gd name="connsiteY20" fmla="*/ 4142890 h 4177672"/>
                <a:gd name="connsiteX21" fmla="*/ 772317 w 1813217"/>
                <a:gd name="connsiteY21" fmla="*/ 4124810 h 4177672"/>
                <a:gd name="connsiteX22" fmla="*/ 717966 w 1813217"/>
                <a:gd name="connsiteY22" fmla="*/ 4159119 h 4177672"/>
                <a:gd name="connsiteX23" fmla="*/ 664156 w 1813217"/>
                <a:gd name="connsiteY23" fmla="*/ 4095137 h 4177672"/>
                <a:gd name="connsiteX24" fmla="*/ 617533 w 1813217"/>
                <a:gd name="connsiteY24" fmla="*/ 4131531 h 4177672"/>
                <a:gd name="connsiteX25" fmla="*/ 539364 w 1813217"/>
                <a:gd name="connsiteY25" fmla="*/ 3942677 h 4177672"/>
                <a:gd name="connsiteX26" fmla="*/ 591241 w 1813217"/>
                <a:gd name="connsiteY26" fmla="*/ 3973507 h 4177672"/>
                <a:gd name="connsiteX27" fmla="*/ 480213 w 1813217"/>
                <a:gd name="connsiteY27" fmla="*/ 3773984 h 4177672"/>
                <a:gd name="connsiteX28" fmla="*/ 91387 w 1813217"/>
                <a:gd name="connsiteY28" fmla="*/ 2938025 h 4177672"/>
                <a:gd name="connsiteX29" fmla="*/ 123938 w 1813217"/>
                <a:gd name="connsiteY29" fmla="*/ 3089635 h 4177672"/>
                <a:gd name="connsiteX30" fmla="*/ 94015 w 1813217"/>
                <a:gd name="connsiteY30" fmla="*/ 3033844 h 4177672"/>
                <a:gd name="connsiteX31" fmla="*/ 97959 w 1813217"/>
                <a:gd name="connsiteY31" fmla="*/ 3136539 h 4177672"/>
                <a:gd name="connsiteX32" fmla="*/ 0 w 1813217"/>
                <a:gd name="connsiteY32" fmla="*/ 2690903 h 4177672"/>
                <a:gd name="connsiteX33" fmla="*/ 4098 w 1813217"/>
                <a:gd name="connsiteY33" fmla="*/ 2586197 h 4177672"/>
                <a:gd name="connsiteX34" fmla="*/ 45386 w 1813217"/>
                <a:gd name="connsiteY34" fmla="*/ 2122559 h 4177672"/>
                <a:gd name="connsiteX35" fmla="*/ 178756 w 1813217"/>
                <a:gd name="connsiteY35" fmla="*/ 1684652 h 4177672"/>
                <a:gd name="connsiteX36" fmla="*/ 543302 w 1813217"/>
                <a:gd name="connsiteY36" fmla="*/ 1163755 h 4177672"/>
                <a:gd name="connsiteX37" fmla="*/ 554205 w 1813217"/>
                <a:gd name="connsiteY37" fmla="*/ 892759 h 4177672"/>
                <a:gd name="connsiteX38" fmla="*/ 600520 w 1813217"/>
                <a:gd name="connsiteY38" fmla="*/ 581347 h 4177672"/>
                <a:gd name="connsiteX39" fmla="*/ 558383 w 1813217"/>
                <a:gd name="connsiteY39" fmla="*/ 118786 h 4177672"/>
                <a:gd name="connsiteX40" fmla="*/ 607479 w 1813217"/>
                <a:gd name="connsiteY40" fmla="*/ 330745 h 4177672"/>
                <a:gd name="connsiteX41" fmla="*/ 734973 w 1813217"/>
                <a:gd name="connsiteY41" fmla="*/ 762624 h 4177672"/>
                <a:gd name="connsiteX42" fmla="*/ 724612 w 1813217"/>
                <a:gd name="connsiteY42" fmla="*/ 895687 h 4177672"/>
                <a:gd name="connsiteX43" fmla="*/ 770693 w 1813217"/>
                <a:gd name="connsiteY43" fmla="*/ 784801 h 4177672"/>
                <a:gd name="connsiteX44" fmla="*/ 812910 w 1813217"/>
                <a:gd name="connsiteY44" fmla="*/ 756826 h 4177672"/>
                <a:gd name="connsiteX45" fmla="*/ 929968 w 1813217"/>
                <a:gd name="connsiteY45" fmla="*/ 708531 h 4177672"/>
                <a:gd name="connsiteX46" fmla="*/ 846697 w 1813217"/>
                <a:gd name="connsiteY46" fmla="*/ 800871 h 4177672"/>
                <a:gd name="connsiteX47" fmla="*/ 1036818 w 1813217"/>
                <a:gd name="connsiteY47" fmla="*/ 663712 h 4177672"/>
                <a:gd name="connsiteX48" fmla="*/ 1328689 w 1813217"/>
                <a:gd name="connsiteY48" fmla="*/ 337620 h 4177672"/>
                <a:gd name="connsiteX49" fmla="*/ 1218898 w 1813217"/>
                <a:gd name="connsiteY49" fmla="*/ 445881 h 4177672"/>
                <a:gd name="connsiteX50" fmla="*/ 1371288 w 1813217"/>
                <a:gd name="connsiteY50" fmla="*/ 226272 h 4177672"/>
                <a:gd name="connsiteX51" fmla="*/ 1436234 w 1813217"/>
                <a:gd name="connsiteY51" fmla="*/ 198143 h 4177672"/>
                <a:gd name="connsiteX52" fmla="*/ 1728094 w 1813217"/>
                <a:gd name="connsiteY52" fmla="*/ 64683 h 4177672"/>
                <a:gd name="connsiteX53" fmla="*/ 656193 w 1813217"/>
                <a:gd name="connsiteY53" fmla="*/ 574609 h 4177672"/>
                <a:gd name="connsiteX54" fmla="*/ 650471 w 1813217"/>
                <a:gd name="connsiteY54" fmla="*/ 826522 h 4177672"/>
                <a:gd name="connsiteX55" fmla="*/ 658667 w 1813217"/>
                <a:gd name="connsiteY55" fmla="*/ 1009736 h 4177672"/>
                <a:gd name="connsiteX56" fmla="*/ 656193 w 1813217"/>
                <a:gd name="connsiteY56" fmla="*/ 574609 h 4177672"/>
                <a:gd name="connsiteX57" fmla="*/ 606327 w 1813217"/>
                <a:gd name="connsiteY57" fmla="*/ 924962 h 4177672"/>
                <a:gd name="connsiteX58" fmla="*/ 404921 w 1813217"/>
                <a:gd name="connsiteY58" fmla="*/ 1493640 h 4177672"/>
                <a:gd name="connsiteX59" fmla="*/ 636250 w 1813217"/>
                <a:gd name="connsiteY59" fmla="*/ 986419 h 4177672"/>
                <a:gd name="connsiteX60" fmla="*/ 618621 w 1813217"/>
                <a:gd name="connsiteY60" fmla="*/ 816956 h 4177672"/>
                <a:gd name="connsiteX61" fmla="*/ 606327 w 1813217"/>
                <a:gd name="connsiteY61" fmla="*/ 924983 h 4177672"/>
                <a:gd name="connsiteX62" fmla="*/ 534268 w 1813217"/>
                <a:gd name="connsiteY62" fmla="*/ 1437000 h 4177672"/>
                <a:gd name="connsiteX63" fmla="*/ 292189 w 1813217"/>
                <a:gd name="connsiteY63" fmla="*/ 1680254 h 4177672"/>
                <a:gd name="connsiteX64" fmla="*/ 591480 w 1813217"/>
                <a:gd name="connsiteY64" fmla="*/ 1381517 h 4177672"/>
                <a:gd name="connsiteX65" fmla="*/ 534268 w 1813217"/>
                <a:gd name="connsiteY65" fmla="*/ 1437000 h 4177672"/>
                <a:gd name="connsiteX66" fmla="*/ 96659 w 1813217"/>
                <a:gd name="connsiteY66" fmla="*/ 1983448 h 4177672"/>
                <a:gd name="connsiteX67" fmla="*/ 79571 w 1813217"/>
                <a:gd name="connsiteY67" fmla="*/ 2055930 h 4177672"/>
                <a:gd name="connsiteX68" fmla="*/ 60785 w 1813217"/>
                <a:gd name="connsiteY68" fmla="*/ 2326464 h 4177672"/>
                <a:gd name="connsiteX69" fmla="*/ 96659 w 1813217"/>
                <a:gd name="connsiteY69" fmla="*/ 1983448 h 4177672"/>
                <a:gd name="connsiteX70" fmla="*/ 155883 w 1813217"/>
                <a:gd name="connsiteY70" fmla="*/ 2075867 h 4177672"/>
                <a:gd name="connsiteX71" fmla="*/ 120317 w 1813217"/>
                <a:gd name="connsiteY71" fmla="*/ 2338443 h 4177672"/>
                <a:gd name="connsiteX72" fmla="*/ 114133 w 1813217"/>
                <a:gd name="connsiteY72" fmla="*/ 2853240 h 4177672"/>
                <a:gd name="connsiteX73" fmla="*/ 123800 w 1813217"/>
                <a:gd name="connsiteY73" fmla="*/ 2723732 h 4177672"/>
                <a:gd name="connsiteX74" fmla="*/ 143127 w 1813217"/>
                <a:gd name="connsiteY74" fmla="*/ 2781534 h 4177672"/>
                <a:gd name="connsiteX75" fmla="*/ 145834 w 1813217"/>
                <a:gd name="connsiteY75" fmla="*/ 2717785 h 4177672"/>
                <a:gd name="connsiteX76" fmla="*/ 178151 w 1813217"/>
                <a:gd name="connsiteY76" fmla="*/ 2168737 h 4177672"/>
                <a:gd name="connsiteX77" fmla="*/ 155883 w 1813217"/>
                <a:gd name="connsiteY77" fmla="*/ 2075846 h 417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813217" h="4177672">
                  <a:moveTo>
                    <a:pt x="1728094" y="64677"/>
                  </a:moveTo>
                  <a:cubicBezTo>
                    <a:pt x="1757550" y="44507"/>
                    <a:pt x="1779510" y="13523"/>
                    <a:pt x="1813217" y="0"/>
                  </a:cubicBezTo>
                  <a:cubicBezTo>
                    <a:pt x="1682809" y="166598"/>
                    <a:pt x="1539352" y="218219"/>
                    <a:pt x="1504573" y="234989"/>
                  </a:cubicBezTo>
                  <a:cubicBezTo>
                    <a:pt x="1285097" y="340899"/>
                    <a:pt x="1376251" y="399794"/>
                    <a:pt x="1123481" y="665558"/>
                  </a:cubicBezTo>
                  <a:cubicBezTo>
                    <a:pt x="1063561" y="697162"/>
                    <a:pt x="1020649" y="751871"/>
                    <a:pt x="971553" y="797231"/>
                  </a:cubicBezTo>
                  <a:cubicBezTo>
                    <a:pt x="955782" y="795608"/>
                    <a:pt x="945882" y="808977"/>
                    <a:pt x="935833" y="818479"/>
                  </a:cubicBezTo>
                  <a:cubicBezTo>
                    <a:pt x="813175" y="950735"/>
                    <a:pt x="657356" y="952571"/>
                    <a:pt x="618138" y="1480636"/>
                  </a:cubicBezTo>
                  <a:cubicBezTo>
                    <a:pt x="625947" y="1470747"/>
                    <a:pt x="633989" y="1460932"/>
                    <a:pt x="641490" y="1450810"/>
                  </a:cubicBezTo>
                  <a:cubicBezTo>
                    <a:pt x="634297" y="1481645"/>
                    <a:pt x="627884" y="1512628"/>
                    <a:pt x="620771" y="1543536"/>
                  </a:cubicBezTo>
                  <a:cubicBezTo>
                    <a:pt x="624407" y="1547632"/>
                    <a:pt x="631595" y="1555898"/>
                    <a:pt x="635231" y="1560073"/>
                  </a:cubicBezTo>
                  <a:cubicBezTo>
                    <a:pt x="622704" y="1582175"/>
                    <a:pt x="618765" y="1610299"/>
                    <a:pt x="599278" y="1627689"/>
                  </a:cubicBezTo>
                  <a:cubicBezTo>
                    <a:pt x="237928" y="1749282"/>
                    <a:pt x="38671" y="1753797"/>
                    <a:pt x="208292" y="2096505"/>
                  </a:cubicBezTo>
                  <a:cubicBezTo>
                    <a:pt x="213058" y="2685608"/>
                    <a:pt x="103288" y="2668206"/>
                    <a:pt x="178215" y="2962917"/>
                  </a:cubicBezTo>
                  <a:cubicBezTo>
                    <a:pt x="241537" y="3078053"/>
                    <a:pt x="267049" y="3208415"/>
                    <a:pt x="301845" y="3333908"/>
                  </a:cubicBezTo>
                  <a:cubicBezTo>
                    <a:pt x="314914" y="3378881"/>
                    <a:pt x="316379" y="3427101"/>
                    <a:pt x="334007" y="3470838"/>
                  </a:cubicBezTo>
                  <a:cubicBezTo>
                    <a:pt x="401736" y="3602203"/>
                    <a:pt x="488330" y="3725918"/>
                    <a:pt x="600133" y="3823669"/>
                  </a:cubicBezTo>
                  <a:cubicBezTo>
                    <a:pt x="674587" y="3886261"/>
                    <a:pt x="756854" y="3945373"/>
                    <a:pt x="852260" y="3970488"/>
                  </a:cubicBezTo>
                  <a:cubicBezTo>
                    <a:pt x="911564" y="3988648"/>
                    <a:pt x="966537" y="4018241"/>
                    <a:pt x="1023903" y="4041580"/>
                  </a:cubicBezTo>
                  <a:cubicBezTo>
                    <a:pt x="1213435" y="4124380"/>
                    <a:pt x="1250317" y="4140073"/>
                    <a:pt x="1303554" y="4168000"/>
                  </a:cubicBezTo>
                  <a:cubicBezTo>
                    <a:pt x="1203005" y="4199455"/>
                    <a:pt x="1154269" y="4144662"/>
                    <a:pt x="1102609" y="4138407"/>
                  </a:cubicBezTo>
                  <a:cubicBezTo>
                    <a:pt x="1021737" y="4130295"/>
                    <a:pt x="940553" y="4168775"/>
                    <a:pt x="861151" y="4142890"/>
                  </a:cubicBezTo>
                  <a:cubicBezTo>
                    <a:pt x="831542" y="4136783"/>
                    <a:pt x="802776" y="4124343"/>
                    <a:pt x="772317" y="4124810"/>
                  </a:cubicBezTo>
                  <a:cubicBezTo>
                    <a:pt x="751519" y="4131378"/>
                    <a:pt x="735207" y="4146598"/>
                    <a:pt x="717966" y="4159119"/>
                  </a:cubicBezTo>
                  <a:cubicBezTo>
                    <a:pt x="699950" y="4137717"/>
                    <a:pt x="682093" y="4116390"/>
                    <a:pt x="664156" y="4095137"/>
                  </a:cubicBezTo>
                  <a:cubicBezTo>
                    <a:pt x="648613" y="4107270"/>
                    <a:pt x="633150" y="4119478"/>
                    <a:pt x="617533" y="4131531"/>
                  </a:cubicBezTo>
                  <a:cubicBezTo>
                    <a:pt x="598630" y="4091370"/>
                    <a:pt x="549035" y="3978250"/>
                    <a:pt x="539364" y="3942677"/>
                  </a:cubicBezTo>
                  <a:cubicBezTo>
                    <a:pt x="556297" y="3953495"/>
                    <a:pt x="573692" y="3963464"/>
                    <a:pt x="591241" y="3973507"/>
                  </a:cubicBezTo>
                  <a:cubicBezTo>
                    <a:pt x="556371" y="3905816"/>
                    <a:pt x="513385" y="3842529"/>
                    <a:pt x="480213" y="3773984"/>
                  </a:cubicBezTo>
                  <a:cubicBezTo>
                    <a:pt x="305730" y="3459750"/>
                    <a:pt x="142326" y="3032513"/>
                    <a:pt x="91387" y="2938025"/>
                  </a:cubicBezTo>
                  <a:cubicBezTo>
                    <a:pt x="97030" y="2989566"/>
                    <a:pt x="115200" y="3038635"/>
                    <a:pt x="123938" y="3089635"/>
                  </a:cubicBezTo>
                  <a:cubicBezTo>
                    <a:pt x="113809" y="3071088"/>
                    <a:pt x="103373" y="3052699"/>
                    <a:pt x="94015" y="3033844"/>
                  </a:cubicBezTo>
                  <a:cubicBezTo>
                    <a:pt x="98113" y="3067920"/>
                    <a:pt x="98888" y="3102230"/>
                    <a:pt x="97959" y="3136539"/>
                  </a:cubicBezTo>
                  <a:cubicBezTo>
                    <a:pt x="75935" y="3060678"/>
                    <a:pt x="4714" y="2722167"/>
                    <a:pt x="0" y="2690903"/>
                  </a:cubicBezTo>
                  <a:cubicBezTo>
                    <a:pt x="7809" y="2656439"/>
                    <a:pt x="5489" y="2621127"/>
                    <a:pt x="4098" y="2586197"/>
                  </a:cubicBezTo>
                  <a:cubicBezTo>
                    <a:pt x="8971" y="2430952"/>
                    <a:pt x="30077" y="2276950"/>
                    <a:pt x="45386" y="2122559"/>
                  </a:cubicBezTo>
                  <a:cubicBezTo>
                    <a:pt x="73116" y="1876679"/>
                    <a:pt x="67941" y="1832602"/>
                    <a:pt x="178756" y="1684652"/>
                  </a:cubicBezTo>
                  <a:cubicBezTo>
                    <a:pt x="183348" y="1679347"/>
                    <a:pt x="527585" y="1328909"/>
                    <a:pt x="543302" y="1163755"/>
                  </a:cubicBezTo>
                  <a:cubicBezTo>
                    <a:pt x="549306" y="1083199"/>
                    <a:pt x="535701" y="942979"/>
                    <a:pt x="554205" y="892759"/>
                  </a:cubicBezTo>
                  <a:cubicBezTo>
                    <a:pt x="588178" y="796229"/>
                    <a:pt x="645322" y="675071"/>
                    <a:pt x="600520" y="581347"/>
                  </a:cubicBezTo>
                  <a:cubicBezTo>
                    <a:pt x="554630" y="308770"/>
                    <a:pt x="518746" y="305380"/>
                    <a:pt x="558383" y="118786"/>
                  </a:cubicBezTo>
                  <a:cubicBezTo>
                    <a:pt x="578252" y="188562"/>
                    <a:pt x="589389" y="260507"/>
                    <a:pt x="607479" y="330745"/>
                  </a:cubicBezTo>
                  <a:cubicBezTo>
                    <a:pt x="617682" y="369787"/>
                    <a:pt x="753255" y="590552"/>
                    <a:pt x="734973" y="762624"/>
                  </a:cubicBezTo>
                  <a:cubicBezTo>
                    <a:pt x="731571" y="806977"/>
                    <a:pt x="723301" y="851027"/>
                    <a:pt x="724612" y="895687"/>
                  </a:cubicBezTo>
                  <a:cubicBezTo>
                    <a:pt x="744247" y="860603"/>
                    <a:pt x="755538" y="821816"/>
                    <a:pt x="770693" y="784801"/>
                  </a:cubicBezTo>
                  <a:cubicBezTo>
                    <a:pt x="776102" y="766100"/>
                    <a:pt x="797675" y="763707"/>
                    <a:pt x="812910" y="756826"/>
                  </a:cubicBezTo>
                  <a:cubicBezTo>
                    <a:pt x="853194" y="743690"/>
                    <a:pt x="888760" y="719269"/>
                    <a:pt x="929968" y="708531"/>
                  </a:cubicBezTo>
                  <a:cubicBezTo>
                    <a:pt x="902986" y="740061"/>
                    <a:pt x="869119" y="765558"/>
                    <a:pt x="846697" y="800871"/>
                  </a:cubicBezTo>
                  <a:cubicBezTo>
                    <a:pt x="905613" y="749409"/>
                    <a:pt x="966303" y="698870"/>
                    <a:pt x="1036818" y="663712"/>
                  </a:cubicBezTo>
                  <a:cubicBezTo>
                    <a:pt x="1095130" y="629689"/>
                    <a:pt x="1198598" y="635605"/>
                    <a:pt x="1328689" y="337620"/>
                  </a:cubicBezTo>
                  <a:cubicBezTo>
                    <a:pt x="1292274" y="373940"/>
                    <a:pt x="1258099" y="412420"/>
                    <a:pt x="1218898" y="445881"/>
                  </a:cubicBezTo>
                  <a:cubicBezTo>
                    <a:pt x="1268923" y="372238"/>
                    <a:pt x="1325206" y="302770"/>
                    <a:pt x="1371288" y="226272"/>
                  </a:cubicBezTo>
                  <a:cubicBezTo>
                    <a:pt x="1382344" y="200541"/>
                    <a:pt x="1412729" y="201852"/>
                    <a:pt x="1436234" y="198143"/>
                  </a:cubicBezTo>
                  <a:cubicBezTo>
                    <a:pt x="1544852" y="186387"/>
                    <a:pt x="1642349" y="129127"/>
                    <a:pt x="1728094" y="64683"/>
                  </a:cubicBezTo>
                  <a:moveTo>
                    <a:pt x="656193" y="574609"/>
                  </a:moveTo>
                  <a:cubicBezTo>
                    <a:pt x="648640" y="629843"/>
                    <a:pt x="679884" y="732082"/>
                    <a:pt x="650471" y="826522"/>
                  </a:cubicBezTo>
                  <a:cubicBezTo>
                    <a:pt x="629960" y="892196"/>
                    <a:pt x="649070" y="984223"/>
                    <a:pt x="658667" y="1009736"/>
                  </a:cubicBezTo>
                  <a:cubicBezTo>
                    <a:pt x="696271" y="810807"/>
                    <a:pt x="741853" y="709141"/>
                    <a:pt x="656193" y="574609"/>
                  </a:cubicBezTo>
                  <a:moveTo>
                    <a:pt x="606327" y="924962"/>
                  </a:moveTo>
                  <a:cubicBezTo>
                    <a:pt x="524888" y="1378906"/>
                    <a:pt x="440470" y="1409970"/>
                    <a:pt x="404921" y="1493640"/>
                  </a:cubicBezTo>
                  <a:cubicBezTo>
                    <a:pt x="567593" y="1385072"/>
                    <a:pt x="661226" y="1180530"/>
                    <a:pt x="636250" y="986419"/>
                  </a:cubicBezTo>
                  <a:cubicBezTo>
                    <a:pt x="629753" y="930008"/>
                    <a:pt x="627279" y="873060"/>
                    <a:pt x="618621" y="816956"/>
                  </a:cubicBezTo>
                  <a:cubicBezTo>
                    <a:pt x="609884" y="852274"/>
                    <a:pt x="612974" y="889210"/>
                    <a:pt x="606327" y="924983"/>
                  </a:cubicBezTo>
                  <a:moveTo>
                    <a:pt x="534268" y="1437000"/>
                  </a:moveTo>
                  <a:cubicBezTo>
                    <a:pt x="454245" y="1518834"/>
                    <a:pt x="370279" y="1596648"/>
                    <a:pt x="292189" y="1680254"/>
                  </a:cubicBezTo>
                  <a:cubicBezTo>
                    <a:pt x="406885" y="1693831"/>
                    <a:pt x="570895" y="1587725"/>
                    <a:pt x="591480" y="1381517"/>
                  </a:cubicBezTo>
                  <a:cubicBezTo>
                    <a:pt x="571537" y="1399057"/>
                    <a:pt x="552900" y="1418066"/>
                    <a:pt x="534268" y="1437000"/>
                  </a:cubicBezTo>
                  <a:moveTo>
                    <a:pt x="96659" y="1983448"/>
                  </a:moveTo>
                  <a:cubicBezTo>
                    <a:pt x="88924" y="2007015"/>
                    <a:pt x="81116" y="2030974"/>
                    <a:pt x="79571" y="2055930"/>
                  </a:cubicBezTo>
                  <a:cubicBezTo>
                    <a:pt x="75165" y="2142512"/>
                    <a:pt x="54320" y="2297147"/>
                    <a:pt x="60785" y="2326464"/>
                  </a:cubicBezTo>
                  <a:cubicBezTo>
                    <a:pt x="106060" y="2258333"/>
                    <a:pt x="122361" y="2051718"/>
                    <a:pt x="96659" y="1983448"/>
                  </a:cubicBezTo>
                  <a:moveTo>
                    <a:pt x="155883" y="2075867"/>
                  </a:moveTo>
                  <a:cubicBezTo>
                    <a:pt x="142899" y="2187948"/>
                    <a:pt x="170958" y="2290632"/>
                    <a:pt x="120317" y="2338443"/>
                  </a:cubicBezTo>
                  <a:cubicBezTo>
                    <a:pt x="41930" y="2452906"/>
                    <a:pt x="53640" y="2779799"/>
                    <a:pt x="114133" y="2853240"/>
                  </a:cubicBezTo>
                  <a:cubicBezTo>
                    <a:pt x="114595" y="2809811"/>
                    <a:pt x="118077" y="2766695"/>
                    <a:pt x="123800" y="2723732"/>
                  </a:cubicBezTo>
                  <a:cubicBezTo>
                    <a:pt x="129984" y="2743049"/>
                    <a:pt x="136943" y="2762058"/>
                    <a:pt x="143127" y="2781534"/>
                  </a:cubicBezTo>
                  <a:cubicBezTo>
                    <a:pt x="148382" y="2760667"/>
                    <a:pt x="149003" y="2738953"/>
                    <a:pt x="145834" y="2717785"/>
                  </a:cubicBezTo>
                  <a:cubicBezTo>
                    <a:pt x="113980" y="2533101"/>
                    <a:pt x="212560" y="2353442"/>
                    <a:pt x="178151" y="2168737"/>
                  </a:cubicBezTo>
                  <a:cubicBezTo>
                    <a:pt x="170725" y="2137743"/>
                    <a:pt x="163224" y="2106755"/>
                    <a:pt x="155883" y="2075846"/>
                  </a:cubicBezTo>
                  <a:close/>
                </a:path>
              </a:pathLst>
            </a:custGeom>
            <a:solidFill>
              <a:srgbClr val="A7620E"/>
            </a:solidFill>
            <a:ln w="7728" cap="flat">
              <a:solidFill>
                <a:srgbClr val="A7620E"/>
              </a:solid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B37F90B2-5749-FB43-DE6E-C501A622E875}"/>
                </a:ext>
              </a:extLst>
            </p:cNvPr>
            <p:cNvSpPr/>
            <p:nvPr/>
          </p:nvSpPr>
          <p:spPr>
            <a:xfrm>
              <a:off x="3540191" y="4834699"/>
              <a:ext cx="323338" cy="391389"/>
            </a:xfrm>
            <a:custGeom>
              <a:avLst/>
              <a:gdLst>
                <a:gd name="connsiteX0" fmla="*/ 50333 w 323338"/>
                <a:gd name="connsiteY0" fmla="*/ 8499 h 391389"/>
                <a:gd name="connsiteX1" fmla="*/ 262722 w 323338"/>
                <a:gd name="connsiteY1" fmla="*/ 0 h 391389"/>
                <a:gd name="connsiteX2" fmla="*/ 323338 w 323338"/>
                <a:gd name="connsiteY2" fmla="*/ 31450 h 391389"/>
                <a:gd name="connsiteX3" fmla="*/ 235895 w 323338"/>
                <a:gd name="connsiteY3" fmla="*/ 97671 h 391389"/>
                <a:gd name="connsiteX4" fmla="*/ 321018 w 323338"/>
                <a:gd name="connsiteY4" fmla="*/ 131673 h 391389"/>
                <a:gd name="connsiteX5" fmla="*/ 202489 w 323338"/>
                <a:gd name="connsiteY5" fmla="*/ 215900 h 391389"/>
                <a:gd name="connsiteX6" fmla="*/ 243390 w 323338"/>
                <a:gd name="connsiteY6" fmla="*/ 218219 h 391389"/>
                <a:gd name="connsiteX7" fmla="*/ 213701 w 323338"/>
                <a:gd name="connsiteY7" fmla="*/ 243101 h 391389"/>
                <a:gd name="connsiteX8" fmla="*/ 171717 w 323338"/>
                <a:gd name="connsiteY8" fmla="*/ 269219 h 391389"/>
                <a:gd name="connsiteX9" fmla="*/ 170634 w 323338"/>
                <a:gd name="connsiteY9" fmla="*/ 334129 h 391389"/>
                <a:gd name="connsiteX10" fmla="*/ 196613 w 323338"/>
                <a:gd name="connsiteY10" fmla="*/ 341933 h 391389"/>
                <a:gd name="connsiteX11" fmla="*/ 140945 w 323338"/>
                <a:gd name="connsiteY11" fmla="*/ 391390 h 391389"/>
                <a:gd name="connsiteX12" fmla="*/ 150378 w 323338"/>
                <a:gd name="connsiteY12" fmla="*/ 329959 h 391389"/>
                <a:gd name="connsiteX13" fmla="*/ 86281 w 323338"/>
                <a:gd name="connsiteY13" fmla="*/ 352756 h 391389"/>
                <a:gd name="connsiteX14" fmla="*/ 103601 w 323338"/>
                <a:gd name="connsiteY14" fmla="*/ 283596 h 391389"/>
                <a:gd name="connsiteX15" fmla="*/ 12989 w 323338"/>
                <a:gd name="connsiteY15" fmla="*/ 282981 h 391389"/>
                <a:gd name="connsiteX16" fmla="*/ 154014 w 323338"/>
                <a:gd name="connsiteY16" fmla="*/ 143732 h 391389"/>
                <a:gd name="connsiteX17" fmla="*/ 0 w 323338"/>
                <a:gd name="connsiteY17" fmla="*/ 172789 h 391389"/>
                <a:gd name="connsiteX18" fmla="*/ 204114 w 323338"/>
                <a:gd name="connsiteY18" fmla="*/ 84233 h 391389"/>
                <a:gd name="connsiteX19" fmla="*/ 50333 w 323338"/>
                <a:gd name="connsiteY19" fmla="*/ 8499 h 3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38" h="391389">
                  <a:moveTo>
                    <a:pt x="50333" y="8499"/>
                  </a:moveTo>
                  <a:cubicBezTo>
                    <a:pt x="120922" y="1624"/>
                    <a:pt x="191820" y="387"/>
                    <a:pt x="262722" y="0"/>
                  </a:cubicBezTo>
                  <a:cubicBezTo>
                    <a:pt x="284142" y="7884"/>
                    <a:pt x="303856" y="19550"/>
                    <a:pt x="323338" y="31450"/>
                  </a:cubicBezTo>
                  <a:cubicBezTo>
                    <a:pt x="291249" y="49223"/>
                    <a:pt x="252207" y="61584"/>
                    <a:pt x="235895" y="97671"/>
                  </a:cubicBezTo>
                  <a:cubicBezTo>
                    <a:pt x="264113" y="109263"/>
                    <a:pt x="292645" y="120235"/>
                    <a:pt x="321018" y="131673"/>
                  </a:cubicBezTo>
                  <a:cubicBezTo>
                    <a:pt x="285452" y="165362"/>
                    <a:pt x="235273" y="179660"/>
                    <a:pt x="202489" y="215900"/>
                  </a:cubicBezTo>
                  <a:cubicBezTo>
                    <a:pt x="216020" y="216749"/>
                    <a:pt x="229625" y="217524"/>
                    <a:pt x="243390" y="218219"/>
                  </a:cubicBezTo>
                  <a:cubicBezTo>
                    <a:pt x="233495" y="226564"/>
                    <a:pt x="223675" y="234989"/>
                    <a:pt x="213701" y="243101"/>
                  </a:cubicBezTo>
                  <a:cubicBezTo>
                    <a:pt x="198546" y="249515"/>
                    <a:pt x="180301" y="253844"/>
                    <a:pt x="171717" y="269219"/>
                  </a:cubicBezTo>
                  <a:cubicBezTo>
                    <a:pt x="166462" y="290392"/>
                    <a:pt x="168623" y="312569"/>
                    <a:pt x="170634" y="334129"/>
                  </a:cubicBezTo>
                  <a:cubicBezTo>
                    <a:pt x="175332" y="335663"/>
                    <a:pt x="181309" y="337673"/>
                    <a:pt x="196613" y="341933"/>
                  </a:cubicBezTo>
                  <a:cubicBezTo>
                    <a:pt x="177132" y="357388"/>
                    <a:pt x="158574" y="373925"/>
                    <a:pt x="140945" y="391390"/>
                  </a:cubicBezTo>
                  <a:cubicBezTo>
                    <a:pt x="132516" y="370142"/>
                    <a:pt x="142108" y="349430"/>
                    <a:pt x="150378" y="329959"/>
                  </a:cubicBezTo>
                  <a:cubicBezTo>
                    <a:pt x="129506" y="339000"/>
                    <a:pt x="107933" y="346263"/>
                    <a:pt x="86281" y="352756"/>
                  </a:cubicBezTo>
                  <a:cubicBezTo>
                    <a:pt x="88155" y="318160"/>
                    <a:pt x="88070" y="318118"/>
                    <a:pt x="103601" y="283596"/>
                  </a:cubicBezTo>
                  <a:cubicBezTo>
                    <a:pt x="74374" y="296345"/>
                    <a:pt x="41824" y="297581"/>
                    <a:pt x="12989" y="282981"/>
                  </a:cubicBezTo>
                  <a:cubicBezTo>
                    <a:pt x="51570" y="228813"/>
                    <a:pt x="104844" y="187702"/>
                    <a:pt x="154014" y="143732"/>
                  </a:cubicBezTo>
                  <a:cubicBezTo>
                    <a:pt x="102370" y="151536"/>
                    <a:pt x="52499" y="171861"/>
                    <a:pt x="0" y="172789"/>
                  </a:cubicBezTo>
                  <a:cubicBezTo>
                    <a:pt x="71906" y="97088"/>
                    <a:pt x="98134" y="110770"/>
                    <a:pt x="204114" y="84233"/>
                  </a:cubicBezTo>
                  <a:cubicBezTo>
                    <a:pt x="149991" y="65988"/>
                    <a:pt x="89996" y="52931"/>
                    <a:pt x="50333" y="8499"/>
                  </a:cubicBezTo>
                  <a:close/>
                </a:path>
              </a:pathLst>
            </a:custGeom>
            <a:solidFill>
              <a:srgbClr val="8FDA1F"/>
            </a:solidFill>
            <a:ln w="7728" cap="flat">
              <a:solidFill>
                <a:srgbClr val="8FDA1F"/>
              </a:solid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918426C1-B3B1-3458-D805-03F224802DF4}"/>
                </a:ext>
              </a:extLst>
            </p:cNvPr>
            <p:cNvSpPr/>
            <p:nvPr/>
          </p:nvSpPr>
          <p:spPr>
            <a:xfrm>
              <a:off x="4506201" y="4872378"/>
              <a:ext cx="59686" cy="120627"/>
            </a:xfrm>
            <a:custGeom>
              <a:avLst/>
              <a:gdLst>
                <a:gd name="connsiteX0" fmla="*/ 0 w 59686"/>
                <a:gd name="connsiteY0" fmla="*/ 0 h 120627"/>
                <a:gd name="connsiteX1" fmla="*/ 8117 w 59686"/>
                <a:gd name="connsiteY1" fmla="*/ 4404 h 120627"/>
                <a:gd name="connsiteX2" fmla="*/ 59686 w 59686"/>
                <a:gd name="connsiteY2" fmla="*/ 117534 h 120627"/>
                <a:gd name="connsiteX3" fmla="*/ 37652 w 59686"/>
                <a:gd name="connsiteY3" fmla="*/ 120627 h 120627"/>
                <a:gd name="connsiteX4" fmla="*/ 55822 w 59686"/>
                <a:gd name="connsiteY4" fmla="*/ 113905 h 120627"/>
                <a:gd name="connsiteX5" fmla="*/ 0 w 59686"/>
                <a:gd name="connsiteY5" fmla="*/ 0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86" h="120627">
                  <a:moveTo>
                    <a:pt x="0" y="0"/>
                  </a:moveTo>
                  <a:cubicBezTo>
                    <a:pt x="2012" y="1083"/>
                    <a:pt x="6110" y="3247"/>
                    <a:pt x="8117" y="4404"/>
                  </a:cubicBezTo>
                  <a:cubicBezTo>
                    <a:pt x="22189" y="43504"/>
                    <a:pt x="46617" y="77893"/>
                    <a:pt x="59686" y="117534"/>
                  </a:cubicBezTo>
                  <a:cubicBezTo>
                    <a:pt x="54197" y="118309"/>
                    <a:pt x="43220" y="119853"/>
                    <a:pt x="37652" y="120627"/>
                  </a:cubicBezTo>
                  <a:cubicBezTo>
                    <a:pt x="42212" y="118930"/>
                    <a:pt x="51257" y="115603"/>
                    <a:pt x="55822" y="113905"/>
                  </a:cubicBezTo>
                  <a:cubicBezTo>
                    <a:pt x="39897" y="74646"/>
                    <a:pt x="19327" y="37551"/>
                    <a:pt x="0" y="0"/>
                  </a:cubicBezTo>
                  <a:close/>
                </a:path>
              </a:pathLst>
            </a:custGeom>
            <a:solidFill>
              <a:srgbClr val="BFBFBF"/>
            </a:solidFill>
            <a:ln w="7728" cap="flat">
              <a:solidFill>
                <a:srgbClr val="BFBFBF"/>
              </a:solid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871667E7-A1EC-D453-9EBD-D9BCD35BED8C}"/>
                </a:ext>
              </a:extLst>
            </p:cNvPr>
            <p:cNvSpPr/>
            <p:nvPr/>
          </p:nvSpPr>
          <p:spPr>
            <a:xfrm>
              <a:off x="3709116" y="4864377"/>
              <a:ext cx="1254070" cy="821709"/>
            </a:xfrm>
            <a:custGeom>
              <a:avLst/>
              <a:gdLst>
                <a:gd name="connsiteX0" fmla="*/ 893696 w 1254070"/>
                <a:gd name="connsiteY0" fmla="*/ 22484 h 821709"/>
                <a:gd name="connsiteX1" fmla="*/ 991656 w 1254070"/>
                <a:gd name="connsiteY1" fmla="*/ 0 h 821709"/>
                <a:gd name="connsiteX2" fmla="*/ 942097 w 1254070"/>
                <a:gd name="connsiteY2" fmla="*/ 84381 h 821709"/>
                <a:gd name="connsiteX3" fmla="*/ 941482 w 1254070"/>
                <a:gd name="connsiteY3" fmla="*/ 179739 h 821709"/>
                <a:gd name="connsiteX4" fmla="*/ 985631 w 1254070"/>
                <a:gd name="connsiteY4" fmla="*/ 172089 h 821709"/>
                <a:gd name="connsiteX5" fmla="*/ 1075393 w 1254070"/>
                <a:gd name="connsiteY5" fmla="*/ 105014 h 821709"/>
                <a:gd name="connsiteX6" fmla="*/ 1050264 w 1254070"/>
                <a:gd name="connsiteY6" fmla="*/ 161807 h 821709"/>
                <a:gd name="connsiteX7" fmla="*/ 1058614 w 1254070"/>
                <a:gd name="connsiteY7" fmla="*/ 195729 h 821709"/>
                <a:gd name="connsiteX8" fmla="*/ 1117297 w 1254070"/>
                <a:gd name="connsiteY8" fmla="*/ 186843 h 821709"/>
                <a:gd name="connsiteX9" fmla="*/ 1213786 w 1254070"/>
                <a:gd name="connsiteY9" fmla="*/ 262958 h 821709"/>
                <a:gd name="connsiteX10" fmla="*/ 1125260 w 1254070"/>
                <a:gd name="connsiteY10" fmla="*/ 243870 h 821709"/>
                <a:gd name="connsiteX11" fmla="*/ 1254070 w 1254070"/>
                <a:gd name="connsiteY11" fmla="*/ 361171 h 821709"/>
                <a:gd name="connsiteX12" fmla="*/ 1172344 w 1254070"/>
                <a:gd name="connsiteY12" fmla="*/ 361712 h 821709"/>
                <a:gd name="connsiteX13" fmla="*/ 1193763 w 1254070"/>
                <a:gd name="connsiteY13" fmla="*/ 408616 h 821709"/>
                <a:gd name="connsiteX14" fmla="*/ 1085750 w 1254070"/>
                <a:gd name="connsiteY14" fmla="*/ 364492 h 821709"/>
                <a:gd name="connsiteX15" fmla="*/ 1122244 w 1254070"/>
                <a:gd name="connsiteY15" fmla="*/ 448873 h 821709"/>
                <a:gd name="connsiteX16" fmla="*/ 1042530 w 1254070"/>
                <a:gd name="connsiteY16" fmla="*/ 398876 h 821709"/>
                <a:gd name="connsiteX17" fmla="*/ 1061316 w 1254070"/>
                <a:gd name="connsiteY17" fmla="*/ 459691 h 821709"/>
                <a:gd name="connsiteX18" fmla="*/ 1014306 w 1254070"/>
                <a:gd name="connsiteY18" fmla="*/ 440374 h 821709"/>
                <a:gd name="connsiteX19" fmla="*/ 1049096 w 1254070"/>
                <a:gd name="connsiteY19" fmla="*/ 550258 h 821709"/>
                <a:gd name="connsiteX20" fmla="*/ 966133 w 1254070"/>
                <a:gd name="connsiteY20" fmla="*/ 550799 h 821709"/>
                <a:gd name="connsiteX21" fmla="*/ 964122 w 1254070"/>
                <a:gd name="connsiteY21" fmla="*/ 602494 h 821709"/>
                <a:gd name="connsiteX22" fmla="*/ 861056 w 1254070"/>
                <a:gd name="connsiteY22" fmla="*/ 495162 h 821709"/>
                <a:gd name="connsiteX23" fmla="*/ 866624 w 1254070"/>
                <a:gd name="connsiteY23" fmla="*/ 547165 h 821709"/>
                <a:gd name="connsiteX24" fmla="*/ 712536 w 1254070"/>
                <a:gd name="connsiteY24" fmla="*/ 453122 h 821709"/>
                <a:gd name="connsiteX25" fmla="*/ 687252 w 1254070"/>
                <a:gd name="connsiteY25" fmla="*/ 499332 h 821709"/>
                <a:gd name="connsiteX26" fmla="*/ 625400 w 1254070"/>
                <a:gd name="connsiteY26" fmla="*/ 472057 h 821709"/>
                <a:gd name="connsiteX27" fmla="*/ 549864 w 1254070"/>
                <a:gd name="connsiteY27" fmla="*/ 581787 h 821709"/>
                <a:gd name="connsiteX28" fmla="*/ 503321 w 1254070"/>
                <a:gd name="connsiteY28" fmla="*/ 493385 h 821709"/>
                <a:gd name="connsiteX29" fmla="*/ 419508 w 1254070"/>
                <a:gd name="connsiteY29" fmla="*/ 553733 h 821709"/>
                <a:gd name="connsiteX30" fmla="*/ 374276 w 1254070"/>
                <a:gd name="connsiteY30" fmla="*/ 494233 h 821709"/>
                <a:gd name="connsiteX31" fmla="*/ 347449 w 1254070"/>
                <a:gd name="connsiteY31" fmla="*/ 515869 h 821709"/>
                <a:gd name="connsiteX32" fmla="*/ 323710 w 1254070"/>
                <a:gd name="connsiteY32" fmla="*/ 516871 h 821709"/>
                <a:gd name="connsiteX33" fmla="*/ 334847 w 1254070"/>
                <a:gd name="connsiteY33" fmla="*/ 416648 h 821709"/>
                <a:gd name="connsiteX34" fmla="*/ 227454 w 1254070"/>
                <a:gd name="connsiteY34" fmla="*/ 480785 h 821709"/>
                <a:gd name="connsiteX35" fmla="*/ 224673 w 1254070"/>
                <a:gd name="connsiteY35" fmla="*/ 606664 h 821709"/>
                <a:gd name="connsiteX36" fmla="*/ 336242 w 1254070"/>
                <a:gd name="connsiteY36" fmla="*/ 554120 h 821709"/>
                <a:gd name="connsiteX37" fmla="*/ 341731 w 1254070"/>
                <a:gd name="connsiteY37" fmla="*/ 586806 h 821709"/>
                <a:gd name="connsiteX38" fmla="*/ 370571 w 1254070"/>
                <a:gd name="connsiteY38" fmla="*/ 596695 h 821709"/>
                <a:gd name="connsiteX39" fmla="*/ 396783 w 1254070"/>
                <a:gd name="connsiteY39" fmla="*/ 629074 h 821709"/>
                <a:gd name="connsiteX40" fmla="*/ 315986 w 1254070"/>
                <a:gd name="connsiteY40" fmla="*/ 605120 h 821709"/>
                <a:gd name="connsiteX41" fmla="*/ 372583 w 1254070"/>
                <a:gd name="connsiteY41" fmla="*/ 668481 h 821709"/>
                <a:gd name="connsiteX42" fmla="*/ 225220 w 1254070"/>
                <a:gd name="connsiteY42" fmla="*/ 625052 h 821709"/>
                <a:gd name="connsiteX43" fmla="*/ 303230 w 1254070"/>
                <a:gd name="connsiteY43" fmla="*/ 709974 h 821709"/>
                <a:gd name="connsiteX44" fmla="*/ 203727 w 1254070"/>
                <a:gd name="connsiteY44" fmla="*/ 684164 h 821709"/>
                <a:gd name="connsiteX45" fmla="*/ 276328 w 1254070"/>
                <a:gd name="connsiteY45" fmla="*/ 768391 h 821709"/>
                <a:gd name="connsiteX46" fmla="*/ 100741 w 1254070"/>
                <a:gd name="connsiteY46" fmla="*/ 683777 h 821709"/>
                <a:gd name="connsiteX47" fmla="*/ 172493 w 1254070"/>
                <a:gd name="connsiteY47" fmla="*/ 804017 h 821709"/>
                <a:gd name="connsiteX48" fmla="*/ 31855 w 1254070"/>
                <a:gd name="connsiteY48" fmla="*/ 734623 h 821709"/>
                <a:gd name="connsiteX49" fmla="*/ 79868 w 1254070"/>
                <a:gd name="connsiteY49" fmla="*/ 821710 h 821709"/>
                <a:gd name="connsiteX50" fmla="*/ 0 w 1254070"/>
                <a:gd name="connsiteY50" fmla="*/ 769166 h 821709"/>
                <a:gd name="connsiteX51" fmla="*/ 113348 w 1254070"/>
                <a:gd name="connsiteY51" fmla="*/ 598159 h 821709"/>
                <a:gd name="connsiteX52" fmla="*/ 494440 w 1254070"/>
                <a:gd name="connsiteY52" fmla="*/ 167590 h 821709"/>
                <a:gd name="connsiteX53" fmla="*/ 519182 w 1254070"/>
                <a:gd name="connsiteY53" fmla="*/ 197571 h 821709"/>
                <a:gd name="connsiteX54" fmla="*/ 560931 w 1254070"/>
                <a:gd name="connsiteY54" fmla="*/ 192318 h 821709"/>
                <a:gd name="connsiteX55" fmla="*/ 560082 w 1254070"/>
                <a:gd name="connsiteY55" fmla="*/ 137302 h 821709"/>
                <a:gd name="connsiteX56" fmla="*/ 632375 w 1254070"/>
                <a:gd name="connsiteY56" fmla="*/ 94801 h 821709"/>
                <a:gd name="connsiteX57" fmla="*/ 694615 w 1254070"/>
                <a:gd name="connsiteY57" fmla="*/ 164348 h 821709"/>
                <a:gd name="connsiteX58" fmla="*/ 721985 w 1254070"/>
                <a:gd name="connsiteY58" fmla="*/ 164269 h 821709"/>
                <a:gd name="connsiteX59" fmla="*/ 723375 w 1254070"/>
                <a:gd name="connsiteY59" fmla="*/ 123391 h 821709"/>
                <a:gd name="connsiteX60" fmla="*/ 781209 w 1254070"/>
                <a:gd name="connsiteY60" fmla="*/ 170529 h 821709"/>
                <a:gd name="connsiteX61" fmla="*/ 774717 w 1254070"/>
                <a:gd name="connsiteY61" fmla="*/ 90472 h 821709"/>
                <a:gd name="connsiteX62" fmla="*/ 856979 w 1254070"/>
                <a:gd name="connsiteY62" fmla="*/ 125476 h 821709"/>
                <a:gd name="connsiteX63" fmla="*/ 805409 w 1254070"/>
                <a:gd name="connsiteY63" fmla="*/ 12346 h 821709"/>
                <a:gd name="connsiteX64" fmla="*/ 897184 w 1254070"/>
                <a:gd name="connsiteY64" fmla="*/ 63966 h 821709"/>
                <a:gd name="connsiteX65" fmla="*/ 893696 w 1254070"/>
                <a:gd name="connsiteY65" fmla="*/ 22484 h 82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54070" h="821709">
                  <a:moveTo>
                    <a:pt x="893696" y="22484"/>
                  </a:moveTo>
                  <a:cubicBezTo>
                    <a:pt x="928333" y="26580"/>
                    <a:pt x="961037" y="14913"/>
                    <a:pt x="991656" y="0"/>
                  </a:cubicBezTo>
                  <a:cubicBezTo>
                    <a:pt x="979903" y="30909"/>
                    <a:pt x="957093" y="55483"/>
                    <a:pt x="942097" y="84381"/>
                  </a:cubicBezTo>
                  <a:cubicBezTo>
                    <a:pt x="938387" y="115985"/>
                    <a:pt x="941402" y="147976"/>
                    <a:pt x="941482" y="179739"/>
                  </a:cubicBezTo>
                  <a:cubicBezTo>
                    <a:pt x="956095" y="178041"/>
                    <a:pt x="972869" y="181596"/>
                    <a:pt x="985631" y="172089"/>
                  </a:cubicBezTo>
                  <a:cubicBezTo>
                    <a:pt x="1016636" y="151149"/>
                    <a:pt x="1042769" y="123795"/>
                    <a:pt x="1075393" y="105014"/>
                  </a:cubicBezTo>
                  <a:cubicBezTo>
                    <a:pt x="1066964" y="123943"/>
                    <a:pt x="1056682" y="142103"/>
                    <a:pt x="1050264" y="161807"/>
                  </a:cubicBezTo>
                  <a:cubicBezTo>
                    <a:pt x="1051809" y="173320"/>
                    <a:pt x="1055445" y="184450"/>
                    <a:pt x="1058614" y="195729"/>
                  </a:cubicBezTo>
                  <a:cubicBezTo>
                    <a:pt x="1075006" y="185607"/>
                    <a:pt x="1100210" y="168837"/>
                    <a:pt x="1117297" y="186843"/>
                  </a:cubicBezTo>
                  <a:cubicBezTo>
                    <a:pt x="1144359" y="218526"/>
                    <a:pt x="1185105" y="232973"/>
                    <a:pt x="1213786" y="262958"/>
                  </a:cubicBezTo>
                  <a:cubicBezTo>
                    <a:pt x="1183555" y="259865"/>
                    <a:pt x="1154487" y="251212"/>
                    <a:pt x="1125260" y="243870"/>
                  </a:cubicBezTo>
                  <a:cubicBezTo>
                    <a:pt x="1165231" y="286063"/>
                    <a:pt x="1212087" y="320988"/>
                    <a:pt x="1254070" y="361171"/>
                  </a:cubicBezTo>
                  <a:cubicBezTo>
                    <a:pt x="1226780" y="361324"/>
                    <a:pt x="1199559" y="361404"/>
                    <a:pt x="1172344" y="361712"/>
                  </a:cubicBezTo>
                  <a:cubicBezTo>
                    <a:pt x="1179537" y="377246"/>
                    <a:pt x="1186724" y="392854"/>
                    <a:pt x="1193763" y="408616"/>
                  </a:cubicBezTo>
                  <a:cubicBezTo>
                    <a:pt x="1155804" y="398955"/>
                    <a:pt x="1120620" y="381724"/>
                    <a:pt x="1085750" y="364492"/>
                  </a:cubicBezTo>
                  <a:cubicBezTo>
                    <a:pt x="1100210" y="391538"/>
                    <a:pt x="1114202" y="419046"/>
                    <a:pt x="1122244" y="448873"/>
                  </a:cubicBezTo>
                  <a:cubicBezTo>
                    <a:pt x="1092709" y="437206"/>
                    <a:pt x="1068509" y="416494"/>
                    <a:pt x="1042530" y="398876"/>
                  </a:cubicBezTo>
                  <a:cubicBezTo>
                    <a:pt x="1048868" y="419046"/>
                    <a:pt x="1055286" y="439291"/>
                    <a:pt x="1061316" y="459691"/>
                  </a:cubicBezTo>
                  <a:cubicBezTo>
                    <a:pt x="1045545" y="453276"/>
                    <a:pt x="1029849" y="446708"/>
                    <a:pt x="1014306" y="440374"/>
                  </a:cubicBezTo>
                  <a:cubicBezTo>
                    <a:pt x="1025050" y="477235"/>
                    <a:pt x="1038894" y="513163"/>
                    <a:pt x="1049096" y="550258"/>
                  </a:cubicBezTo>
                  <a:cubicBezTo>
                    <a:pt x="1021573" y="555282"/>
                    <a:pt x="993582" y="555128"/>
                    <a:pt x="966133" y="550799"/>
                  </a:cubicBezTo>
                  <a:cubicBezTo>
                    <a:pt x="965438" y="568031"/>
                    <a:pt x="964742" y="585183"/>
                    <a:pt x="964122" y="602494"/>
                  </a:cubicBezTo>
                  <a:cubicBezTo>
                    <a:pt x="929560" y="566948"/>
                    <a:pt x="897322" y="529084"/>
                    <a:pt x="861056" y="495162"/>
                  </a:cubicBezTo>
                  <a:cubicBezTo>
                    <a:pt x="862909" y="512394"/>
                    <a:pt x="864846" y="529779"/>
                    <a:pt x="866624" y="547165"/>
                  </a:cubicBezTo>
                  <a:cubicBezTo>
                    <a:pt x="810027" y="525604"/>
                    <a:pt x="755984" y="495703"/>
                    <a:pt x="712536" y="453122"/>
                  </a:cubicBezTo>
                  <a:cubicBezTo>
                    <a:pt x="704801" y="468731"/>
                    <a:pt x="700863" y="487586"/>
                    <a:pt x="687252" y="499332"/>
                  </a:cubicBezTo>
                  <a:cubicBezTo>
                    <a:pt x="663360" y="511465"/>
                    <a:pt x="644187" y="482795"/>
                    <a:pt x="625400" y="472057"/>
                  </a:cubicBezTo>
                  <a:cubicBezTo>
                    <a:pt x="600271" y="508685"/>
                    <a:pt x="581639" y="550104"/>
                    <a:pt x="549864" y="581787"/>
                  </a:cubicBezTo>
                  <a:cubicBezTo>
                    <a:pt x="528216" y="555823"/>
                    <a:pt x="514839" y="524760"/>
                    <a:pt x="503321" y="493385"/>
                  </a:cubicBezTo>
                  <a:cubicBezTo>
                    <a:pt x="470467" y="513921"/>
                    <a:pt x="456958" y="527853"/>
                    <a:pt x="419508" y="553733"/>
                  </a:cubicBezTo>
                  <a:cubicBezTo>
                    <a:pt x="397707" y="539668"/>
                    <a:pt x="385954" y="516410"/>
                    <a:pt x="374276" y="494233"/>
                  </a:cubicBezTo>
                  <a:cubicBezTo>
                    <a:pt x="365306" y="501422"/>
                    <a:pt x="356339" y="508605"/>
                    <a:pt x="347449" y="515869"/>
                  </a:cubicBezTo>
                  <a:cubicBezTo>
                    <a:pt x="341572" y="516176"/>
                    <a:pt x="329665" y="516643"/>
                    <a:pt x="323710" y="516871"/>
                  </a:cubicBezTo>
                  <a:cubicBezTo>
                    <a:pt x="321544" y="483023"/>
                    <a:pt x="327962" y="449642"/>
                    <a:pt x="334847" y="416648"/>
                  </a:cubicBezTo>
                  <a:cubicBezTo>
                    <a:pt x="303767" y="445706"/>
                    <a:pt x="265648" y="463478"/>
                    <a:pt x="227454" y="480785"/>
                  </a:cubicBezTo>
                  <a:cubicBezTo>
                    <a:pt x="220575" y="522283"/>
                    <a:pt x="225602" y="564704"/>
                    <a:pt x="224673" y="606664"/>
                  </a:cubicBezTo>
                  <a:cubicBezTo>
                    <a:pt x="267739" y="603804"/>
                    <a:pt x="301600" y="576604"/>
                    <a:pt x="336242" y="554120"/>
                  </a:cubicBezTo>
                  <a:cubicBezTo>
                    <a:pt x="337941" y="564938"/>
                    <a:pt x="339799" y="575835"/>
                    <a:pt x="341731" y="586806"/>
                  </a:cubicBezTo>
                  <a:cubicBezTo>
                    <a:pt x="351244" y="589973"/>
                    <a:pt x="360831" y="593220"/>
                    <a:pt x="370571" y="596695"/>
                  </a:cubicBezTo>
                  <a:cubicBezTo>
                    <a:pt x="378921" y="607666"/>
                    <a:pt x="387733" y="618330"/>
                    <a:pt x="396783" y="629074"/>
                  </a:cubicBezTo>
                  <a:cubicBezTo>
                    <a:pt x="369722" y="621344"/>
                    <a:pt x="343047" y="612537"/>
                    <a:pt x="315986" y="605120"/>
                  </a:cubicBezTo>
                  <a:cubicBezTo>
                    <a:pt x="334931" y="626060"/>
                    <a:pt x="356966" y="644454"/>
                    <a:pt x="372583" y="668481"/>
                  </a:cubicBezTo>
                  <a:cubicBezTo>
                    <a:pt x="321788" y="659515"/>
                    <a:pt x="275165" y="636411"/>
                    <a:pt x="225220" y="625052"/>
                  </a:cubicBezTo>
                  <a:cubicBezTo>
                    <a:pt x="247876" y="656348"/>
                    <a:pt x="279030" y="679994"/>
                    <a:pt x="303230" y="709974"/>
                  </a:cubicBezTo>
                  <a:cubicBezTo>
                    <a:pt x="268902" y="705879"/>
                    <a:pt x="238130" y="687565"/>
                    <a:pt x="203727" y="684164"/>
                  </a:cubicBezTo>
                  <a:cubicBezTo>
                    <a:pt x="225841" y="713991"/>
                    <a:pt x="261327" y="733694"/>
                    <a:pt x="276328" y="768391"/>
                  </a:cubicBezTo>
                  <a:cubicBezTo>
                    <a:pt x="212156" y="754173"/>
                    <a:pt x="157030" y="715922"/>
                    <a:pt x="100741" y="683777"/>
                  </a:cubicBezTo>
                  <a:cubicBezTo>
                    <a:pt x="128498" y="721254"/>
                    <a:pt x="154397" y="760895"/>
                    <a:pt x="172493" y="804017"/>
                  </a:cubicBezTo>
                  <a:cubicBezTo>
                    <a:pt x="125100" y="781761"/>
                    <a:pt x="81413" y="751934"/>
                    <a:pt x="31855" y="734623"/>
                  </a:cubicBezTo>
                  <a:cubicBezTo>
                    <a:pt x="47552" y="763754"/>
                    <a:pt x="68503" y="790260"/>
                    <a:pt x="79868" y="821710"/>
                  </a:cubicBezTo>
                  <a:cubicBezTo>
                    <a:pt x="51878" y="806330"/>
                    <a:pt x="25517" y="788249"/>
                    <a:pt x="0" y="769166"/>
                  </a:cubicBezTo>
                  <a:cubicBezTo>
                    <a:pt x="39202" y="713142"/>
                    <a:pt x="76386" y="655653"/>
                    <a:pt x="113348" y="598159"/>
                  </a:cubicBezTo>
                  <a:cubicBezTo>
                    <a:pt x="347215" y="352263"/>
                    <a:pt x="277889" y="272089"/>
                    <a:pt x="494440" y="167590"/>
                  </a:cubicBezTo>
                  <a:cubicBezTo>
                    <a:pt x="502636" y="177479"/>
                    <a:pt x="510906" y="187448"/>
                    <a:pt x="519182" y="197571"/>
                  </a:cubicBezTo>
                  <a:cubicBezTo>
                    <a:pt x="533021" y="195873"/>
                    <a:pt x="546939" y="194095"/>
                    <a:pt x="560931" y="192318"/>
                  </a:cubicBezTo>
                  <a:cubicBezTo>
                    <a:pt x="560310" y="173930"/>
                    <a:pt x="560003" y="155616"/>
                    <a:pt x="560082" y="137302"/>
                  </a:cubicBezTo>
                  <a:cubicBezTo>
                    <a:pt x="585286" y="125248"/>
                    <a:pt x="609794" y="111417"/>
                    <a:pt x="632375" y="94801"/>
                  </a:cubicBezTo>
                  <a:cubicBezTo>
                    <a:pt x="649462" y="120686"/>
                    <a:pt x="667479" y="147812"/>
                    <a:pt x="694615" y="164348"/>
                  </a:cubicBezTo>
                  <a:cubicBezTo>
                    <a:pt x="703586" y="164582"/>
                    <a:pt x="712706" y="164348"/>
                    <a:pt x="721985" y="164269"/>
                  </a:cubicBezTo>
                  <a:cubicBezTo>
                    <a:pt x="722526" y="150592"/>
                    <a:pt x="722834" y="136915"/>
                    <a:pt x="723375" y="123391"/>
                  </a:cubicBezTo>
                  <a:cubicBezTo>
                    <a:pt x="750055" y="148448"/>
                    <a:pt x="768012" y="160980"/>
                    <a:pt x="781209" y="170529"/>
                  </a:cubicBezTo>
                  <a:cubicBezTo>
                    <a:pt x="790180" y="143949"/>
                    <a:pt x="780360" y="116590"/>
                    <a:pt x="774717" y="90472"/>
                  </a:cubicBezTo>
                  <a:cubicBezTo>
                    <a:pt x="816520" y="133848"/>
                    <a:pt x="821324" y="130500"/>
                    <a:pt x="856979" y="125476"/>
                  </a:cubicBezTo>
                  <a:cubicBezTo>
                    <a:pt x="843916" y="85835"/>
                    <a:pt x="819481" y="51446"/>
                    <a:pt x="805409" y="12346"/>
                  </a:cubicBezTo>
                  <a:cubicBezTo>
                    <a:pt x="836489" y="28495"/>
                    <a:pt x="866178" y="47350"/>
                    <a:pt x="897184" y="63966"/>
                  </a:cubicBezTo>
                  <a:cubicBezTo>
                    <a:pt x="895172" y="43673"/>
                    <a:pt x="895018" y="43292"/>
                    <a:pt x="893696" y="22484"/>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B32D4E5-744B-828F-2DC9-28A2EAE429F4}"/>
                </a:ext>
              </a:extLst>
            </p:cNvPr>
            <p:cNvSpPr/>
            <p:nvPr/>
          </p:nvSpPr>
          <p:spPr>
            <a:xfrm>
              <a:off x="1544395" y="4932158"/>
              <a:ext cx="127648" cy="421216"/>
            </a:xfrm>
            <a:custGeom>
              <a:avLst/>
              <a:gdLst>
                <a:gd name="connsiteX0" fmla="*/ 0 w 127648"/>
                <a:gd name="connsiteY0" fmla="*/ 209412 h 421216"/>
                <a:gd name="connsiteX1" fmla="*/ 127648 w 127648"/>
                <a:gd name="connsiteY1" fmla="*/ 0 h 421216"/>
                <a:gd name="connsiteX2" fmla="*/ 126873 w 127648"/>
                <a:gd name="connsiteY2" fmla="*/ 421216 h 421216"/>
                <a:gd name="connsiteX3" fmla="*/ 0 w 127648"/>
                <a:gd name="connsiteY3" fmla="*/ 209412 h 421216"/>
              </a:gdLst>
              <a:ahLst/>
              <a:cxnLst>
                <a:cxn ang="0">
                  <a:pos x="connsiteX0" y="connsiteY0"/>
                </a:cxn>
                <a:cxn ang="0">
                  <a:pos x="connsiteX1" y="connsiteY1"/>
                </a:cxn>
                <a:cxn ang="0">
                  <a:pos x="connsiteX2" y="connsiteY2"/>
                </a:cxn>
                <a:cxn ang="0">
                  <a:pos x="connsiteX3" y="connsiteY3"/>
                </a:cxn>
              </a:cxnLst>
              <a:rect l="l" t="t" r="r" b="b"/>
              <a:pathLst>
                <a:path w="127648" h="421216">
                  <a:moveTo>
                    <a:pt x="0" y="209412"/>
                  </a:moveTo>
                  <a:cubicBezTo>
                    <a:pt x="6880" y="124182"/>
                    <a:pt x="65950" y="54401"/>
                    <a:pt x="127648" y="0"/>
                  </a:cubicBezTo>
                  <a:cubicBezTo>
                    <a:pt x="95841" y="131599"/>
                    <a:pt x="40359" y="259436"/>
                    <a:pt x="126873" y="421216"/>
                  </a:cubicBezTo>
                  <a:cubicBezTo>
                    <a:pt x="20665" y="372885"/>
                    <a:pt x="7554" y="322489"/>
                    <a:pt x="0" y="209412"/>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A4C2E8E6-3EF2-76AF-F8FC-77A7B3D9CCB4}"/>
                </a:ext>
              </a:extLst>
            </p:cNvPr>
            <p:cNvSpPr/>
            <p:nvPr/>
          </p:nvSpPr>
          <p:spPr>
            <a:xfrm>
              <a:off x="4466389" y="4930471"/>
              <a:ext cx="27744" cy="104477"/>
            </a:xfrm>
            <a:custGeom>
              <a:avLst/>
              <a:gdLst>
                <a:gd name="connsiteX0" fmla="*/ 0 w 27744"/>
                <a:gd name="connsiteY0" fmla="*/ 0 h 104477"/>
                <a:gd name="connsiteX1" fmla="*/ 17629 w 27744"/>
                <a:gd name="connsiteY1" fmla="*/ 24421 h 104477"/>
                <a:gd name="connsiteX2" fmla="*/ 24121 w 27744"/>
                <a:gd name="connsiteY2" fmla="*/ 104478 h 104477"/>
                <a:gd name="connsiteX3" fmla="*/ 15150 w 27744"/>
                <a:gd name="connsiteY3" fmla="*/ 97984 h 104477"/>
                <a:gd name="connsiteX4" fmla="*/ 0 w 27744"/>
                <a:gd name="connsiteY4" fmla="*/ 0 h 10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44" h="104477">
                  <a:moveTo>
                    <a:pt x="0" y="0"/>
                  </a:moveTo>
                  <a:cubicBezTo>
                    <a:pt x="5797" y="8038"/>
                    <a:pt x="11752" y="16149"/>
                    <a:pt x="17629" y="24421"/>
                  </a:cubicBezTo>
                  <a:cubicBezTo>
                    <a:pt x="23272" y="50539"/>
                    <a:pt x="33092" y="77893"/>
                    <a:pt x="24121" y="104478"/>
                  </a:cubicBezTo>
                  <a:cubicBezTo>
                    <a:pt x="21880" y="102854"/>
                    <a:pt x="17395" y="99608"/>
                    <a:pt x="15150" y="97984"/>
                  </a:cubicBezTo>
                  <a:cubicBezTo>
                    <a:pt x="21493" y="64290"/>
                    <a:pt x="4406" y="32840"/>
                    <a:pt x="0" y="0"/>
                  </a:cubicBezTo>
                  <a:close/>
                </a:path>
              </a:pathLst>
            </a:custGeom>
            <a:solidFill>
              <a:srgbClr val="5C9A43"/>
            </a:solidFill>
            <a:ln w="7728" cap="flat">
              <a:solidFill>
                <a:srgbClr val="5C9A43"/>
              </a:solid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AD6667AD-470E-0114-19E3-608B3D6A56F7}"/>
                </a:ext>
              </a:extLst>
            </p:cNvPr>
            <p:cNvSpPr/>
            <p:nvPr/>
          </p:nvSpPr>
          <p:spPr>
            <a:xfrm>
              <a:off x="-47487" y="4966335"/>
              <a:ext cx="1001937" cy="554739"/>
            </a:xfrm>
            <a:custGeom>
              <a:avLst/>
              <a:gdLst>
                <a:gd name="connsiteX0" fmla="*/ 173883 w 1001937"/>
                <a:gd name="connsiteY0" fmla="*/ 0 h 554739"/>
                <a:gd name="connsiteX1" fmla="*/ 279263 w 1001937"/>
                <a:gd name="connsiteY1" fmla="*/ 28978 h 554739"/>
                <a:gd name="connsiteX2" fmla="*/ 280038 w 1001937"/>
                <a:gd name="connsiteY2" fmla="*/ 92880 h 554739"/>
                <a:gd name="connsiteX3" fmla="*/ 344598 w 1001937"/>
                <a:gd name="connsiteY3" fmla="*/ 78816 h 554739"/>
                <a:gd name="connsiteX4" fmla="*/ 324883 w 1001937"/>
                <a:gd name="connsiteY4" fmla="*/ 127264 h 554739"/>
                <a:gd name="connsiteX5" fmla="*/ 415187 w 1001937"/>
                <a:gd name="connsiteY5" fmla="*/ 113820 h 554739"/>
                <a:gd name="connsiteX6" fmla="*/ 431967 w 1001937"/>
                <a:gd name="connsiteY6" fmla="*/ 171235 h 554739"/>
                <a:gd name="connsiteX7" fmla="*/ 521730 w 1001937"/>
                <a:gd name="connsiteY7" fmla="*/ 65372 h 554739"/>
                <a:gd name="connsiteX8" fmla="*/ 532091 w 1001937"/>
                <a:gd name="connsiteY8" fmla="*/ 270380 h 554739"/>
                <a:gd name="connsiteX9" fmla="*/ 679608 w 1001937"/>
                <a:gd name="connsiteY9" fmla="*/ 169537 h 554739"/>
                <a:gd name="connsiteX10" fmla="*/ 666311 w 1001937"/>
                <a:gd name="connsiteY10" fmla="*/ 245339 h 554739"/>
                <a:gd name="connsiteX11" fmla="*/ 774786 w 1001937"/>
                <a:gd name="connsiteY11" fmla="*/ 215900 h 554739"/>
                <a:gd name="connsiteX12" fmla="*/ 751748 w 1001937"/>
                <a:gd name="connsiteY12" fmla="*/ 282201 h 554739"/>
                <a:gd name="connsiteX13" fmla="*/ 818701 w 1001937"/>
                <a:gd name="connsiteY13" fmla="*/ 248199 h 554739"/>
                <a:gd name="connsiteX14" fmla="*/ 855965 w 1001937"/>
                <a:gd name="connsiteY14" fmla="*/ 314733 h 554739"/>
                <a:gd name="connsiteX15" fmla="*/ 908310 w 1001937"/>
                <a:gd name="connsiteY15" fmla="*/ 365118 h 554739"/>
                <a:gd name="connsiteX16" fmla="*/ 1001938 w 1001937"/>
                <a:gd name="connsiteY16" fmla="*/ 463871 h 554739"/>
                <a:gd name="connsiteX17" fmla="*/ 956010 w 1001937"/>
                <a:gd name="connsiteY17" fmla="*/ 436825 h 554739"/>
                <a:gd name="connsiteX18" fmla="*/ 951758 w 1001937"/>
                <a:gd name="connsiteY18" fmla="*/ 532490 h 554739"/>
                <a:gd name="connsiteX19" fmla="*/ 872739 w 1001937"/>
                <a:gd name="connsiteY19" fmla="*/ 457537 h 554739"/>
                <a:gd name="connsiteX20" fmla="*/ 835088 w 1001937"/>
                <a:gd name="connsiteY20" fmla="*/ 545085 h 554739"/>
                <a:gd name="connsiteX21" fmla="*/ 750580 w 1001937"/>
                <a:gd name="connsiteY21" fmla="*/ 458773 h 554739"/>
                <a:gd name="connsiteX22" fmla="*/ 720965 w 1001937"/>
                <a:gd name="connsiteY22" fmla="*/ 540682 h 554739"/>
                <a:gd name="connsiteX23" fmla="*/ 636070 w 1001937"/>
                <a:gd name="connsiteY23" fmla="*/ 536512 h 554739"/>
                <a:gd name="connsiteX24" fmla="*/ 629344 w 1001937"/>
                <a:gd name="connsiteY24" fmla="*/ 456454 h 554739"/>
                <a:gd name="connsiteX25" fmla="*/ 533625 w 1001937"/>
                <a:gd name="connsiteY25" fmla="*/ 477161 h 554739"/>
                <a:gd name="connsiteX26" fmla="*/ 532850 w 1001937"/>
                <a:gd name="connsiteY26" fmla="*/ 346570 h 554739"/>
                <a:gd name="connsiteX27" fmla="*/ 448422 w 1001937"/>
                <a:gd name="connsiteY27" fmla="*/ 423922 h 554739"/>
                <a:gd name="connsiteX28" fmla="*/ 427163 w 1001937"/>
                <a:gd name="connsiteY28" fmla="*/ 324474 h 554739"/>
                <a:gd name="connsiteX29" fmla="*/ 303920 w 1001937"/>
                <a:gd name="connsiteY29" fmla="*/ 409629 h 554739"/>
                <a:gd name="connsiteX30" fmla="*/ 303459 w 1001937"/>
                <a:gd name="connsiteY30" fmla="*/ 316282 h 554739"/>
                <a:gd name="connsiteX31" fmla="*/ 162821 w 1001937"/>
                <a:gd name="connsiteY31" fmla="*/ 370375 h 554739"/>
                <a:gd name="connsiteX32" fmla="*/ 94472 w 1001937"/>
                <a:gd name="connsiteY32" fmla="*/ 390546 h 554739"/>
                <a:gd name="connsiteX33" fmla="*/ 90294 w 1001937"/>
                <a:gd name="connsiteY33" fmla="*/ 277882 h 554739"/>
                <a:gd name="connsiteX34" fmla="*/ 144 w 1001937"/>
                <a:gd name="connsiteY34" fmla="*/ 315126 h 554739"/>
                <a:gd name="connsiteX35" fmla="*/ 85734 w 1001937"/>
                <a:gd name="connsiteY35" fmla="*/ 108186 h 554739"/>
                <a:gd name="connsiteX36" fmla="*/ 177276 w 1001937"/>
                <a:gd name="connsiteY36" fmla="*/ 137164 h 554739"/>
                <a:gd name="connsiteX37" fmla="*/ 205266 w 1001937"/>
                <a:gd name="connsiteY37" fmla="*/ 98525 h 554739"/>
                <a:gd name="connsiteX38" fmla="*/ 173883 w 1001937"/>
                <a:gd name="connsiteY38" fmla="*/ 0 h 55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1937" h="554739">
                  <a:moveTo>
                    <a:pt x="173883" y="0"/>
                  </a:moveTo>
                  <a:cubicBezTo>
                    <a:pt x="235799" y="25932"/>
                    <a:pt x="219646" y="28978"/>
                    <a:pt x="279263" y="28978"/>
                  </a:cubicBezTo>
                  <a:cubicBezTo>
                    <a:pt x="279497" y="50225"/>
                    <a:pt x="279725" y="71553"/>
                    <a:pt x="280038" y="92880"/>
                  </a:cubicBezTo>
                  <a:cubicBezTo>
                    <a:pt x="301765" y="89326"/>
                    <a:pt x="323333" y="84843"/>
                    <a:pt x="344598" y="78816"/>
                  </a:cubicBezTo>
                  <a:cubicBezTo>
                    <a:pt x="335552" y="93883"/>
                    <a:pt x="328593" y="110032"/>
                    <a:pt x="324883" y="127264"/>
                  </a:cubicBezTo>
                  <a:cubicBezTo>
                    <a:pt x="355501" y="127885"/>
                    <a:pt x="385652" y="121699"/>
                    <a:pt x="415187" y="113820"/>
                  </a:cubicBezTo>
                  <a:cubicBezTo>
                    <a:pt x="414104" y="134914"/>
                    <a:pt x="406911" y="161420"/>
                    <a:pt x="431967" y="171235"/>
                  </a:cubicBezTo>
                  <a:cubicBezTo>
                    <a:pt x="467145" y="140480"/>
                    <a:pt x="492348" y="101146"/>
                    <a:pt x="521730" y="65372"/>
                  </a:cubicBezTo>
                  <a:cubicBezTo>
                    <a:pt x="524203" y="133684"/>
                    <a:pt x="522425" y="202684"/>
                    <a:pt x="532091" y="270380"/>
                  </a:cubicBezTo>
                  <a:cubicBezTo>
                    <a:pt x="586830" y="245578"/>
                    <a:pt x="631908" y="205162"/>
                    <a:pt x="679608" y="169537"/>
                  </a:cubicBezTo>
                  <a:cubicBezTo>
                    <a:pt x="675436" y="194806"/>
                    <a:pt x="670871" y="220075"/>
                    <a:pt x="666311" y="245339"/>
                  </a:cubicBezTo>
                  <a:cubicBezTo>
                    <a:pt x="732346" y="247392"/>
                    <a:pt x="716830" y="253377"/>
                    <a:pt x="774786" y="215900"/>
                  </a:cubicBezTo>
                  <a:cubicBezTo>
                    <a:pt x="765586" y="237381"/>
                    <a:pt x="757932" y="259558"/>
                    <a:pt x="751748" y="282201"/>
                  </a:cubicBezTo>
                  <a:cubicBezTo>
                    <a:pt x="777727" y="279262"/>
                    <a:pt x="799140" y="264428"/>
                    <a:pt x="818701" y="248199"/>
                  </a:cubicBezTo>
                  <a:cubicBezTo>
                    <a:pt x="834318" y="268370"/>
                    <a:pt x="848082" y="290159"/>
                    <a:pt x="855965" y="314733"/>
                  </a:cubicBezTo>
                  <a:cubicBezTo>
                    <a:pt x="879704" y="323773"/>
                    <a:pt x="892072" y="347111"/>
                    <a:pt x="908310" y="365118"/>
                  </a:cubicBezTo>
                  <a:cubicBezTo>
                    <a:pt x="937224" y="400202"/>
                    <a:pt x="971941" y="429795"/>
                    <a:pt x="1001938" y="463871"/>
                  </a:cubicBezTo>
                  <a:cubicBezTo>
                    <a:pt x="986474" y="454985"/>
                    <a:pt x="971091" y="446178"/>
                    <a:pt x="956010" y="436825"/>
                  </a:cubicBezTo>
                  <a:cubicBezTo>
                    <a:pt x="956318" y="468736"/>
                    <a:pt x="957327" y="500886"/>
                    <a:pt x="951758" y="532490"/>
                  </a:cubicBezTo>
                  <a:cubicBezTo>
                    <a:pt x="918900" y="515104"/>
                    <a:pt x="897635" y="483888"/>
                    <a:pt x="872739" y="457537"/>
                  </a:cubicBezTo>
                  <a:cubicBezTo>
                    <a:pt x="871078" y="507433"/>
                    <a:pt x="878106" y="540718"/>
                    <a:pt x="835088" y="545085"/>
                  </a:cubicBezTo>
                  <a:cubicBezTo>
                    <a:pt x="798052" y="526771"/>
                    <a:pt x="773623" y="491687"/>
                    <a:pt x="750580" y="458773"/>
                  </a:cubicBezTo>
                  <a:cubicBezTo>
                    <a:pt x="741535" y="486206"/>
                    <a:pt x="737203" y="516267"/>
                    <a:pt x="720965" y="540682"/>
                  </a:cubicBezTo>
                  <a:cubicBezTo>
                    <a:pt x="698081" y="559924"/>
                    <a:pt x="655944" y="560232"/>
                    <a:pt x="636070" y="536512"/>
                  </a:cubicBezTo>
                  <a:cubicBezTo>
                    <a:pt x="625708" y="511476"/>
                    <a:pt x="631356" y="482806"/>
                    <a:pt x="629344" y="456454"/>
                  </a:cubicBezTo>
                  <a:cubicBezTo>
                    <a:pt x="598498" y="467505"/>
                    <a:pt x="566717" y="477161"/>
                    <a:pt x="533625" y="477161"/>
                  </a:cubicBezTo>
                  <a:cubicBezTo>
                    <a:pt x="523577" y="434119"/>
                    <a:pt x="527054" y="389841"/>
                    <a:pt x="532850" y="346570"/>
                  </a:cubicBezTo>
                  <a:cubicBezTo>
                    <a:pt x="507875" y="375474"/>
                    <a:pt x="482597" y="405374"/>
                    <a:pt x="448422" y="423922"/>
                  </a:cubicBezTo>
                  <a:cubicBezTo>
                    <a:pt x="441229" y="390774"/>
                    <a:pt x="441309" y="355764"/>
                    <a:pt x="427163" y="324474"/>
                  </a:cubicBezTo>
                  <a:cubicBezTo>
                    <a:pt x="389044" y="356544"/>
                    <a:pt x="353632" y="395952"/>
                    <a:pt x="303920" y="409629"/>
                  </a:cubicBezTo>
                  <a:cubicBezTo>
                    <a:pt x="304074" y="378487"/>
                    <a:pt x="304228" y="347345"/>
                    <a:pt x="303459" y="316282"/>
                  </a:cubicBezTo>
                  <a:cubicBezTo>
                    <a:pt x="185737" y="440299"/>
                    <a:pt x="210027" y="363871"/>
                    <a:pt x="162821" y="370375"/>
                  </a:cubicBezTo>
                  <a:cubicBezTo>
                    <a:pt x="139470" y="374858"/>
                    <a:pt x="117281" y="383819"/>
                    <a:pt x="94472" y="390546"/>
                  </a:cubicBezTo>
                  <a:cubicBezTo>
                    <a:pt x="65701" y="327535"/>
                    <a:pt x="69321" y="332538"/>
                    <a:pt x="90294" y="277882"/>
                  </a:cubicBezTo>
                  <a:cubicBezTo>
                    <a:pt x="63774" y="297512"/>
                    <a:pt x="34472" y="315900"/>
                    <a:pt x="144" y="315126"/>
                  </a:cubicBezTo>
                  <a:cubicBezTo>
                    <a:pt x="-3875" y="234299"/>
                    <a:pt x="77767" y="185846"/>
                    <a:pt x="85734" y="108186"/>
                  </a:cubicBezTo>
                  <a:cubicBezTo>
                    <a:pt x="114033" y="121863"/>
                    <a:pt x="143722" y="150841"/>
                    <a:pt x="177276" y="137164"/>
                  </a:cubicBezTo>
                  <a:cubicBezTo>
                    <a:pt x="193742" y="131912"/>
                    <a:pt x="204411" y="115375"/>
                    <a:pt x="205266" y="98525"/>
                  </a:cubicBezTo>
                  <a:cubicBezTo>
                    <a:pt x="210298" y="62359"/>
                    <a:pt x="187648" y="31450"/>
                    <a:pt x="173883" y="0"/>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B90589B-ABFB-EEAD-F8C7-FA8F30F07DCF}"/>
                </a:ext>
              </a:extLst>
            </p:cNvPr>
            <p:cNvSpPr/>
            <p:nvPr/>
          </p:nvSpPr>
          <p:spPr>
            <a:xfrm>
              <a:off x="4403847" y="4977280"/>
              <a:ext cx="28760" cy="51565"/>
            </a:xfrm>
            <a:custGeom>
              <a:avLst/>
              <a:gdLst>
                <a:gd name="connsiteX0" fmla="*/ 22730 w 28760"/>
                <a:gd name="connsiteY0" fmla="*/ 49377 h 51565"/>
                <a:gd name="connsiteX1" fmla="*/ 25203 w 28760"/>
                <a:gd name="connsiteY1" fmla="*/ 0 h 51565"/>
                <a:gd name="connsiteX2" fmla="*/ 28760 w 28760"/>
                <a:gd name="connsiteY2" fmla="*/ 10510 h 51565"/>
                <a:gd name="connsiteX3" fmla="*/ 27370 w 28760"/>
                <a:gd name="connsiteY3" fmla="*/ 51388 h 51565"/>
                <a:gd name="connsiteX4" fmla="*/ 0 w 28760"/>
                <a:gd name="connsiteY4" fmla="*/ 51467 h 51565"/>
                <a:gd name="connsiteX5" fmla="*/ 22730 w 28760"/>
                <a:gd name="connsiteY5" fmla="*/ 49377 h 5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60" h="51565">
                  <a:moveTo>
                    <a:pt x="22730" y="49377"/>
                  </a:moveTo>
                  <a:cubicBezTo>
                    <a:pt x="23892" y="32840"/>
                    <a:pt x="24508" y="16383"/>
                    <a:pt x="25203" y="0"/>
                  </a:cubicBezTo>
                  <a:cubicBezTo>
                    <a:pt x="26133" y="2626"/>
                    <a:pt x="27832" y="7884"/>
                    <a:pt x="28760" y="10510"/>
                  </a:cubicBezTo>
                  <a:cubicBezTo>
                    <a:pt x="28219" y="24033"/>
                    <a:pt x="27911" y="37710"/>
                    <a:pt x="27370" y="51388"/>
                  </a:cubicBezTo>
                  <a:cubicBezTo>
                    <a:pt x="18090" y="51467"/>
                    <a:pt x="8965" y="51695"/>
                    <a:pt x="0" y="51467"/>
                  </a:cubicBezTo>
                  <a:cubicBezTo>
                    <a:pt x="5643" y="50926"/>
                    <a:pt x="17008" y="49844"/>
                    <a:pt x="22730" y="49377"/>
                  </a:cubicBezTo>
                  <a:close/>
                </a:path>
              </a:pathLst>
            </a:custGeom>
            <a:solidFill>
              <a:srgbClr val="D4D4D4"/>
            </a:solidFill>
            <a:ln w="7728" cap="flat">
              <a:solidFill>
                <a:srgbClr val="D4D4D4"/>
              </a:solid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7D6D45DD-D666-F808-BB77-C4CFC21E1431}"/>
                </a:ext>
              </a:extLst>
            </p:cNvPr>
            <p:cNvSpPr/>
            <p:nvPr/>
          </p:nvSpPr>
          <p:spPr>
            <a:xfrm>
              <a:off x="3181891" y="4986177"/>
              <a:ext cx="116949" cy="652804"/>
            </a:xfrm>
            <a:custGeom>
              <a:avLst/>
              <a:gdLst>
                <a:gd name="connsiteX0" fmla="*/ 20545 w 116949"/>
                <a:gd name="connsiteY0" fmla="*/ 0 h 652804"/>
                <a:gd name="connsiteX1" fmla="*/ 103120 w 116949"/>
                <a:gd name="connsiteY1" fmla="*/ 319757 h 652804"/>
                <a:gd name="connsiteX2" fmla="*/ 49385 w 116949"/>
                <a:gd name="connsiteY2" fmla="*/ 652804 h 652804"/>
                <a:gd name="connsiteX3" fmla="*/ 22323 w 116949"/>
                <a:gd name="connsiteY3" fmla="*/ 305231 h 652804"/>
                <a:gd name="connsiteX4" fmla="*/ 1833 w 116949"/>
                <a:gd name="connsiteY4" fmla="*/ 171240 h 652804"/>
                <a:gd name="connsiteX5" fmla="*/ 20545 w 116949"/>
                <a:gd name="connsiteY5" fmla="*/ 0 h 65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49" h="652804">
                  <a:moveTo>
                    <a:pt x="20545" y="0"/>
                  </a:moveTo>
                  <a:cubicBezTo>
                    <a:pt x="44666" y="107099"/>
                    <a:pt x="47373" y="222394"/>
                    <a:pt x="103120" y="319757"/>
                  </a:cubicBezTo>
                  <a:cubicBezTo>
                    <a:pt x="124465" y="406489"/>
                    <a:pt x="130739" y="621593"/>
                    <a:pt x="49385" y="652804"/>
                  </a:cubicBezTo>
                  <a:cubicBezTo>
                    <a:pt x="28629" y="532453"/>
                    <a:pt x="77083" y="555743"/>
                    <a:pt x="22323" y="305231"/>
                  </a:cubicBezTo>
                  <a:cubicBezTo>
                    <a:pt x="13124" y="261033"/>
                    <a:pt x="-5975" y="217216"/>
                    <a:pt x="1833" y="171240"/>
                  </a:cubicBezTo>
                  <a:cubicBezTo>
                    <a:pt x="9334" y="114287"/>
                    <a:pt x="9488" y="56486"/>
                    <a:pt x="20545"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AFC7898-41FB-C688-7A84-2A09F4A64C4C}"/>
                </a:ext>
              </a:extLst>
            </p:cNvPr>
            <p:cNvSpPr/>
            <p:nvPr/>
          </p:nvSpPr>
          <p:spPr>
            <a:xfrm>
              <a:off x="4228212" y="5001727"/>
              <a:ext cx="41749" cy="60268"/>
            </a:xfrm>
            <a:custGeom>
              <a:avLst/>
              <a:gdLst>
                <a:gd name="connsiteX0" fmla="*/ 34870 w 41749"/>
                <a:gd name="connsiteY0" fmla="*/ 2860 h 60268"/>
                <a:gd name="connsiteX1" fmla="*/ 40901 w 41749"/>
                <a:gd name="connsiteY1" fmla="*/ 0 h 60268"/>
                <a:gd name="connsiteX2" fmla="*/ 41750 w 41749"/>
                <a:gd name="connsiteY2" fmla="*/ 55016 h 60268"/>
                <a:gd name="connsiteX3" fmla="*/ 0 w 41749"/>
                <a:gd name="connsiteY3" fmla="*/ 60268 h 60268"/>
                <a:gd name="connsiteX4" fmla="*/ 40746 w 41749"/>
                <a:gd name="connsiteY4" fmla="*/ 51462 h 60268"/>
                <a:gd name="connsiteX5" fmla="*/ 34870 w 41749"/>
                <a:gd name="connsiteY5" fmla="*/ 2860 h 6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49" h="60268">
                  <a:moveTo>
                    <a:pt x="34870" y="2860"/>
                  </a:moveTo>
                  <a:cubicBezTo>
                    <a:pt x="36415" y="2164"/>
                    <a:pt x="39430" y="695"/>
                    <a:pt x="40901" y="0"/>
                  </a:cubicBezTo>
                  <a:cubicBezTo>
                    <a:pt x="40821" y="18314"/>
                    <a:pt x="41134" y="36628"/>
                    <a:pt x="41750" y="55016"/>
                  </a:cubicBezTo>
                  <a:cubicBezTo>
                    <a:pt x="27757" y="56794"/>
                    <a:pt x="13839" y="58571"/>
                    <a:pt x="0" y="60268"/>
                  </a:cubicBezTo>
                  <a:cubicBezTo>
                    <a:pt x="13451" y="57329"/>
                    <a:pt x="27136" y="54549"/>
                    <a:pt x="40746" y="51462"/>
                  </a:cubicBezTo>
                  <a:cubicBezTo>
                    <a:pt x="38501" y="35238"/>
                    <a:pt x="36569" y="19009"/>
                    <a:pt x="34870" y="2860"/>
                  </a:cubicBezTo>
                  <a:close/>
                </a:path>
              </a:pathLst>
            </a:custGeom>
            <a:solidFill>
              <a:srgbClr val="CECECE"/>
            </a:solidFill>
            <a:ln w="7728" cap="flat">
              <a:solidFill>
                <a:srgbClr val="CECECE"/>
              </a:solid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2D3EE34A-24F8-D886-DD49-150AF7D055C9}"/>
                </a:ext>
              </a:extLst>
            </p:cNvPr>
            <p:cNvSpPr/>
            <p:nvPr/>
          </p:nvSpPr>
          <p:spPr>
            <a:xfrm>
              <a:off x="4203630" y="5004581"/>
              <a:ext cx="65488" cy="57414"/>
            </a:xfrm>
            <a:custGeom>
              <a:avLst/>
              <a:gdLst>
                <a:gd name="connsiteX0" fmla="*/ 0 w 65488"/>
                <a:gd name="connsiteY0" fmla="*/ 27434 h 57414"/>
                <a:gd name="connsiteX1" fmla="*/ 59612 w 65488"/>
                <a:gd name="connsiteY1" fmla="*/ 0 h 57414"/>
                <a:gd name="connsiteX2" fmla="*/ 65488 w 65488"/>
                <a:gd name="connsiteY2" fmla="*/ 48608 h 57414"/>
                <a:gd name="connsiteX3" fmla="*/ 24742 w 65488"/>
                <a:gd name="connsiteY3" fmla="*/ 57414 h 57414"/>
                <a:gd name="connsiteX4" fmla="*/ 0 w 65488"/>
                <a:gd name="connsiteY4" fmla="*/ 27434 h 57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88" h="57414">
                  <a:moveTo>
                    <a:pt x="0" y="27434"/>
                  </a:moveTo>
                  <a:cubicBezTo>
                    <a:pt x="19715" y="17927"/>
                    <a:pt x="39584" y="8887"/>
                    <a:pt x="59612" y="0"/>
                  </a:cubicBezTo>
                  <a:cubicBezTo>
                    <a:pt x="61311" y="16149"/>
                    <a:pt x="63248" y="32379"/>
                    <a:pt x="65488" y="48608"/>
                  </a:cubicBezTo>
                  <a:cubicBezTo>
                    <a:pt x="51878" y="51700"/>
                    <a:pt x="38193" y="54481"/>
                    <a:pt x="24742" y="57414"/>
                  </a:cubicBezTo>
                  <a:cubicBezTo>
                    <a:pt x="16467" y="47297"/>
                    <a:pt x="8196" y="37328"/>
                    <a:pt x="0" y="27434"/>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7B2FF630-DB52-693B-AB79-881C7C808B73}"/>
                </a:ext>
              </a:extLst>
            </p:cNvPr>
            <p:cNvSpPr/>
            <p:nvPr/>
          </p:nvSpPr>
          <p:spPr>
            <a:xfrm>
              <a:off x="2797595" y="5031591"/>
              <a:ext cx="145833" cy="869250"/>
            </a:xfrm>
            <a:custGeom>
              <a:avLst/>
              <a:gdLst>
                <a:gd name="connsiteX0" fmla="*/ 144204 w 145833"/>
                <a:gd name="connsiteY0" fmla="*/ 0 h 869250"/>
                <a:gd name="connsiteX1" fmla="*/ 129049 w 145833"/>
                <a:gd name="connsiteY1" fmla="*/ 200759 h 869250"/>
                <a:gd name="connsiteX2" fmla="*/ 128120 w 145833"/>
                <a:gd name="connsiteY2" fmla="*/ 205316 h 869250"/>
                <a:gd name="connsiteX3" fmla="*/ 37120 w 145833"/>
                <a:gd name="connsiteY3" fmla="*/ 672280 h 869250"/>
                <a:gd name="connsiteX4" fmla="*/ 35575 w 145833"/>
                <a:gd name="connsiteY4" fmla="*/ 869251 h 869250"/>
                <a:gd name="connsiteX5" fmla="*/ 10138 w 145833"/>
                <a:gd name="connsiteY5" fmla="*/ 435207 h 869250"/>
                <a:gd name="connsiteX6" fmla="*/ 144204 w 145833"/>
                <a:gd name="connsiteY6" fmla="*/ 0 h 86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833" h="869250">
                  <a:moveTo>
                    <a:pt x="144204" y="0"/>
                  </a:moveTo>
                  <a:cubicBezTo>
                    <a:pt x="153679" y="113651"/>
                    <a:pt x="118278" y="143170"/>
                    <a:pt x="129049" y="200759"/>
                  </a:cubicBezTo>
                  <a:cubicBezTo>
                    <a:pt x="128815" y="201921"/>
                    <a:pt x="128353" y="204159"/>
                    <a:pt x="128120" y="205316"/>
                  </a:cubicBezTo>
                  <a:cubicBezTo>
                    <a:pt x="104832" y="209921"/>
                    <a:pt x="44381" y="455223"/>
                    <a:pt x="37120" y="672280"/>
                  </a:cubicBezTo>
                  <a:cubicBezTo>
                    <a:pt x="37741" y="737886"/>
                    <a:pt x="46553" y="804032"/>
                    <a:pt x="35575" y="869251"/>
                  </a:cubicBezTo>
                  <a:cubicBezTo>
                    <a:pt x="-686" y="728071"/>
                    <a:pt x="-9343" y="579633"/>
                    <a:pt x="10138" y="435207"/>
                  </a:cubicBezTo>
                  <a:cubicBezTo>
                    <a:pt x="35305" y="321131"/>
                    <a:pt x="83275" y="112913"/>
                    <a:pt x="144204"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91A5F88A-1929-DF1F-B27E-5A50B2F3CD19}"/>
                </a:ext>
              </a:extLst>
            </p:cNvPr>
            <p:cNvSpPr/>
            <p:nvPr/>
          </p:nvSpPr>
          <p:spPr>
            <a:xfrm>
              <a:off x="1625415" y="5052094"/>
              <a:ext cx="192520" cy="224931"/>
            </a:xfrm>
            <a:custGeom>
              <a:avLst/>
              <a:gdLst>
                <a:gd name="connsiteX0" fmla="*/ 83430 w 192520"/>
                <a:gd name="connsiteY0" fmla="*/ 6713 h 224931"/>
                <a:gd name="connsiteX1" fmla="*/ 187032 w 192520"/>
                <a:gd name="connsiteY1" fmla="*/ 27961 h 224931"/>
                <a:gd name="connsiteX2" fmla="*/ 192521 w 192520"/>
                <a:gd name="connsiteY2" fmla="*/ 106549 h 224931"/>
                <a:gd name="connsiteX3" fmla="*/ 146365 w 192520"/>
                <a:gd name="connsiteY3" fmla="*/ 107398 h 224931"/>
                <a:gd name="connsiteX4" fmla="*/ 145049 w 192520"/>
                <a:gd name="connsiteY4" fmla="*/ 161798 h 224931"/>
                <a:gd name="connsiteX5" fmla="*/ 49717 w 192520"/>
                <a:gd name="connsiteY5" fmla="*/ 128110 h 224931"/>
                <a:gd name="connsiteX6" fmla="*/ 106930 w 192520"/>
                <a:gd name="connsiteY6" fmla="*/ 224932 h 224931"/>
                <a:gd name="connsiteX7" fmla="*/ 33941 w 192520"/>
                <a:gd name="connsiteY7" fmla="*/ 210019 h 224931"/>
                <a:gd name="connsiteX8" fmla="*/ 0 w 192520"/>
                <a:gd name="connsiteY8" fmla="*/ 140397 h 224931"/>
                <a:gd name="connsiteX9" fmla="*/ 3095 w 192520"/>
                <a:gd name="connsiteY9" fmla="*/ 65517 h 224931"/>
                <a:gd name="connsiteX10" fmla="*/ 82034 w 192520"/>
                <a:gd name="connsiteY10" fmla="*/ 114820 h 224931"/>
                <a:gd name="connsiteX11" fmla="*/ 83430 w 192520"/>
                <a:gd name="connsiteY11" fmla="*/ 6713 h 22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520" h="224931">
                  <a:moveTo>
                    <a:pt x="83430" y="6713"/>
                  </a:moveTo>
                  <a:cubicBezTo>
                    <a:pt x="145118" y="-3515"/>
                    <a:pt x="138106" y="-5929"/>
                    <a:pt x="187032" y="27961"/>
                  </a:cubicBezTo>
                  <a:cubicBezTo>
                    <a:pt x="186958" y="54233"/>
                    <a:pt x="189044" y="80431"/>
                    <a:pt x="192521" y="106549"/>
                  </a:cubicBezTo>
                  <a:cubicBezTo>
                    <a:pt x="177058" y="106782"/>
                    <a:pt x="161669" y="107090"/>
                    <a:pt x="146365" y="107398"/>
                  </a:cubicBezTo>
                  <a:cubicBezTo>
                    <a:pt x="145898" y="125478"/>
                    <a:pt x="145436" y="143638"/>
                    <a:pt x="145049" y="161798"/>
                  </a:cubicBezTo>
                  <a:cubicBezTo>
                    <a:pt x="108942" y="165587"/>
                    <a:pt x="81418" y="140238"/>
                    <a:pt x="49717" y="128110"/>
                  </a:cubicBezTo>
                  <a:cubicBezTo>
                    <a:pt x="66959" y="161417"/>
                    <a:pt x="89301" y="191784"/>
                    <a:pt x="106930" y="224932"/>
                  </a:cubicBezTo>
                  <a:cubicBezTo>
                    <a:pt x="82496" y="220295"/>
                    <a:pt x="58221" y="215117"/>
                    <a:pt x="33941" y="210019"/>
                  </a:cubicBezTo>
                  <a:cubicBezTo>
                    <a:pt x="18245" y="189153"/>
                    <a:pt x="6652" y="165507"/>
                    <a:pt x="0" y="140397"/>
                  </a:cubicBezTo>
                  <a:cubicBezTo>
                    <a:pt x="1237" y="115435"/>
                    <a:pt x="1003" y="90399"/>
                    <a:pt x="3095" y="65517"/>
                  </a:cubicBezTo>
                  <a:cubicBezTo>
                    <a:pt x="29153" y="82362"/>
                    <a:pt x="55206" y="99132"/>
                    <a:pt x="82034" y="114820"/>
                  </a:cubicBezTo>
                  <a:cubicBezTo>
                    <a:pt x="83197" y="78807"/>
                    <a:pt x="83043" y="42800"/>
                    <a:pt x="83430" y="6713"/>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30C3448C-2082-5A2A-D615-3A2021F787A2}"/>
                </a:ext>
              </a:extLst>
            </p:cNvPr>
            <p:cNvSpPr/>
            <p:nvPr/>
          </p:nvSpPr>
          <p:spPr>
            <a:xfrm>
              <a:off x="2608969" y="5079657"/>
              <a:ext cx="64751" cy="457616"/>
            </a:xfrm>
            <a:custGeom>
              <a:avLst/>
              <a:gdLst>
                <a:gd name="connsiteX0" fmla="*/ 46608 w 64751"/>
                <a:gd name="connsiteY0" fmla="*/ 0 h 457616"/>
                <a:gd name="connsiteX1" fmla="*/ 60526 w 64751"/>
                <a:gd name="connsiteY1" fmla="*/ 286610 h 457616"/>
                <a:gd name="connsiteX2" fmla="*/ 44214 w 64751"/>
                <a:gd name="connsiteY2" fmla="*/ 457616 h 457616"/>
                <a:gd name="connsiteX3" fmla="*/ 5092 w 64751"/>
                <a:gd name="connsiteY3" fmla="*/ 309099 h 457616"/>
                <a:gd name="connsiteX4" fmla="*/ 46608 w 64751"/>
                <a:gd name="connsiteY4" fmla="*/ 0 h 45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 h="457616">
                  <a:moveTo>
                    <a:pt x="46608" y="0"/>
                  </a:moveTo>
                  <a:cubicBezTo>
                    <a:pt x="72438" y="37657"/>
                    <a:pt x="64232" y="230883"/>
                    <a:pt x="60526" y="286610"/>
                  </a:cubicBezTo>
                  <a:cubicBezTo>
                    <a:pt x="56736" y="343562"/>
                    <a:pt x="70113" y="404144"/>
                    <a:pt x="44214" y="457616"/>
                  </a:cubicBezTo>
                  <a:cubicBezTo>
                    <a:pt x="27514" y="409088"/>
                    <a:pt x="19164" y="358322"/>
                    <a:pt x="5092" y="309099"/>
                  </a:cubicBezTo>
                  <a:cubicBezTo>
                    <a:pt x="-8964" y="265441"/>
                    <a:pt x="6467" y="225901"/>
                    <a:pt x="46608"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920EA50E-37E2-EAF9-D862-EC2E37923739}"/>
                </a:ext>
              </a:extLst>
            </p:cNvPr>
            <p:cNvSpPr/>
            <p:nvPr/>
          </p:nvSpPr>
          <p:spPr>
            <a:xfrm>
              <a:off x="3708804" y="5077837"/>
              <a:ext cx="45261" cy="93347"/>
            </a:xfrm>
            <a:custGeom>
              <a:avLst/>
              <a:gdLst>
                <a:gd name="connsiteX0" fmla="*/ 3279 w 45261"/>
                <a:gd name="connsiteY0" fmla="*/ 26118 h 93347"/>
                <a:gd name="connsiteX1" fmla="*/ 45262 w 45261"/>
                <a:gd name="connsiteY1" fmla="*/ 0 h 93347"/>
                <a:gd name="connsiteX2" fmla="*/ 9234 w 45261"/>
                <a:gd name="connsiteY2" fmla="*/ 32378 h 93347"/>
                <a:gd name="connsiteX3" fmla="*/ 9314 w 45261"/>
                <a:gd name="connsiteY3" fmla="*/ 93347 h 93347"/>
                <a:gd name="connsiteX4" fmla="*/ 2201 w 45261"/>
                <a:gd name="connsiteY4" fmla="*/ 91029 h 93347"/>
                <a:gd name="connsiteX5" fmla="*/ 3279 w 45261"/>
                <a:gd name="connsiteY5" fmla="*/ 26118 h 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61" h="93347">
                  <a:moveTo>
                    <a:pt x="3279" y="26118"/>
                  </a:moveTo>
                  <a:cubicBezTo>
                    <a:pt x="11862" y="10743"/>
                    <a:pt x="30107" y="6414"/>
                    <a:pt x="45262" y="0"/>
                  </a:cubicBezTo>
                  <a:cubicBezTo>
                    <a:pt x="33042" y="10663"/>
                    <a:pt x="21216" y="21561"/>
                    <a:pt x="9234" y="32378"/>
                  </a:cubicBezTo>
                  <a:cubicBezTo>
                    <a:pt x="9155" y="52624"/>
                    <a:pt x="9155" y="72948"/>
                    <a:pt x="9314" y="93347"/>
                  </a:cubicBezTo>
                  <a:lnTo>
                    <a:pt x="2201" y="91029"/>
                  </a:lnTo>
                  <a:cubicBezTo>
                    <a:pt x="189" y="69468"/>
                    <a:pt x="-1976" y="47292"/>
                    <a:pt x="3279" y="26118"/>
                  </a:cubicBezTo>
                  <a:close/>
                </a:path>
              </a:pathLst>
            </a:custGeom>
            <a:solidFill>
              <a:srgbClr val="94D24D"/>
            </a:solidFill>
            <a:ln w="7728" cap="flat">
              <a:solidFill>
                <a:srgbClr val="94D24D"/>
              </a:solid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C6DFAAD7-2590-E049-BF07-90F7EC1A601C}"/>
                </a:ext>
              </a:extLst>
            </p:cNvPr>
            <p:cNvSpPr/>
            <p:nvPr/>
          </p:nvSpPr>
          <p:spPr>
            <a:xfrm>
              <a:off x="1112631" y="5116529"/>
              <a:ext cx="163988" cy="120929"/>
            </a:xfrm>
            <a:custGeom>
              <a:avLst/>
              <a:gdLst>
                <a:gd name="connsiteX0" fmla="*/ 26212 w 163988"/>
                <a:gd name="connsiteY0" fmla="*/ 0 h 120929"/>
                <a:gd name="connsiteX1" fmla="*/ 99275 w 163988"/>
                <a:gd name="connsiteY1" fmla="*/ 86312 h 120929"/>
                <a:gd name="connsiteX2" fmla="*/ 148987 w 163988"/>
                <a:gd name="connsiteY2" fmla="*/ 769 h 120929"/>
                <a:gd name="connsiteX3" fmla="*/ 163988 w 163988"/>
                <a:gd name="connsiteY3" fmla="*/ 120930 h 120929"/>
                <a:gd name="connsiteX4" fmla="*/ 0 w 163988"/>
                <a:gd name="connsiteY4" fmla="*/ 75415 h 120929"/>
                <a:gd name="connsiteX5" fmla="*/ 26212 w 163988"/>
                <a:gd name="connsiteY5" fmla="*/ 0 h 12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88" h="120929">
                  <a:moveTo>
                    <a:pt x="26212" y="0"/>
                  </a:moveTo>
                  <a:cubicBezTo>
                    <a:pt x="50333" y="28978"/>
                    <a:pt x="69666" y="62205"/>
                    <a:pt x="99275" y="86312"/>
                  </a:cubicBezTo>
                  <a:cubicBezTo>
                    <a:pt x="119840" y="60194"/>
                    <a:pt x="133450" y="29827"/>
                    <a:pt x="148987" y="769"/>
                  </a:cubicBezTo>
                  <a:cubicBezTo>
                    <a:pt x="154784" y="40718"/>
                    <a:pt x="158574" y="80901"/>
                    <a:pt x="163988" y="120930"/>
                  </a:cubicBezTo>
                  <a:cubicBezTo>
                    <a:pt x="109170" y="106324"/>
                    <a:pt x="52037" y="98907"/>
                    <a:pt x="0" y="75415"/>
                  </a:cubicBezTo>
                  <a:cubicBezTo>
                    <a:pt x="8737" y="50305"/>
                    <a:pt x="17321" y="25110"/>
                    <a:pt x="26212" y="0"/>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2E64E10-61A6-5C82-2DBE-5E8324F07EBA}"/>
                </a:ext>
              </a:extLst>
            </p:cNvPr>
            <p:cNvSpPr/>
            <p:nvPr/>
          </p:nvSpPr>
          <p:spPr>
            <a:xfrm>
              <a:off x="3545934" y="5134620"/>
              <a:ext cx="481991" cy="463250"/>
            </a:xfrm>
            <a:custGeom>
              <a:avLst/>
              <a:gdLst>
                <a:gd name="connsiteX0" fmla="*/ 481992 w 481991"/>
                <a:gd name="connsiteY0" fmla="*/ 0 h 463250"/>
                <a:gd name="connsiteX1" fmla="*/ 190121 w 481991"/>
                <a:gd name="connsiteY1" fmla="*/ 326092 h 463250"/>
                <a:gd name="connsiteX2" fmla="*/ 0 w 481991"/>
                <a:gd name="connsiteY2" fmla="*/ 463250 h 463250"/>
                <a:gd name="connsiteX3" fmla="*/ 220660 w 481991"/>
                <a:gd name="connsiteY3" fmla="*/ 257006 h 463250"/>
                <a:gd name="connsiteX4" fmla="*/ 481992 w 481991"/>
                <a:gd name="connsiteY4" fmla="*/ 0 h 46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91" h="463250">
                  <a:moveTo>
                    <a:pt x="481992" y="0"/>
                  </a:moveTo>
                  <a:cubicBezTo>
                    <a:pt x="352019" y="297719"/>
                    <a:pt x="249017" y="291729"/>
                    <a:pt x="190121" y="326092"/>
                  </a:cubicBezTo>
                  <a:cubicBezTo>
                    <a:pt x="119606" y="361250"/>
                    <a:pt x="58917" y="411788"/>
                    <a:pt x="0" y="463250"/>
                  </a:cubicBezTo>
                  <a:cubicBezTo>
                    <a:pt x="46076" y="390684"/>
                    <a:pt x="192754" y="282498"/>
                    <a:pt x="220660" y="257006"/>
                  </a:cubicBezTo>
                  <a:cubicBezTo>
                    <a:pt x="260865" y="222807"/>
                    <a:pt x="476678" y="5300"/>
                    <a:pt x="481992" y="0"/>
                  </a:cubicBezTo>
                  <a:close/>
                </a:path>
              </a:pathLst>
            </a:custGeom>
            <a:solidFill>
              <a:srgbClr val="DBA02B"/>
            </a:solidFill>
            <a:ln w="7728" cap="flat">
              <a:solidFill>
                <a:srgbClr val="DBA02B"/>
              </a:solid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032BA8F8-9011-5D6A-9FED-C9C08BE47BB9}"/>
                </a:ext>
              </a:extLst>
            </p:cNvPr>
            <p:cNvSpPr/>
            <p:nvPr/>
          </p:nvSpPr>
          <p:spPr>
            <a:xfrm>
              <a:off x="3506600" y="5139501"/>
              <a:ext cx="184245" cy="106477"/>
            </a:xfrm>
            <a:custGeom>
              <a:avLst/>
              <a:gdLst>
                <a:gd name="connsiteX0" fmla="*/ 0 w 184245"/>
                <a:gd name="connsiteY0" fmla="*/ 0 h 106477"/>
                <a:gd name="connsiteX1" fmla="*/ 123009 w 184245"/>
                <a:gd name="connsiteY1" fmla="*/ 13985 h 106477"/>
                <a:gd name="connsiteX2" fmla="*/ 120147 w 184245"/>
                <a:gd name="connsiteY2" fmla="*/ 47987 h 106477"/>
                <a:gd name="connsiteX3" fmla="*/ 184245 w 184245"/>
                <a:gd name="connsiteY3" fmla="*/ 25190 h 106477"/>
                <a:gd name="connsiteX4" fmla="*/ 174812 w 184245"/>
                <a:gd name="connsiteY4" fmla="*/ 86620 h 106477"/>
                <a:gd name="connsiteX5" fmla="*/ 154089 w 184245"/>
                <a:gd name="connsiteY5" fmla="*/ 106478 h 106477"/>
                <a:gd name="connsiteX6" fmla="*/ 0 w 184245"/>
                <a:gd name="connsiteY6" fmla="*/ 0 h 10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245" h="106477">
                  <a:moveTo>
                    <a:pt x="0" y="0"/>
                  </a:moveTo>
                  <a:cubicBezTo>
                    <a:pt x="41362" y="928"/>
                    <a:pt x="82109" y="8653"/>
                    <a:pt x="123009" y="13985"/>
                  </a:cubicBezTo>
                  <a:cubicBezTo>
                    <a:pt x="121698" y="25269"/>
                    <a:pt x="120768" y="36548"/>
                    <a:pt x="120147" y="47987"/>
                  </a:cubicBezTo>
                  <a:cubicBezTo>
                    <a:pt x="141795" y="41498"/>
                    <a:pt x="163367" y="34230"/>
                    <a:pt x="184245" y="25190"/>
                  </a:cubicBezTo>
                  <a:cubicBezTo>
                    <a:pt x="175974" y="44660"/>
                    <a:pt x="166383" y="65372"/>
                    <a:pt x="174812" y="86620"/>
                  </a:cubicBezTo>
                  <a:cubicBezTo>
                    <a:pt x="167933" y="93268"/>
                    <a:pt x="160819" y="99682"/>
                    <a:pt x="154089" y="106478"/>
                  </a:cubicBezTo>
                  <a:cubicBezTo>
                    <a:pt x="103915" y="69314"/>
                    <a:pt x="47472" y="40644"/>
                    <a:pt x="0" y="0"/>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4C3D58C5-BB3D-CD1E-E57F-97E55A6CE40D}"/>
                </a:ext>
              </a:extLst>
            </p:cNvPr>
            <p:cNvSpPr/>
            <p:nvPr/>
          </p:nvSpPr>
          <p:spPr>
            <a:xfrm>
              <a:off x="917456" y="5196639"/>
              <a:ext cx="761578" cy="339096"/>
            </a:xfrm>
            <a:custGeom>
              <a:avLst/>
              <a:gdLst>
                <a:gd name="connsiteX0" fmla="*/ 32 w 761578"/>
                <a:gd name="connsiteY0" fmla="*/ 0 h 339096"/>
                <a:gd name="connsiteX1" fmla="*/ 750675 w 761578"/>
                <a:gd name="connsiteY1" fmla="*/ 328256 h 339096"/>
                <a:gd name="connsiteX2" fmla="*/ 761579 w 761578"/>
                <a:gd name="connsiteY2" fmla="*/ 339074 h 339096"/>
                <a:gd name="connsiteX3" fmla="*/ 41829 w 761578"/>
                <a:gd name="connsiteY3" fmla="*/ 52003 h 339096"/>
                <a:gd name="connsiteX4" fmla="*/ 0 w 761578"/>
                <a:gd name="connsiteY4" fmla="*/ 0 h 33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78" h="339096">
                  <a:moveTo>
                    <a:pt x="32" y="0"/>
                  </a:moveTo>
                  <a:cubicBezTo>
                    <a:pt x="229949" y="166009"/>
                    <a:pt x="285442" y="79479"/>
                    <a:pt x="750675" y="328256"/>
                  </a:cubicBezTo>
                  <a:cubicBezTo>
                    <a:pt x="753383" y="330962"/>
                    <a:pt x="758792" y="336368"/>
                    <a:pt x="761579" y="339074"/>
                  </a:cubicBezTo>
                  <a:cubicBezTo>
                    <a:pt x="753462" y="340458"/>
                    <a:pt x="271731" y="280222"/>
                    <a:pt x="41829" y="52003"/>
                  </a:cubicBezTo>
                  <a:cubicBezTo>
                    <a:pt x="26053" y="36241"/>
                    <a:pt x="9661" y="20478"/>
                    <a:pt x="0"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7553222A-9D64-596A-59A1-848B0D518742}"/>
                </a:ext>
              </a:extLst>
            </p:cNvPr>
            <p:cNvSpPr/>
            <p:nvPr/>
          </p:nvSpPr>
          <p:spPr>
            <a:xfrm>
              <a:off x="2650316" y="5224153"/>
              <a:ext cx="186564" cy="1056724"/>
            </a:xfrm>
            <a:custGeom>
              <a:avLst/>
              <a:gdLst>
                <a:gd name="connsiteX0" fmla="*/ 174966 w 186564"/>
                <a:gd name="connsiteY0" fmla="*/ 13444 h 1056724"/>
                <a:gd name="connsiteX1" fmla="*/ 186565 w 186564"/>
                <a:gd name="connsiteY1" fmla="*/ 0 h 1056724"/>
                <a:gd name="connsiteX2" fmla="*/ 93553 w 186564"/>
                <a:gd name="connsiteY2" fmla="*/ 605603 h 1056724"/>
                <a:gd name="connsiteX3" fmla="*/ 0 w 186564"/>
                <a:gd name="connsiteY3" fmla="*/ 1056725 h 1056724"/>
                <a:gd name="connsiteX4" fmla="*/ 42678 w 186564"/>
                <a:gd name="connsiteY4" fmla="*/ 838040 h 1056724"/>
                <a:gd name="connsiteX5" fmla="*/ 174966 w 186564"/>
                <a:gd name="connsiteY5" fmla="*/ 13433 h 105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564" h="1056724">
                  <a:moveTo>
                    <a:pt x="174966" y="13444"/>
                  </a:moveTo>
                  <a:cubicBezTo>
                    <a:pt x="177901" y="10043"/>
                    <a:pt x="183704" y="3401"/>
                    <a:pt x="186565" y="0"/>
                  </a:cubicBezTo>
                  <a:cubicBezTo>
                    <a:pt x="185147" y="13370"/>
                    <a:pt x="72086" y="446910"/>
                    <a:pt x="93553" y="605603"/>
                  </a:cubicBezTo>
                  <a:cubicBezTo>
                    <a:pt x="108395" y="799852"/>
                    <a:pt x="161817" y="852274"/>
                    <a:pt x="0" y="1056725"/>
                  </a:cubicBezTo>
                  <a:cubicBezTo>
                    <a:pt x="7888" y="982540"/>
                    <a:pt x="46776" y="913767"/>
                    <a:pt x="42678" y="838040"/>
                  </a:cubicBezTo>
                  <a:cubicBezTo>
                    <a:pt x="33867" y="562248"/>
                    <a:pt x="101250" y="184264"/>
                    <a:pt x="174966" y="13433"/>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A6518ADB-1960-E2A7-1E56-2F831CB2A25A}"/>
                </a:ext>
              </a:extLst>
            </p:cNvPr>
            <p:cNvSpPr/>
            <p:nvPr/>
          </p:nvSpPr>
          <p:spPr>
            <a:xfrm>
              <a:off x="3543280" y="5248984"/>
              <a:ext cx="108708" cy="57512"/>
            </a:xfrm>
            <a:custGeom>
              <a:avLst/>
              <a:gdLst>
                <a:gd name="connsiteX0" fmla="*/ 0 w 108708"/>
                <a:gd name="connsiteY0" fmla="*/ 19 h 57512"/>
                <a:gd name="connsiteX1" fmla="*/ 108708 w 108708"/>
                <a:gd name="connsiteY1" fmla="*/ 5738 h 57512"/>
                <a:gd name="connsiteX2" fmla="*/ 70744 w 108708"/>
                <a:gd name="connsiteY2" fmla="*/ 57512 h 57512"/>
                <a:gd name="connsiteX3" fmla="*/ 0 w 108708"/>
                <a:gd name="connsiteY3" fmla="*/ 19 h 57512"/>
              </a:gdLst>
              <a:ahLst/>
              <a:cxnLst>
                <a:cxn ang="0">
                  <a:pos x="connsiteX0" y="connsiteY0"/>
                </a:cxn>
                <a:cxn ang="0">
                  <a:pos x="connsiteX1" y="connsiteY1"/>
                </a:cxn>
                <a:cxn ang="0">
                  <a:pos x="connsiteX2" y="connsiteY2"/>
                </a:cxn>
                <a:cxn ang="0">
                  <a:pos x="connsiteX3" y="connsiteY3"/>
                </a:cxn>
              </a:cxnLst>
              <a:rect l="l" t="t" r="r" b="b"/>
              <a:pathLst>
                <a:path w="108708" h="57512">
                  <a:moveTo>
                    <a:pt x="0" y="19"/>
                  </a:moveTo>
                  <a:cubicBezTo>
                    <a:pt x="36261" y="-289"/>
                    <a:pt x="72522" y="3266"/>
                    <a:pt x="108708" y="5738"/>
                  </a:cubicBezTo>
                  <a:cubicBezTo>
                    <a:pt x="95023" y="22275"/>
                    <a:pt x="83733" y="40509"/>
                    <a:pt x="70744" y="57512"/>
                  </a:cubicBezTo>
                  <a:cubicBezTo>
                    <a:pt x="47164" y="38265"/>
                    <a:pt x="22810" y="19951"/>
                    <a:pt x="0" y="19"/>
                  </a:cubicBezTo>
                  <a:close/>
                </a:path>
              </a:pathLst>
            </a:custGeom>
            <a:solidFill>
              <a:srgbClr val="45A014"/>
            </a:solidFill>
            <a:ln w="7728" cap="flat">
              <a:solidFill>
                <a:srgbClr val="45A014"/>
              </a:solid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D581E274-EE30-200D-B671-FC61BEE2685B}"/>
                </a:ext>
              </a:extLst>
            </p:cNvPr>
            <p:cNvSpPr/>
            <p:nvPr/>
          </p:nvSpPr>
          <p:spPr>
            <a:xfrm>
              <a:off x="3932932" y="5281052"/>
              <a:ext cx="195744" cy="190015"/>
            </a:xfrm>
            <a:custGeom>
              <a:avLst/>
              <a:gdLst>
                <a:gd name="connsiteX0" fmla="*/ 3691 w 195744"/>
                <a:gd name="connsiteY0" fmla="*/ 64136 h 190015"/>
                <a:gd name="connsiteX1" fmla="*/ 111083 w 195744"/>
                <a:gd name="connsiteY1" fmla="*/ 0 h 190015"/>
                <a:gd name="connsiteX2" fmla="*/ 99946 w 195744"/>
                <a:gd name="connsiteY2" fmla="*/ 100223 h 190015"/>
                <a:gd name="connsiteX3" fmla="*/ 123685 w 195744"/>
                <a:gd name="connsiteY3" fmla="*/ 99220 h 190015"/>
                <a:gd name="connsiteX4" fmla="*/ 150513 w 195744"/>
                <a:gd name="connsiteY4" fmla="*/ 77585 h 190015"/>
                <a:gd name="connsiteX5" fmla="*/ 195745 w 195744"/>
                <a:gd name="connsiteY5" fmla="*/ 137085 h 190015"/>
                <a:gd name="connsiteX6" fmla="*/ 146495 w 195744"/>
                <a:gd name="connsiteY6" fmla="*/ 171160 h 190015"/>
                <a:gd name="connsiteX7" fmla="*/ 117963 w 195744"/>
                <a:gd name="connsiteY7" fmla="*/ 170158 h 190015"/>
                <a:gd name="connsiteX8" fmla="*/ 112474 w 195744"/>
                <a:gd name="connsiteY8" fmla="*/ 137472 h 190015"/>
                <a:gd name="connsiteX9" fmla="*/ 905 w 195744"/>
                <a:gd name="connsiteY9" fmla="*/ 190016 h 190015"/>
                <a:gd name="connsiteX10" fmla="*/ 3691 w 195744"/>
                <a:gd name="connsiteY10" fmla="*/ 64136 h 19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744" h="190015">
                  <a:moveTo>
                    <a:pt x="3691" y="64136"/>
                  </a:moveTo>
                  <a:cubicBezTo>
                    <a:pt x="41884" y="46825"/>
                    <a:pt x="80003" y="29052"/>
                    <a:pt x="111083" y="0"/>
                  </a:cubicBezTo>
                  <a:cubicBezTo>
                    <a:pt x="104204" y="32994"/>
                    <a:pt x="97786" y="66380"/>
                    <a:pt x="99946" y="100223"/>
                  </a:cubicBezTo>
                  <a:cubicBezTo>
                    <a:pt x="105902" y="99990"/>
                    <a:pt x="117809" y="99528"/>
                    <a:pt x="123685" y="99220"/>
                  </a:cubicBezTo>
                  <a:cubicBezTo>
                    <a:pt x="132576" y="91957"/>
                    <a:pt x="141542" y="84769"/>
                    <a:pt x="150513" y="77585"/>
                  </a:cubicBezTo>
                  <a:cubicBezTo>
                    <a:pt x="162186" y="99761"/>
                    <a:pt x="173938" y="123020"/>
                    <a:pt x="195745" y="137085"/>
                  </a:cubicBezTo>
                  <a:cubicBezTo>
                    <a:pt x="178737" y="147594"/>
                    <a:pt x="160567" y="156714"/>
                    <a:pt x="146495" y="171160"/>
                  </a:cubicBezTo>
                  <a:cubicBezTo>
                    <a:pt x="136828" y="170853"/>
                    <a:pt x="127321" y="170540"/>
                    <a:pt x="117963" y="170158"/>
                  </a:cubicBezTo>
                  <a:cubicBezTo>
                    <a:pt x="116030" y="159186"/>
                    <a:pt x="114172" y="148289"/>
                    <a:pt x="112474" y="137472"/>
                  </a:cubicBezTo>
                  <a:cubicBezTo>
                    <a:pt x="77837" y="159956"/>
                    <a:pt x="43970" y="187156"/>
                    <a:pt x="905" y="190016"/>
                  </a:cubicBezTo>
                  <a:cubicBezTo>
                    <a:pt x="1838" y="148056"/>
                    <a:pt x="-3188" y="105634"/>
                    <a:pt x="3691" y="64136"/>
                  </a:cubicBezTo>
                  <a:close/>
                </a:path>
              </a:pathLst>
            </a:custGeom>
            <a:solidFill>
              <a:srgbClr val="8FDA1F"/>
            </a:solidFill>
            <a:ln w="7728" cap="flat">
              <a:solidFill>
                <a:srgbClr val="8FDA1F"/>
              </a:solid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454D61EA-6467-7A96-0D03-35EDDD56C21D}"/>
                </a:ext>
              </a:extLst>
            </p:cNvPr>
            <p:cNvSpPr/>
            <p:nvPr/>
          </p:nvSpPr>
          <p:spPr>
            <a:xfrm>
              <a:off x="3474644" y="5294575"/>
              <a:ext cx="107158" cy="77431"/>
            </a:xfrm>
            <a:custGeom>
              <a:avLst/>
              <a:gdLst>
                <a:gd name="connsiteX0" fmla="*/ 0 w 107158"/>
                <a:gd name="connsiteY0" fmla="*/ 0 h 77431"/>
                <a:gd name="connsiteX1" fmla="*/ 107158 w 107158"/>
                <a:gd name="connsiteY1" fmla="*/ 48761 h 77431"/>
                <a:gd name="connsiteX2" fmla="*/ 80405 w 107158"/>
                <a:gd name="connsiteY2" fmla="*/ 77431 h 77431"/>
                <a:gd name="connsiteX3" fmla="*/ 0 w 107158"/>
                <a:gd name="connsiteY3" fmla="*/ 0 h 77431"/>
              </a:gdLst>
              <a:ahLst/>
              <a:cxnLst>
                <a:cxn ang="0">
                  <a:pos x="connsiteX0" y="connsiteY0"/>
                </a:cxn>
                <a:cxn ang="0">
                  <a:pos x="connsiteX1" y="connsiteY1"/>
                </a:cxn>
                <a:cxn ang="0">
                  <a:pos x="connsiteX2" y="connsiteY2"/>
                </a:cxn>
                <a:cxn ang="0">
                  <a:pos x="connsiteX3" y="connsiteY3"/>
                </a:cxn>
              </a:cxnLst>
              <a:rect l="l" t="t" r="r" b="b"/>
              <a:pathLst>
                <a:path w="107158" h="77431">
                  <a:moveTo>
                    <a:pt x="0" y="0"/>
                  </a:moveTo>
                  <a:cubicBezTo>
                    <a:pt x="37959" y="10971"/>
                    <a:pt x="70897" y="33615"/>
                    <a:pt x="107158" y="48761"/>
                  </a:cubicBezTo>
                  <a:cubicBezTo>
                    <a:pt x="98187" y="58269"/>
                    <a:pt x="89142" y="67770"/>
                    <a:pt x="80405" y="77431"/>
                  </a:cubicBezTo>
                  <a:cubicBezTo>
                    <a:pt x="54585" y="50459"/>
                    <a:pt x="24508" y="28049"/>
                    <a:pt x="0" y="0"/>
                  </a:cubicBezTo>
                  <a:close/>
                </a:path>
              </a:pathLst>
            </a:custGeom>
            <a:solidFill>
              <a:srgbClr val="46A114"/>
            </a:solidFill>
            <a:ln w="7728" cap="flat">
              <a:solidFill>
                <a:srgbClr val="46A114"/>
              </a:solid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E36D78C5-9A4F-BA06-F05B-F5DD6B1E84FB}"/>
                </a:ext>
              </a:extLst>
            </p:cNvPr>
            <p:cNvSpPr/>
            <p:nvPr/>
          </p:nvSpPr>
          <p:spPr>
            <a:xfrm>
              <a:off x="1810589" y="5303223"/>
              <a:ext cx="554592" cy="478550"/>
            </a:xfrm>
            <a:custGeom>
              <a:avLst/>
              <a:gdLst>
                <a:gd name="connsiteX0" fmla="*/ 215479 w 554592"/>
                <a:gd name="connsiteY0" fmla="*/ 0 h 478550"/>
                <a:gd name="connsiteX1" fmla="*/ 196921 w 554592"/>
                <a:gd name="connsiteY1" fmla="*/ 61664 h 478550"/>
                <a:gd name="connsiteX2" fmla="*/ 270759 w 554592"/>
                <a:gd name="connsiteY2" fmla="*/ 41265 h 478550"/>
                <a:gd name="connsiteX3" fmla="*/ 219343 w 554592"/>
                <a:gd name="connsiteY3" fmla="*/ 132140 h 478550"/>
                <a:gd name="connsiteX4" fmla="*/ 306558 w 554592"/>
                <a:gd name="connsiteY4" fmla="*/ 92886 h 478550"/>
                <a:gd name="connsiteX5" fmla="*/ 290708 w 554592"/>
                <a:gd name="connsiteY5" fmla="*/ 163049 h 478550"/>
                <a:gd name="connsiteX6" fmla="*/ 340038 w 554592"/>
                <a:gd name="connsiteY6" fmla="*/ 139169 h 478550"/>
                <a:gd name="connsiteX7" fmla="*/ 351169 w 554592"/>
                <a:gd name="connsiteY7" fmla="*/ 269993 h 478550"/>
                <a:gd name="connsiteX8" fmla="*/ 435831 w 554592"/>
                <a:gd name="connsiteY8" fmla="*/ 216908 h 478550"/>
                <a:gd name="connsiteX9" fmla="*/ 437147 w 554592"/>
                <a:gd name="connsiteY9" fmla="*/ 306234 h 478550"/>
                <a:gd name="connsiteX10" fmla="*/ 502168 w 554592"/>
                <a:gd name="connsiteY10" fmla="*/ 281506 h 478550"/>
                <a:gd name="connsiteX11" fmla="*/ 509515 w 554592"/>
                <a:gd name="connsiteY11" fmla="*/ 358778 h 478550"/>
                <a:gd name="connsiteX12" fmla="*/ 554593 w 554592"/>
                <a:gd name="connsiteY12" fmla="*/ 356460 h 478550"/>
                <a:gd name="connsiteX13" fmla="*/ 465679 w 554592"/>
                <a:gd name="connsiteY13" fmla="*/ 478551 h 478550"/>
                <a:gd name="connsiteX14" fmla="*/ 0 w 554592"/>
                <a:gd name="connsiteY14" fmla="*/ 44119 h 478550"/>
                <a:gd name="connsiteX15" fmla="*/ 215479 w 554592"/>
                <a:gd name="connsiteY15" fmla="*/ 0 h 47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592" h="478550">
                  <a:moveTo>
                    <a:pt x="215479" y="0"/>
                  </a:moveTo>
                  <a:cubicBezTo>
                    <a:pt x="209602" y="20632"/>
                    <a:pt x="203185" y="41111"/>
                    <a:pt x="196921" y="61664"/>
                  </a:cubicBezTo>
                  <a:cubicBezTo>
                    <a:pt x="221509" y="54862"/>
                    <a:pt x="246092" y="47987"/>
                    <a:pt x="270759" y="41265"/>
                  </a:cubicBezTo>
                  <a:cubicBezTo>
                    <a:pt x="252823" y="71091"/>
                    <a:pt x="231945" y="99454"/>
                    <a:pt x="219343" y="132140"/>
                  </a:cubicBezTo>
                  <a:cubicBezTo>
                    <a:pt x="249882" y="122479"/>
                    <a:pt x="278180" y="107491"/>
                    <a:pt x="306558" y="92886"/>
                  </a:cubicBezTo>
                  <a:cubicBezTo>
                    <a:pt x="301144" y="116224"/>
                    <a:pt x="295735" y="139636"/>
                    <a:pt x="290708" y="163049"/>
                  </a:cubicBezTo>
                  <a:cubicBezTo>
                    <a:pt x="307174" y="155324"/>
                    <a:pt x="323646" y="147361"/>
                    <a:pt x="340038" y="139169"/>
                  </a:cubicBezTo>
                  <a:cubicBezTo>
                    <a:pt x="341275" y="182986"/>
                    <a:pt x="340653" y="227185"/>
                    <a:pt x="351169" y="269993"/>
                  </a:cubicBezTo>
                  <a:cubicBezTo>
                    <a:pt x="383799" y="260258"/>
                    <a:pt x="410473" y="238777"/>
                    <a:pt x="435831" y="216908"/>
                  </a:cubicBezTo>
                  <a:cubicBezTo>
                    <a:pt x="436680" y="246660"/>
                    <a:pt x="437067" y="276408"/>
                    <a:pt x="437147" y="306234"/>
                  </a:cubicBezTo>
                  <a:cubicBezTo>
                    <a:pt x="462043" y="308319"/>
                    <a:pt x="483303" y="296499"/>
                    <a:pt x="502168" y="281506"/>
                  </a:cubicBezTo>
                  <a:cubicBezTo>
                    <a:pt x="505030" y="307237"/>
                    <a:pt x="507503" y="332967"/>
                    <a:pt x="509515" y="358778"/>
                  </a:cubicBezTo>
                  <a:cubicBezTo>
                    <a:pt x="524436" y="358003"/>
                    <a:pt x="539438" y="357154"/>
                    <a:pt x="554593" y="356460"/>
                  </a:cubicBezTo>
                  <a:cubicBezTo>
                    <a:pt x="529851" y="400504"/>
                    <a:pt x="499387" y="441074"/>
                    <a:pt x="465679" y="478551"/>
                  </a:cubicBezTo>
                  <a:cubicBezTo>
                    <a:pt x="356021" y="250783"/>
                    <a:pt x="118873" y="117380"/>
                    <a:pt x="0" y="44119"/>
                  </a:cubicBezTo>
                  <a:cubicBezTo>
                    <a:pt x="194925" y="36411"/>
                    <a:pt x="97800" y="59828"/>
                    <a:pt x="215479" y="0"/>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4CBF7EE3-5A87-3809-8207-B231B726C619}"/>
                </a:ext>
              </a:extLst>
            </p:cNvPr>
            <p:cNvSpPr/>
            <p:nvPr/>
          </p:nvSpPr>
          <p:spPr>
            <a:xfrm>
              <a:off x="2864293" y="5316221"/>
              <a:ext cx="263006" cy="675919"/>
            </a:xfrm>
            <a:custGeom>
              <a:avLst/>
              <a:gdLst>
                <a:gd name="connsiteX0" fmla="*/ 44223 w 263006"/>
                <a:gd name="connsiteY0" fmla="*/ 0 h 675919"/>
                <a:gd name="connsiteX1" fmla="*/ 95331 w 263006"/>
                <a:gd name="connsiteY1" fmla="*/ 63521 h 675919"/>
                <a:gd name="connsiteX2" fmla="*/ 76619 w 263006"/>
                <a:gd name="connsiteY2" fmla="*/ 139403 h 675919"/>
                <a:gd name="connsiteX3" fmla="*/ 156722 w 263006"/>
                <a:gd name="connsiteY3" fmla="*/ 55870 h 675919"/>
                <a:gd name="connsiteX4" fmla="*/ 154168 w 263006"/>
                <a:gd name="connsiteY4" fmla="*/ 138554 h 675919"/>
                <a:gd name="connsiteX5" fmla="*/ 217103 w 263006"/>
                <a:gd name="connsiteY5" fmla="*/ 133609 h 675919"/>
                <a:gd name="connsiteX6" fmla="*/ 262643 w 263006"/>
                <a:gd name="connsiteY6" fmla="*/ 145201 h 675919"/>
                <a:gd name="connsiteX7" fmla="*/ 259628 w 263006"/>
                <a:gd name="connsiteY7" fmla="*/ 521832 h 675919"/>
                <a:gd name="connsiteX8" fmla="*/ 205043 w 263006"/>
                <a:gd name="connsiteY8" fmla="*/ 459085 h 675919"/>
                <a:gd name="connsiteX9" fmla="*/ 182620 w 263006"/>
                <a:gd name="connsiteY9" fmla="*/ 455764 h 675919"/>
                <a:gd name="connsiteX10" fmla="*/ 193752 w 263006"/>
                <a:gd name="connsiteY10" fmla="*/ 595321 h 675919"/>
                <a:gd name="connsiteX11" fmla="*/ 121384 w 263006"/>
                <a:gd name="connsiteY11" fmla="*/ 566885 h 675919"/>
                <a:gd name="connsiteX12" fmla="*/ 120843 w 263006"/>
                <a:gd name="connsiteY12" fmla="*/ 643000 h 675919"/>
                <a:gd name="connsiteX13" fmla="*/ 13064 w 263006"/>
                <a:gd name="connsiteY13" fmla="*/ 543164 h 675919"/>
                <a:gd name="connsiteX14" fmla="*/ 23271 w 263006"/>
                <a:gd name="connsiteY14" fmla="*/ 675920 h 675919"/>
                <a:gd name="connsiteX15" fmla="*/ 0 w 263006"/>
                <a:gd name="connsiteY15" fmla="*/ 651117 h 675919"/>
                <a:gd name="connsiteX16" fmla="*/ 12909 w 263006"/>
                <a:gd name="connsiteY16" fmla="*/ 392636 h 675919"/>
                <a:gd name="connsiteX17" fmla="*/ 58603 w 263006"/>
                <a:gd name="connsiteY17" fmla="*/ 351525 h 675919"/>
                <a:gd name="connsiteX18" fmla="*/ 18706 w 263006"/>
                <a:gd name="connsiteY18" fmla="*/ 286848 h 675919"/>
                <a:gd name="connsiteX19" fmla="*/ 18860 w 263006"/>
                <a:gd name="connsiteY19" fmla="*/ 282753 h 675919"/>
                <a:gd name="connsiteX20" fmla="*/ 58524 w 263006"/>
                <a:gd name="connsiteY20" fmla="*/ 243806 h 675919"/>
                <a:gd name="connsiteX21" fmla="*/ 24583 w 263006"/>
                <a:gd name="connsiteY21" fmla="*/ 189485 h 675919"/>
                <a:gd name="connsiteX22" fmla="*/ 44223 w 263006"/>
                <a:gd name="connsiteY22" fmla="*/ 0 h 67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3006" h="675919">
                  <a:moveTo>
                    <a:pt x="44223" y="0"/>
                  </a:moveTo>
                  <a:cubicBezTo>
                    <a:pt x="58253" y="56708"/>
                    <a:pt x="59607" y="44023"/>
                    <a:pt x="95331" y="63521"/>
                  </a:cubicBezTo>
                  <a:cubicBezTo>
                    <a:pt x="87135" y="88249"/>
                    <a:pt x="77548" y="112977"/>
                    <a:pt x="76619" y="139403"/>
                  </a:cubicBezTo>
                  <a:cubicBezTo>
                    <a:pt x="110869" y="119619"/>
                    <a:pt x="132208" y="85697"/>
                    <a:pt x="156722" y="55870"/>
                  </a:cubicBezTo>
                  <a:cubicBezTo>
                    <a:pt x="152777" y="83225"/>
                    <a:pt x="149842" y="111046"/>
                    <a:pt x="154168" y="138554"/>
                  </a:cubicBezTo>
                  <a:cubicBezTo>
                    <a:pt x="175120" y="136777"/>
                    <a:pt x="196072" y="134999"/>
                    <a:pt x="217103" y="133609"/>
                  </a:cubicBezTo>
                  <a:cubicBezTo>
                    <a:pt x="222900" y="157022"/>
                    <a:pt x="246017" y="145971"/>
                    <a:pt x="262643" y="145201"/>
                  </a:cubicBezTo>
                  <a:cubicBezTo>
                    <a:pt x="264267" y="270773"/>
                    <a:pt x="259935" y="396339"/>
                    <a:pt x="259628" y="521832"/>
                  </a:cubicBezTo>
                  <a:cubicBezTo>
                    <a:pt x="235353" y="506531"/>
                    <a:pt x="223213" y="480026"/>
                    <a:pt x="205043" y="459085"/>
                  </a:cubicBezTo>
                  <a:cubicBezTo>
                    <a:pt x="199474" y="458237"/>
                    <a:pt x="188189" y="456613"/>
                    <a:pt x="182620" y="455764"/>
                  </a:cubicBezTo>
                  <a:cubicBezTo>
                    <a:pt x="182774" y="502435"/>
                    <a:pt x="185561" y="549186"/>
                    <a:pt x="193752" y="595321"/>
                  </a:cubicBezTo>
                  <a:cubicBezTo>
                    <a:pt x="146736" y="599406"/>
                    <a:pt x="159997" y="608664"/>
                    <a:pt x="121384" y="566885"/>
                  </a:cubicBezTo>
                  <a:cubicBezTo>
                    <a:pt x="121305" y="592228"/>
                    <a:pt x="121151" y="617577"/>
                    <a:pt x="120843" y="643000"/>
                  </a:cubicBezTo>
                  <a:cubicBezTo>
                    <a:pt x="81487" y="613635"/>
                    <a:pt x="45072" y="580408"/>
                    <a:pt x="13064" y="543164"/>
                  </a:cubicBezTo>
                  <a:cubicBezTo>
                    <a:pt x="18860" y="587209"/>
                    <a:pt x="23038" y="631413"/>
                    <a:pt x="23271" y="675920"/>
                  </a:cubicBezTo>
                  <a:cubicBezTo>
                    <a:pt x="15463" y="667574"/>
                    <a:pt x="7654" y="659308"/>
                    <a:pt x="0" y="651117"/>
                  </a:cubicBezTo>
                  <a:cubicBezTo>
                    <a:pt x="5950" y="565033"/>
                    <a:pt x="6805" y="478641"/>
                    <a:pt x="12909" y="392636"/>
                  </a:cubicBezTo>
                  <a:cubicBezTo>
                    <a:pt x="33400" y="387304"/>
                    <a:pt x="60689" y="378031"/>
                    <a:pt x="58603" y="351525"/>
                  </a:cubicBezTo>
                  <a:cubicBezTo>
                    <a:pt x="63397" y="321932"/>
                    <a:pt x="38501" y="303231"/>
                    <a:pt x="18706" y="286848"/>
                  </a:cubicBezTo>
                  <a:lnTo>
                    <a:pt x="18860" y="282753"/>
                  </a:lnTo>
                  <a:cubicBezTo>
                    <a:pt x="35794" y="274561"/>
                    <a:pt x="60068" y="267378"/>
                    <a:pt x="58524" y="243806"/>
                  </a:cubicBezTo>
                  <a:cubicBezTo>
                    <a:pt x="64092" y="218383"/>
                    <a:pt x="45072" y="199989"/>
                    <a:pt x="24583" y="189485"/>
                  </a:cubicBezTo>
                  <a:cubicBezTo>
                    <a:pt x="31000" y="126267"/>
                    <a:pt x="29068" y="62051"/>
                    <a:pt x="44223" y="0"/>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268ACE12-612E-8AB8-461E-75493E46C0CF}"/>
                </a:ext>
              </a:extLst>
            </p:cNvPr>
            <p:cNvSpPr/>
            <p:nvPr/>
          </p:nvSpPr>
          <p:spPr>
            <a:xfrm>
              <a:off x="3465461" y="5353465"/>
              <a:ext cx="81726" cy="67998"/>
            </a:xfrm>
            <a:custGeom>
              <a:avLst/>
              <a:gdLst>
                <a:gd name="connsiteX0" fmla="*/ 0 w 81726"/>
                <a:gd name="connsiteY0" fmla="*/ 0 h 67998"/>
                <a:gd name="connsiteX1" fmla="*/ 81726 w 81726"/>
                <a:gd name="connsiteY1" fmla="*/ 27121 h 67998"/>
                <a:gd name="connsiteX2" fmla="*/ 55827 w 81726"/>
                <a:gd name="connsiteY2" fmla="*/ 67998 h 67998"/>
                <a:gd name="connsiteX3" fmla="*/ 0 w 81726"/>
                <a:gd name="connsiteY3" fmla="*/ 0 h 67998"/>
              </a:gdLst>
              <a:ahLst/>
              <a:cxnLst>
                <a:cxn ang="0">
                  <a:pos x="connsiteX0" y="connsiteY0"/>
                </a:cxn>
                <a:cxn ang="0">
                  <a:pos x="connsiteX1" y="connsiteY1"/>
                </a:cxn>
                <a:cxn ang="0">
                  <a:pos x="connsiteX2" y="connsiteY2"/>
                </a:cxn>
                <a:cxn ang="0">
                  <a:pos x="connsiteX3" y="connsiteY3"/>
                </a:cxn>
              </a:cxnLst>
              <a:rect l="l" t="t" r="r" b="b"/>
              <a:pathLst>
                <a:path w="81726" h="67998">
                  <a:moveTo>
                    <a:pt x="0" y="0"/>
                  </a:moveTo>
                  <a:cubicBezTo>
                    <a:pt x="25825" y="12748"/>
                    <a:pt x="51570" y="29057"/>
                    <a:pt x="81726" y="27121"/>
                  </a:cubicBezTo>
                  <a:cubicBezTo>
                    <a:pt x="73451" y="40952"/>
                    <a:pt x="64719" y="54554"/>
                    <a:pt x="55827" y="67998"/>
                  </a:cubicBezTo>
                  <a:cubicBezTo>
                    <a:pt x="36962" y="45514"/>
                    <a:pt x="17788" y="23338"/>
                    <a:pt x="0" y="0"/>
                  </a:cubicBezTo>
                  <a:close/>
                </a:path>
              </a:pathLst>
            </a:custGeom>
            <a:solidFill>
              <a:srgbClr val="44A114"/>
            </a:solidFill>
            <a:ln w="7728" cap="flat">
              <a:solidFill>
                <a:srgbClr val="44A114"/>
              </a:solid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3DC8554A-50BB-400E-C96B-0ABC966C7469}"/>
                </a:ext>
              </a:extLst>
            </p:cNvPr>
            <p:cNvSpPr/>
            <p:nvPr/>
          </p:nvSpPr>
          <p:spPr>
            <a:xfrm>
              <a:off x="3340216" y="5371609"/>
              <a:ext cx="63466" cy="435126"/>
            </a:xfrm>
            <a:custGeom>
              <a:avLst/>
              <a:gdLst>
                <a:gd name="connsiteX0" fmla="*/ 14992 w 63466"/>
                <a:gd name="connsiteY0" fmla="*/ 0 h 435126"/>
                <a:gd name="connsiteX1" fmla="*/ 17465 w 63466"/>
                <a:gd name="connsiteY1" fmla="*/ 435127 h 435126"/>
                <a:gd name="connsiteX2" fmla="*/ 9269 w 63466"/>
                <a:gd name="connsiteY2" fmla="*/ 251913 h 435126"/>
                <a:gd name="connsiteX3" fmla="*/ 14992 w 63466"/>
                <a:gd name="connsiteY3" fmla="*/ 0 h 435126"/>
              </a:gdLst>
              <a:ahLst/>
              <a:cxnLst>
                <a:cxn ang="0">
                  <a:pos x="connsiteX0" y="connsiteY0"/>
                </a:cxn>
                <a:cxn ang="0">
                  <a:pos x="connsiteX1" y="connsiteY1"/>
                </a:cxn>
                <a:cxn ang="0">
                  <a:pos x="connsiteX2" y="connsiteY2"/>
                </a:cxn>
                <a:cxn ang="0">
                  <a:pos x="connsiteX3" y="connsiteY3"/>
                </a:cxn>
              </a:cxnLst>
              <a:rect l="l" t="t" r="r" b="b"/>
              <a:pathLst>
                <a:path w="63466" h="435126">
                  <a:moveTo>
                    <a:pt x="14992" y="0"/>
                  </a:moveTo>
                  <a:cubicBezTo>
                    <a:pt x="101326" y="135599"/>
                    <a:pt x="53084" y="246713"/>
                    <a:pt x="17465" y="435127"/>
                  </a:cubicBezTo>
                  <a:cubicBezTo>
                    <a:pt x="8314" y="410796"/>
                    <a:pt x="-11767" y="319269"/>
                    <a:pt x="9269" y="251913"/>
                  </a:cubicBezTo>
                  <a:cubicBezTo>
                    <a:pt x="38783" y="157160"/>
                    <a:pt x="7348" y="55902"/>
                    <a:pt x="14992"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6B1DD21A-38AF-BF96-97B2-ACE123B01F8C}"/>
                </a:ext>
              </a:extLst>
            </p:cNvPr>
            <p:cNvSpPr/>
            <p:nvPr/>
          </p:nvSpPr>
          <p:spPr>
            <a:xfrm>
              <a:off x="3466872" y="5462542"/>
              <a:ext cx="355623" cy="563176"/>
            </a:xfrm>
            <a:custGeom>
              <a:avLst/>
              <a:gdLst>
                <a:gd name="connsiteX0" fmla="*/ 355623 w 355623"/>
                <a:gd name="connsiteY0" fmla="*/ 0 h 563176"/>
                <a:gd name="connsiteX1" fmla="*/ 183439 w 355623"/>
                <a:gd name="connsiteY1" fmla="*/ 261340 h 563176"/>
                <a:gd name="connsiteX2" fmla="*/ 173231 w 355623"/>
                <a:gd name="connsiteY2" fmla="*/ 253074 h 563176"/>
                <a:gd name="connsiteX3" fmla="*/ 175317 w 355623"/>
                <a:gd name="connsiteY3" fmla="*/ 272858 h 563176"/>
                <a:gd name="connsiteX4" fmla="*/ 1434 w 355623"/>
                <a:gd name="connsiteY4" fmla="*/ 563176 h 563176"/>
                <a:gd name="connsiteX5" fmla="*/ 355623 w 355623"/>
                <a:gd name="connsiteY5" fmla="*/ 16 h 5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623" h="563176">
                  <a:moveTo>
                    <a:pt x="355623" y="0"/>
                  </a:moveTo>
                  <a:cubicBezTo>
                    <a:pt x="229669" y="195936"/>
                    <a:pt x="230401" y="180880"/>
                    <a:pt x="183439" y="261340"/>
                  </a:cubicBezTo>
                  <a:lnTo>
                    <a:pt x="173231" y="253074"/>
                  </a:lnTo>
                  <a:cubicBezTo>
                    <a:pt x="173773" y="258019"/>
                    <a:pt x="174856" y="267913"/>
                    <a:pt x="175317" y="272858"/>
                  </a:cubicBezTo>
                  <a:cubicBezTo>
                    <a:pt x="171676" y="278163"/>
                    <a:pt x="31033" y="491756"/>
                    <a:pt x="1434" y="563176"/>
                  </a:cubicBezTo>
                  <a:cubicBezTo>
                    <a:pt x="-19948" y="416250"/>
                    <a:pt x="202427" y="80800"/>
                    <a:pt x="355623" y="16"/>
                  </a:cubicBezTo>
                  <a:close/>
                </a:path>
              </a:pathLst>
            </a:custGeom>
            <a:solidFill>
              <a:srgbClr val="DBA02B"/>
            </a:solidFill>
            <a:ln w="7728" cap="flat">
              <a:solidFill>
                <a:srgbClr val="DBA02B"/>
              </a:solid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B39B44C0-8DF3-34AF-C3DC-532CCA192E6A}"/>
                </a:ext>
              </a:extLst>
            </p:cNvPr>
            <p:cNvSpPr/>
            <p:nvPr/>
          </p:nvSpPr>
          <p:spPr>
            <a:xfrm>
              <a:off x="1044833" y="5489599"/>
              <a:ext cx="227852" cy="217603"/>
            </a:xfrm>
            <a:custGeom>
              <a:avLst/>
              <a:gdLst>
                <a:gd name="connsiteX0" fmla="*/ 0 w 227852"/>
                <a:gd name="connsiteY0" fmla="*/ 0 h 217603"/>
                <a:gd name="connsiteX1" fmla="*/ 227853 w 227852"/>
                <a:gd name="connsiteY1" fmla="*/ 95432 h 217603"/>
                <a:gd name="connsiteX2" fmla="*/ 205043 w 227852"/>
                <a:gd name="connsiteY2" fmla="*/ 217603 h 217603"/>
                <a:gd name="connsiteX3" fmla="*/ 133450 w 227852"/>
                <a:gd name="connsiteY3" fmla="*/ 120701 h 217603"/>
                <a:gd name="connsiteX4" fmla="*/ 120694 w 227852"/>
                <a:gd name="connsiteY4" fmla="*/ 193262 h 217603"/>
                <a:gd name="connsiteX5" fmla="*/ 46702 w 227852"/>
                <a:gd name="connsiteY5" fmla="*/ 132060 h 217603"/>
                <a:gd name="connsiteX6" fmla="*/ 0 w 227852"/>
                <a:gd name="connsiteY6" fmla="*/ 0 h 2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52" h="217603">
                  <a:moveTo>
                    <a:pt x="0" y="0"/>
                  </a:moveTo>
                  <a:cubicBezTo>
                    <a:pt x="73530" y="37556"/>
                    <a:pt x="152082" y="63208"/>
                    <a:pt x="227853" y="95432"/>
                  </a:cubicBezTo>
                  <a:cubicBezTo>
                    <a:pt x="218340" y="135769"/>
                    <a:pt x="210999" y="176572"/>
                    <a:pt x="205043" y="217603"/>
                  </a:cubicBezTo>
                  <a:cubicBezTo>
                    <a:pt x="140075" y="179946"/>
                    <a:pt x="151498" y="162401"/>
                    <a:pt x="133450" y="120701"/>
                  </a:cubicBezTo>
                  <a:cubicBezTo>
                    <a:pt x="127808" y="144193"/>
                    <a:pt x="142729" y="176954"/>
                    <a:pt x="120694" y="193262"/>
                  </a:cubicBezTo>
                  <a:cubicBezTo>
                    <a:pt x="102174" y="156672"/>
                    <a:pt x="60190" y="87761"/>
                    <a:pt x="46702" y="132060"/>
                  </a:cubicBezTo>
                  <a:cubicBezTo>
                    <a:pt x="897" y="117619"/>
                    <a:pt x="133" y="63308"/>
                    <a:pt x="0" y="0"/>
                  </a:cubicBezTo>
                  <a:close/>
                </a:path>
              </a:pathLst>
            </a:custGeom>
            <a:solidFill>
              <a:srgbClr val="8FDA1F"/>
            </a:solidFill>
            <a:ln w="7728" cap="flat">
              <a:solidFill>
                <a:srgbClr val="8FDA1F"/>
              </a:solid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2E8CEAC5-76D9-D979-2E48-B13A817B3A34}"/>
                </a:ext>
              </a:extLst>
            </p:cNvPr>
            <p:cNvSpPr/>
            <p:nvPr/>
          </p:nvSpPr>
          <p:spPr>
            <a:xfrm>
              <a:off x="2426222" y="5496708"/>
              <a:ext cx="138385" cy="915072"/>
            </a:xfrm>
            <a:custGeom>
              <a:avLst/>
              <a:gdLst>
                <a:gd name="connsiteX0" fmla="*/ 130196 w 138385"/>
                <a:gd name="connsiteY0" fmla="*/ 0 h 915072"/>
                <a:gd name="connsiteX1" fmla="*/ 131741 w 138385"/>
                <a:gd name="connsiteY1" fmla="*/ 233519 h 915072"/>
                <a:gd name="connsiteX2" fmla="*/ 90379 w 138385"/>
                <a:gd name="connsiteY2" fmla="*/ 410245 h 915072"/>
                <a:gd name="connsiteX3" fmla="*/ 114425 w 138385"/>
                <a:gd name="connsiteY3" fmla="*/ 593926 h 915072"/>
                <a:gd name="connsiteX4" fmla="*/ 26361 w 138385"/>
                <a:gd name="connsiteY4" fmla="*/ 915072 h 915072"/>
                <a:gd name="connsiteX5" fmla="*/ 2007 w 138385"/>
                <a:gd name="connsiteY5" fmla="*/ 696467 h 915072"/>
                <a:gd name="connsiteX6" fmla="*/ 58290 w 138385"/>
                <a:gd name="connsiteY6" fmla="*/ 374699 h 915072"/>
                <a:gd name="connsiteX7" fmla="*/ 130196 w 138385"/>
                <a:gd name="connsiteY7" fmla="*/ 0 h 91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5" h="915072">
                  <a:moveTo>
                    <a:pt x="130196" y="0"/>
                  </a:moveTo>
                  <a:cubicBezTo>
                    <a:pt x="132670" y="77739"/>
                    <a:pt x="146354" y="156093"/>
                    <a:pt x="131741" y="233519"/>
                  </a:cubicBezTo>
                  <a:cubicBezTo>
                    <a:pt x="125015" y="294026"/>
                    <a:pt x="101898" y="350745"/>
                    <a:pt x="90379" y="410245"/>
                  </a:cubicBezTo>
                  <a:cubicBezTo>
                    <a:pt x="76848" y="473378"/>
                    <a:pt x="129193" y="530639"/>
                    <a:pt x="114425" y="593926"/>
                  </a:cubicBezTo>
                  <a:cubicBezTo>
                    <a:pt x="113024" y="599236"/>
                    <a:pt x="31266" y="905618"/>
                    <a:pt x="26361" y="915072"/>
                  </a:cubicBezTo>
                  <a:cubicBezTo>
                    <a:pt x="12522" y="843053"/>
                    <a:pt x="11359" y="769182"/>
                    <a:pt x="2007" y="696467"/>
                  </a:cubicBezTo>
                  <a:cubicBezTo>
                    <a:pt x="-12246" y="607343"/>
                    <a:pt x="53953" y="388222"/>
                    <a:pt x="58290" y="374699"/>
                  </a:cubicBezTo>
                  <a:cubicBezTo>
                    <a:pt x="67266" y="347668"/>
                    <a:pt x="117631" y="49748"/>
                    <a:pt x="130196" y="0"/>
                  </a:cubicBezTo>
                  <a:close/>
                </a:path>
              </a:pathLst>
            </a:custGeom>
            <a:solidFill>
              <a:srgbClr val="A7620E"/>
            </a:solidFill>
            <a:ln w="7728" cap="flat">
              <a:solidFill>
                <a:srgbClr val="A7620E"/>
              </a:solid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FE2031D1-2020-3144-1919-E62C8EE8C5A1}"/>
                </a:ext>
              </a:extLst>
            </p:cNvPr>
            <p:cNvSpPr/>
            <p:nvPr/>
          </p:nvSpPr>
          <p:spPr>
            <a:xfrm>
              <a:off x="2883196" y="5505674"/>
              <a:ext cx="40645" cy="93267"/>
            </a:xfrm>
            <a:custGeom>
              <a:avLst/>
              <a:gdLst>
                <a:gd name="connsiteX0" fmla="*/ 0 w 40645"/>
                <a:gd name="connsiteY0" fmla="*/ 93267 h 93267"/>
                <a:gd name="connsiteX1" fmla="*/ 5722 w 40645"/>
                <a:gd name="connsiteY1" fmla="*/ 0 h 93267"/>
                <a:gd name="connsiteX2" fmla="*/ 39663 w 40645"/>
                <a:gd name="connsiteY2" fmla="*/ 54321 h 93267"/>
                <a:gd name="connsiteX3" fmla="*/ 0 w 40645"/>
                <a:gd name="connsiteY3" fmla="*/ 93267 h 93267"/>
              </a:gdLst>
              <a:ahLst/>
              <a:cxnLst>
                <a:cxn ang="0">
                  <a:pos x="connsiteX0" y="connsiteY0"/>
                </a:cxn>
                <a:cxn ang="0">
                  <a:pos x="connsiteX1" y="connsiteY1"/>
                </a:cxn>
                <a:cxn ang="0">
                  <a:pos x="connsiteX2" y="connsiteY2"/>
                </a:cxn>
                <a:cxn ang="0">
                  <a:pos x="connsiteX3" y="connsiteY3"/>
                </a:cxn>
              </a:cxnLst>
              <a:rect l="l" t="t" r="r" b="b"/>
              <a:pathLst>
                <a:path w="40645" h="93267">
                  <a:moveTo>
                    <a:pt x="0" y="93267"/>
                  </a:moveTo>
                  <a:cubicBezTo>
                    <a:pt x="1545" y="62125"/>
                    <a:pt x="3323" y="31063"/>
                    <a:pt x="5722" y="0"/>
                  </a:cubicBezTo>
                  <a:cubicBezTo>
                    <a:pt x="26212" y="10510"/>
                    <a:pt x="45232" y="28898"/>
                    <a:pt x="39663" y="54321"/>
                  </a:cubicBezTo>
                  <a:cubicBezTo>
                    <a:pt x="41208" y="77887"/>
                    <a:pt x="16928" y="85076"/>
                    <a:pt x="0" y="93267"/>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682BAB55-04AE-A10C-2118-7692C1720926}"/>
                </a:ext>
              </a:extLst>
            </p:cNvPr>
            <p:cNvSpPr/>
            <p:nvPr/>
          </p:nvSpPr>
          <p:spPr>
            <a:xfrm>
              <a:off x="1668131" y="5522705"/>
              <a:ext cx="38346" cy="20925"/>
            </a:xfrm>
            <a:custGeom>
              <a:avLst/>
              <a:gdLst>
                <a:gd name="connsiteX0" fmla="*/ 0 w 38346"/>
                <a:gd name="connsiteY0" fmla="*/ 2228 h 20925"/>
                <a:gd name="connsiteX1" fmla="*/ 38347 w 38346"/>
                <a:gd name="connsiteY1" fmla="*/ 16679 h 20925"/>
                <a:gd name="connsiteX2" fmla="*/ 0 w 38346"/>
                <a:gd name="connsiteY2" fmla="*/ 2228 h 20925"/>
              </a:gdLst>
              <a:ahLst/>
              <a:cxnLst>
                <a:cxn ang="0">
                  <a:pos x="connsiteX0" y="connsiteY0"/>
                </a:cxn>
                <a:cxn ang="0">
                  <a:pos x="connsiteX1" y="connsiteY1"/>
                </a:cxn>
                <a:cxn ang="0">
                  <a:pos x="connsiteX2" y="connsiteY2"/>
                </a:cxn>
              </a:cxnLst>
              <a:rect l="l" t="t" r="r" b="b"/>
              <a:pathLst>
                <a:path w="38346" h="20925">
                  <a:moveTo>
                    <a:pt x="0" y="2228"/>
                  </a:moveTo>
                  <a:cubicBezTo>
                    <a:pt x="12836" y="-4728"/>
                    <a:pt x="30385" y="5862"/>
                    <a:pt x="38347" y="16679"/>
                  </a:cubicBezTo>
                  <a:cubicBezTo>
                    <a:pt x="34260" y="25805"/>
                    <a:pt x="17650" y="19873"/>
                    <a:pt x="0" y="2228"/>
                  </a:cubicBezTo>
                  <a:close/>
                </a:path>
              </a:pathLst>
            </a:custGeom>
            <a:solidFill>
              <a:srgbClr val="986C40"/>
            </a:solidFill>
            <a:ln w="7728" cap="flat">
              <a:solidFill>
                <a:srgbClr val="986C40"/>
              </a:solid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8B083300-0CB8-C13E-6580-428195AAFA2D}"/>
                </a:ext>
              </a:extLst>
            </p:cNvPr>
            <p:cNvSpPr/>
            <p:nvPr/>
          </p:nvSpPr>
          <p:spPr>
            <a:xfrm>
              <a:off x="2620649" y="5519436"/>
              <a:ext cx="82097" cy="555042"/>
            </a:xfrm>
            <a:custGeom>
              <a:avLst/>
              <a:gdLst>
                <a:gd name="connsiteX0" fmla="*/ 11200 w 82097"/>
                <a:gd name="connsiteY0" fmla="*/ 269065 h 555042"/>
                <a:gd name="connsiteX1" fmla="*/ 82097 w 82097"/>
                <a:gd name="connsiteY1" fmla="*/ 0 h 555042"/>
                <a:gd name="connsiteX2" fmla="*/ 22024 w 82097"/>
                <a:gd name="connsiteY2" fmla="*/ 555043 h 555042"/>
                <a:gd name="connsiteX3" fmla="*/ 12203 w 82097"/>
                <a:gd name="connsiteY3" fmla="*/ 554809 h 555042"/>
                <a:gd name="connsiteX4" fmla="*/ 11200 w 82097"/>
                <a:gd name="connsiteY4" fmla="*/ 269054 h 55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97" h="555042">
                  <a:moveTo>
                    <a:pt x="11200" y="269065"/>
                  </a:moveTo>
                  <a:cubicBezTo>
                    <a:pt x="42975" y="181670"/>
                    <a:pt x="58826" y="89713"/>
                    <a:pt x="82097" y="0"/>
                  </a:cubicBezTo>
                  <a:cubicBezTo>
                    <a:pt x="77516" y="77033"/>
                    <a:pt x="25825" y="453069"/>
                    <a:pt x="22024" y="555043"/>
                  </a:cubicBezTo>
                  <a:lnTo>
                    <a:pt x="12203" y="554809"/>
                  </a:lnTo>
                  <a:cubicBezTo>
                    <a:pt x="11784" y="548560"/>
                    <a:pt x="-14370" y="326187"/>
                    <a:pt x="11200" y="269054"/>
                  </a:cubicBezTo>
                  <a:close/>
                </a:path>
              </a:pathLst>
            </a:custGeom>
            <a:solidFill>
              <a:srgbClr val="DCA02B"/>
            </a:solidFill>
            <a:ln w="7728" cap="flat">
              <a:solidFill>
                <a:srgbClr val="DCA02B"/>
              </a:solid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D34C2717-6D0B-6AC7-7DD6-836077F1EFE0}"/>
                </a:ext>
              </a:extLst>
            </p:cNvPr>
            <p:cNvSpPr/>
            <p:nvPr/>
          </p:nvSpPr>
          <p:spPr>
            <a:xfrm>
              <a:off x="1453146" y="5528798"/>
              <a:ext cx="85590" cy="24783"/>
            </a:xfrm>
            <a:custGeom>
              <a:avLst/>
              <a:gdLst>
                <a:gd name="connsiteX0" fmla="*/ 0 w 85590"/>
                <a:gd name="connsiteY0" fmla="*/ 1759 h 24783"/>
                <a:gd name="connsiteX1" fmla="*/ 85591 w 85590"/>
                <a:gd name="connsiteY1" fmla="*/ 24783 h 24783"/>
                <a:gd name="connsiteX2" fmla="*/ 0 w 85590"/>
                <a:gd name="connsiteY2" fmla="*/ 1759 h 24783"/>
              </a:gdLst>
              <a:ahLst/>
              <a:cxnLst>
                <a:cxn ang="0">
                  <a:pos x="connsiteX0" y="connsiteY0"/>
                </a:cxn>
                <a:cxn ang="0">
                  <a:pos x="connsiteX1" y="connsiteY1"/>
                </a:cxn>
                <a:cxn ang="0">
                  <a:pos x="connsiteX2" y="connsiteY2"/>
                </a:cxn>
              </a:cxnLst>
              <a:rect l="l" t="t" r="r" b="b"/>
              <a:pathLst>
                <a:path w="85590" h="24783">
                  <a:moveTo>
                    <a:pt x="0" y="1759"/>
                  </a:moveTo>
                  <a:cubicBezTo>
                    <a:pt x="31234" y="-4810"/>
                    <a:pt x="60154" y="7939"/>
                    <a:pt x="85591" y="24783"/>
                  </a:cubicBezTo>
                  <a:cubicBezTo>
                    <a:pt x="56751" y="18221"/>
                    <a:pt x="27523" y="12655"/>
                    <a:pt x="0" y="1759"/>
                  </a:cubicBezTo>
                  <a:close/>
                </a:path>
              </a:pathLst>
            </a:custGeom>
            <a:solidFill>
              <a:srgbClr val="896924"/>
            </a:solidFill>
            <a:ln w="7728" cap="flat">
              <a:solidFill>
                <a:srgbClr val="896924"/>
              </a:solid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0963CE32-4647-B697-673F-FA6C96E0602D}"/>
                </a:ext>
              </a:extLst>
            </p:cNvPr>
            <p:cNvSpPr/>
            <p:nvPr/>
          </p:nvSpPr>
          <p:spPr>
            <a:xfrm>
              <a:off x="1563930" y="5560378"/>
              <a:ext cx="42986" cy="15146"/>
            </a:xfrm>
            <a:custGeom>
              <a:avLst/>
              <a:gdLst>
                <a:gd name="connsiteX0" fmla="*/ 0 w 42986"/>
                <a:gd name="connsiteY0" fmla="*/ 4557 h 15146"/>
                <a:gd name="connsiteX1" fmla="*/ 38501 w 42986"/>
                <a:gd name="connsiteY1" fmla="*/ 6955 h 15146"/>
                <a:gd name="connsiteX2" fmla="*/ 42987 w 42986"/>
                <a:gd name="connsiteY2" fmla="*/ 15146 h 15146"/>
                <a:gd name="connsiteX3" fmla="*/ 0 w 42986"/>
                <a:gd name="connsiteY3" fmla="*/ 4557 h 15146"/>
              </a:gdLst>
              <a:ahLst/>
              <a:cxnLst>
                <a:cxn ang="0">
                  <a:pos x="connsiteX0" y="connsiteY0"/>
                </a:cxn>
                <a:cxn ang="0">
                  <a:pos x="connsiteX1" y="connsiteY1"/>
                </a:cxn>
                <a:cxn ang="0">
                  <a:pos x="connsiteX2" y="connsiteY2"/>
                </a:cxn>
                <a:cxn ang="0">
                  <a:pos x="connsiteX3" y="connsiteY3"/>
                </a:cxn>
              </a:cxnLst>
              <a:rect l="l" t="t" r="r" b="b"/>
              <a:pathLst>
                <a:path w="42986" h="15146">
                  <a:moveTo>
                    <a:pt x="0" y="4557"/>
                  </a:moveTo>
                  <a:cubicBezTo>
                    <a:pt x="11827" y="-2632"/>
                    <a:pt x="27216" y="-929"/>
                    <a:pt x="38501" y="6955"/>
                  </a:cubicBezTo>
                  <a:cubicBezTo>
                    <a:pt x="39664" y="9040"/>
                    <a:pt x="41824" y="13061"/>
                    <a:pt x="42987" y="15146"/>
                  </a:cubicBezTo>
                  <a:cubicBezTo>
                    <a:pt x="28219" y="13443"/>
                    <a:pt x="13143" y="11666"/>
                    <a:pt x="0" y="4557"/>
                  </a:cubicBezTo>
                  <a:close/>
                </a:path>
              </a:pathLst>
            </a:custGeom>
            <a:solidFill>
              <a:srgbClr val="BFBFBF"/>
            </a:solidFill>
            <a:ln w="7728" cap="flat">
              <a:solidFill>
                <a:srgbClr val="BFBFBF"/>
              </a:solidFill>
              <a:prstDash val="solid"/>
              <a:miter/>
            </a:ln>
          </p:spPr>
          <p:txBody>
            <a:bodyPr rtlCol="0" anchor="ctr"/>
            <a:lstStyle/>
            <a:p>
              <a:endParaRPr lang="en-ID"/>
            </a:p>
          </p:txBody>
        </p:sp>
        <p:sp>
          <p:nvSpPr>
            <p:cNvPr id="192" name="Freeform: Shape 191">
              <a:extLst>
                <a:ext uri="{FF2B5EF4-FFF2-40B4-BE49-F238E27FC236}">
                  <a16:creationId xmlns:a16="http://schemas.microsoft.com/office/drawing/2014/main" id="{B0F22731-3457-59F2-20AB-F91244F666A6}"/>
                </a:ext>
              </a:extLst>
            </p:cNvPr>
            <p:cNvSpPr/>
            <p:nvPr/>
          </p:nvSpPr>
          <p:spPr>
            <a:xfrm>
              <a:off x="1611810" y="5576925"/>
              <a:ext cx="214396" cy="110732"/>
            </a:xfrm>
            <a:custGeom>
              <a:avLst/>
              <a:gdLst>
                <a:gd name="connsiteX0" fmla="*/ 0 w 214396"/>
                <a:gd name="connsiteY0" fmla="*/ 0 h 110732"/>
                <a:gd name="connsiteX1" fmla="*/ 214396 w 214396"/>
                <a:gd name="connsiteY1" fmla="*/ 110733 h 110732"/>
                <a:gd name="connsiteX2" fmla="*/ 0 w 214396"/>
                <a:gd name="connsiteY2" fmla="*/ 0 h 110732"/>
              </a:gdLst>
              <a:ahLst/>
              <a:cxnLst>
                <a:cxn ang="0">
                  <a:pos x="connsiteX0" y="connsiteY0"/>
                </a:cxn>
                <a:cxn ang="0">
                  <a:pos x="connsiteX1" y="connsiteY1"/>
                </a:cxn>
                <a:cxn ang="0">
                  <a:pos x="connsiteX2" y="connsiteY2"/>
                </a:cxn>
              </a:cxnLst>
              <a:rect l="l" t="t" r="r" b="b"/>
              <a:pathLst>
                <a:path w="214396" h="110732">
                  <a:moveTo>
                    <a:pt x="0" y="0"/>
                  </a:moveTo>
                  <a:cubicBezTo>
                    <a:pt x="53725" y="12351"/>
                    <a:pt x="172312" y="62916"/>
                    <a:pt x="214396" y="110733"/>
                  </a:cubicBezTo>
                  <a:cubicBezTo>
                    <a:pt x="152003" y="58417"/>
                    <a:pt x="75149" y="28744"/>
                    <a:pt x="0" y="0"/>
                  </a:cubicBezTo>
                  <a:close/>
                </a:path>
              </a:pathLst>
            </a:custGeom>
            <a:solidFill>
              <a:srgbClr val="BFBFBF"/>
            </a:solidFill>
            <a:ln w="7728" cap="flat">
              <a:solidFill>
                <a:srgbClr val="BFBFBF"/>
              </a:solid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11E370B6-BF4E-99BA-0695-50FB8EE5F42B}"/>
                </a:ext>
              </a:extLst>
            </p:cNvPr>
            <p:cNvSpPr/>
            <p:nvPr/>
          </p:nvSpPr>
          <p:spPr>
            <a:xfrm>
              <a:off x="2009294" y="5573901"/>
              <a:ext cx="308855" cy="1256619"/>
            </a:xfrm>
            <a:custGeom>
              <a:avLst/>
              <a:gdLst>
                <a:gd name="connsiteX0" fmla="*/ 0 w 308855"/>
                <a:gd name="connsiteY0" fmla="*/ 0 h 1256619"/>
                <a:gd name="connsiteX1" fmla="*/ 308490 w 308855"/>
                <a:gd name="connsiteY1" fmla="*/ 650114 h 1256619"/>
                <a:gd name="connsiteX2" fmla="*/ 263105 w 308855"/>
                <a:gd name="connsiteY2" fmla="*/ 1256619 h 1256619"/>
                <a:gd name="connsiteX3" fmla="*/ 256300 w 308855"/>
                <a:gd name="connsiteY3" fmla="*/ 1238225 h 1256619"/>
                <a:gd name="connsiteX4" fmla="*/ 0 w 308855"/>
                <a:gd name="connsiteY4" fmla="*/ 16 h 1256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55" h="1256619">
                  <a:moveTo>
                    <a:pt x="0" y="0"/>
                  </a:moveTo>
                  <a:cubicBezTo>
                    <a:pt x="115917" y="45647"/>
                    <a:pt x="318603" y="383198"/>
                    <a:pt x="308490" y="650114"/>
                  </a:cubicBezTo>
                  <a:cubicBezTo>
                    <a:pt x="309658" y="670131"/>
                    <a:pt x="272840" y="1218420"/>
                    <a:pt x="263105" y="1256619"/>
                  </a:cubicBezTo>
                  <a:cubicBezTo>
                    <a:pt x="261406" y="1251982"/>
                    <a:pt x="258004" y="1242862"/>
                    <a:pt x="256300" y="1238225"/>
                  </a:cubicBezTo>
                  <a:cubicBezTo>
                    <a:pt x="216695" y="309847"/>
                    <a:pt x="198020" y="240082"/>
                    <a:pt x="0" y="16"/>
                  </a:cubicBezTo>
                  <a:close/>
                </a:path>
              </a:pathLst>
            </a:custGeom>
            <a:solidFill>
              <a:srgbClr val="A7620E"/>
            </a:solidFill>
            <a:ln w="7728" cap="flat">
              <a:solidFill>
                <a:srgbClr val="A7620E"/>
              </a:solidFill>
              <a:prstDash val="solid"/>
              <a:miter/>
            </a:ln>
          </p:spPr>
          <p:txBody>
            <a:bodyPr rtlCol="0" anchor="ctr"/>
            <a:lstStyle/>
            <a:p>
              <a:endParaRPr lang="en-ID"/>
            </a:p>
          </p:txBody>
        </p:sp>
        <p:sp>
          <p:nvSpPr>
            <p:cNvPr id="194" name="Freeform: Shape 193">
              <a:extLst>
                <a:ext uri="{FF2B5EF4-FFF2-40B4-BE49-F238E27FC236}">
                  <a16:creationId xmlns:a16="http://schemas.microsoft.com/office/drawing/2014/main" id="{0C1A13DE-9E3E-7A30-351D-4F1BBA7FB998}"/>
                </a:ext>
              </a:extLst>
            </p:cNvPr>
            <p:cNvSpPr/>
            <p:nvPr/>
          </p:nvSpPr>
          <p:spPr>
            <a:xfrm>
              <a:off x="1284874" y="5590135"/>
              <a:ext cx="86519" cy="62427"/>
            </a:xfrm>
            <a:custGeom>
              <a:avLst/>
              <a:gdLst>
                <a:gd name="connsiteX0" fmla="*/ 0 w 86519"/>
                <a:gd name="connsiteY0" fmla="*/ 0 h 62427"/>
                <a:gd name="connsiteX1" fmla="*/ 86519 w 86519"/>
                <a:gd name="connsiteY1" fmla="*/ 38326 h 62427"/>
                <a:gd name="connsiteX2" fmla="*/ 84895 w 86519"/>
                <a:gd name="connsiteY2" fmla="*/ 61430 h 62427"/>
                <a:gd name="connsiteX3" fmla="*/ 0 w 86519"/>
                <a:gd name="connsiteY3" fmla="*/ 0 h 62427"/>
              </a:gdLst>
              <a:ahLst/>
              <a:cxnLst>
                <a:cxn ang="0">
                  <a:pos x="connsiteX0" y="connsiteY0"/>
                </a:cxn>
                <a:cxn ang="0">
                  <a:pos x="connsiteX1" y="connsiteY1"/>
                </a:cxn>
                <a:cxn ang="0">
                  <a:pos x="connsiteX2" y="connsiteY2"/>
                </a:cxn>
                <a:cxn ang="0">
                  <a:pos x="connsiteX3" y="connsiteY3"/>
                </a:cxn>
              </a:cxnLst>
              <a:rect l="l" t="t" r="r" b="b"/>
              <a:pathLst>
                <a:path w="86519" h="62427">
                  <a:moveTo>
                    <a:pt x="0" y="0"/>
                  </a:moveTo>
                  <a:cubicBezTo>
                    <a:pt x="29148" y="11979"/>
                    <a:pt x="57908" y="25036"/>
                    <a:pt x="86519" y="38326"/>
                  </a:cubicBezTo>
                  <a:cubicBezTo>
                    <a:pt x="86132" y="44119"/>
                    <a:pt x="85357" y="55711"/>
                    <a:pt x="84895" y="61430"/>
                  </a:cubicBezTo>
                  <a:cubicBezTo>
                    <a:pt x="44531" y="68157"/>
                    <a:pt x="6418" y="40103"/>
                    <a:pt x="0" y="0"/>
                  </a:cubicBezTo>
                  <a:close/>
                </a:path>
              </a:pathLst>
            </a:custGeom>
            <a:solidFill>
              <a:srgbClr val="8FDB1F"/>
            </a:solidFill>
            <a:ln w="7728" cap="flat">
              <a:solidFill>
                <a:srgbClr val="8FDB1F"/>
              </a:solidFill>
              <a:prstDash val="solid"/>
              <a:miter/>
            </a:ln>
          </p:spPr>
          <p:txBody>
            <a:bodyPr rtlCol="0" anchor="ctr"/>
            <a:lstStyle/>
            <a:p>
              <a:endParaRPr lang="en-ID"/>
            </a:p>
          </p:txBody>
        </p:sp>
        <p:sp>
          <p:nvSpPr>
            <p:cNvPr id="195" name="Freeform: Shape 194">
              <a:extLst>
                <a:ext uri="{FF2B5EF4-FFF2-40B4-BE49-F238E27FC236}">
                  <a16:creationId xmlns:a16="http://schemas.microsoft.com/office/drawing/2014/main" id="{06B0E36E-2977-7756-B922-3874976FDC62}"/>
                </a:ext>
              </a:extLst>
            </p:cNvPr>
            <p:cNvSpPr/>
            <p:nvPr/>
          </p:nvSpPr>
          <p:spPr>
            <a:xfrm>
              <a:off x="3316887" y="5594165"/>
              <a:ext cx="353414" cy="683540"/>
            </a:xfrm>
            <a:custGeom>
              <a:avLst/>
              <a:gdLst>
                <a:gd name="connsiteX0" fmla="*/ 317695 w 353414"/>
                <a:gd name="connsiteY0" fmla="*/ 21383 h 683540"/>
                <a:gd name="connsiteX1" fmla="*/ 353415 w 353414"/>
                <a:gd name="connsiteY1" fmla="*/ 135 h 683540"/>
                <a:gd name="connsiteX2" fmla="*/ 151153 w 353414"/>
                <a:gd name="connsiteY2" fmla="*/ 431627 h 683540"/>
                <a:gd name="connsiteX3" fmla="*/ 111410 w 353414"/>
                <a:gd name="connsiteY3" fmla="*/ 534556 h 683540"/>
                <a:gd name="connsiteX4" fmla="*/ 144040 w 353414"/>
                <a:gd name="connsiteY4" fmla="*/ 384569 h 683540"/>
                <a:gd name="connsiteX5" fmla="*/ 23351 w 353414"/>
                <a:gd name="connsiteY5" fmla="*/ 653714 h 683540"/>
                <a:gd name="connsiteX6" fmla="*/ 0 w 353414"/>
                <a:gd name="connsiteY6" fmla="*/ 683540 h 683540"/>
                <a:gd name="connsiteX7" fmla="*/ 317695 w 353414"/>
                <a:gd name="connsiteY7" fmla="*/ 21383 h 68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414" h="683540">
                  <a:moveTo>
                    <a:pt x="317695" y="21383"/>
                  </a:moveTo>
                  <a:cubicBezTo>
                    <a:pt x="327749" y="11881"/>
                    <a:pt x="337644" y="-1488"/>
                    <a:pt x="353415" y="135"/>
                  </a:cubicBezTo>
                  <a:cubicBezTo>
                    <a:pt x="275770" y="98708"/>
                    <a:pt x="132978" y="306724"/>
                    <a:pt x="151153" y="431627"/>
                  </a:cubicBezTo>
                  <a:cubicBezTo>
                    <a:pt x="141025" y="466866"/>
                    <a:pt x="124092" y="500093"/>
                    <a:pt x="111410" y="534556"/>
                  </a:cubicBezTo>
                  <a:cubicBezTo>
                    <a:pt x="108549" y="481779"/>
                    <a:pt x="146514" y="437193"/>
                    <a:pt x="144040" y="384569"/>
                  </a:cubicBezTo>
                  <a:cubicBezTo>
                    <a:pt x="106118" y="423177"/>
                    <a:pt x="36707" y="610120"/>
                    <a:pt x="23351" y="653714"/>
                  </a:cubicBezTo>
                  <a:cubicBezTo>
                    <a:pt x="15851" y="663836"/>
                    <a:pt x="7809" y="673651"/>
                    <a:pt x="0" y="683540"/>
                  </a:cubicBezTo>
                  <a:cubicBezTo>
                    <a:pt x="39218" y="155486"/>
                    <a:pt x="195493" y="153146"/>
                    <a:pt x="317695" y="21383"/>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196" name="Freeform: Shape 195">
              <a:extLst>
                <a:ext uri="{FF2B5EF4-FFF2-40B4-BE49-F238E27FC236}">
                  <a16:creationId xmlns:a16="http://schemas.microsoft.com/office/drawing/2014/main" id="{B8052245-EA85-54AF-3915-33896D41B2C9}"/>
                </a:ext>
              </a:extLst>
            </p:cNvPr>
            <p:cNvSpPr/>
            <p:nvPr/>
          </p:nvSpPr>
          <p:spPr>
            <a:xfrm>
              <a:off x="2877240" y="5602815"/>
              <a:ext cx="46293" cy="105788"/>
            </a:xfrm>
            <a:custGeom>
              <a:avLst/>
              <a:gdLst>
                <a:gd name="connsiteX0" fmla="*/ 5797 w 46293"/>
                <a:gd name="connsiteY0" fmla="*/ 0 h 105788"/>
                <a:gd name="connsiteX1" fmla="*/ 45694 w 46293"/>
                <a:gd name="connsiteY1" fmla="*/ 64677 h 105788"/>
                <a:gd name="connsiteX2" fmla="*/ 0 w 46293"/>
                <a:gd name="connsiteY2" fmla="*/ 105788 h 105788"/>
                <a:gd name="connsiteX3" fmla="*/ 5797 w 46293"/>
                <a:gd name="connsiteY3" fmla="*/ 0 h 105788"/>
              </a:gdLst>
              <a:ahLst/>
              <a:cxnLst>
                <a:cxn ang="0">
                  <a:pos x="connsiteX0" y="connsiteY0"/>
                </a:cxn>
                <a:cxn ang="0">
                  <a:pos x="connsiteX1" y="connsiteY1"/>
                </a:cxn>
                <a:cxn ang="0">
                  <a:pos x="connsiteX2" y="connsiteY2"/>
                </a:cxn>
                <a:cxn ang="0">
                  <a:pos x="connsiteX3" y="connsiteY3"/>
                </a:cxn>
              </a:cxnLst>
              <a:rect l="l" t="t" r="r" b="b"/>
              <a:pathLst>
                <a:path w="46293" h="105788">
                  <a:moveTo>
                    <a:pt x="5797" y="0"/>
                  </a:moveTo>
                  <a:cubicBezTo>
                    <a:pt x="25591" y="16383"/>
                    <a:pt x="50487" y="35084"/>
                    <a:pt x="45694" y="64677"/>
                  </a:cubicBezTo>
                  <a:cubicBezTo>
                    <a:pt x="47780" y="91182"/>
                    <a:pt x="20490" y="100456"/>
                    <a:pt x="0" y="105788"/>
                  </a:cubicBezTo>
                  <a:cubicBezTo>
                    <a:pt x="929" y="70396"/>
                    <a:pt x="2781" y="35158"/>
                    <a:pt x="5797" y="0"/>
                  </a:cubicBezTo>
                  <a:close/>
                </a:path>
              </a:pathLst>
            </a:custGeom>
            <a:solidFill>
              <a:srgbClr val="1A510E"/>
            </a:solidFill>
            <a:ln w="7728" cap="flat">
              <a:solidFill>
                <a:srgbClr val="1A510E"/>
              </a:solidFill>
              <a:prstDash val="solid"/>
              <a:miter/>
            </a:ln>
          </p:spPr>
          <p:txBody>
            <a:bodyPr rtlCol="0" anchor="ctr"/>
            <a:lstStyle/>
            <a:p>
              <a:endParaRPr lang="en-ID"/>
            </a:p>
          </p:txBody>
        </p:sp>
        <p:sp>
          <p:nvSpPr>
            <p:cNvPr id="197" name="Freeform: Shape 196">
              <a:extLst>
                <a:ext uri="{FF2B5EF4-FFF2-40B4-BE49-F238E27FC236}">
                  <a16:creationId xmlns:a16="http://schemas.microsoft.com/office/drawing/2014/main" id="{0FC6DFF9-13FC-E619-C779-8CE6879A7951}"/>
                </a:ext>
              </a:extLst>
            </p:cNvPr>
            <p:cNvSpPr/>
            <p:nvPr/>
          </p:nvSpPr>
          <p:spPr>
            <a:xfrm>
              <a:off x="3103924" y="5613956"/>
              <a:ext cx="235333" cy="676683"/>
            </a:xfrm>
            <a:custGeom>
              <a:avLst/>
              <a:gdLst>
                <a:gd name="connsiteX0" fmla="*/ 213701 w 235333"/>
                <a:gd name="connsiteY0" fmla="*/ 0 h 676683"/>
                <a:gd name="connsiteX1" fmla="*/ 231330 w 235333"/>
                <a:gd name="connsiteY1" fmla="*/ 169463 h 676683"/>
                <a:gd name="connsiteX2" fmla="*/ 0 w 235333"/>
                <a:gd name="connsiteY2" fmla="*/ 676683 h 676683"/>
                <a:gd name="connsiteX3" fmla="*/ 139247 w 235333"/>
                <a:gd name="connsiteY3" fmla="*/ 390387 h 676683"/>
                <a:gd name="connsiteX4" fmla="*/ 213701 w 235333"/>
                <a:gd name="connsiteY4" fmla="*/ 0 h 676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333" h="676683">
                  <a:moveTo>
                    <a:pt x="213701" y="0"/>
                  </a:moveTo>
                  <a:cubicBezTo>
                    <a:pt x="222359" y="56098"/>
                    <a:pt x="224832" y="113051"/>
                    <a:pt x="231330" y="169463"/>
                  </a:cubicBezTo>
                  <a:cubicBezTo>
                    <a:pt x="256305" y="363574"/>
                    <a:pt x="162672" y="568115"/>
                    <a:pt x="0" y="676683"/>
                  </a:cubicBezTo>
                  <a:cubicBezTo>
                    <a:pt x="16260" y="638427"/>
                    <a:pt x="89593" y="550188"/>
                    <a:pt x="139247" y="390387"/>
                  </a:cubicBezTo>
                  <a:cubicBezTo>
                    <a:pt x="192027" y="242994"/>
                    <a:pt x="209598" y="16579"/>
                    <a:pt x="213701" y="0"/>
                  </a:cubicBezTo>
                  <a:close/>
                </a:path>
              </a:pathLst>
            </a:custGeom>
            <a:solidFill>
              <a:srgbClr val="DBA02B"/>
            </a:solidFill>
            <a:ln w="7728" cap="flat">
              <a:solidFill>
                <a:srgbClr val="DBA02B"/>
              </a:solid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1A5C40-D053-D24F-03D4-67F259B33712}"/>
                </a:ext>
              </a:extLst>
            </p:cNvPr>
            <p:cNvSpPr/>
            <p:nvPr/>
          </p:nvSpPr>
          <p:spPr>
            <a:xfrm>
              <a:off x="1859335" y="5642605"/>
              <a:ext cx="350861" cy="576073"/>
            </a:xfrm>
            <a:custGeom>
              <a:avLst/>
              <a:gdLst>
                <a:gd name="connsiteX0" fmla="*/ 0 w 350861"/>
                <a:gd name="connsiteY0" fmla="*/ 0 h 576073"/>
                <a:gd name="connsiteX1" fmla="*/ 130509 w 350861"/>
                <a:gd name="connsiteY1" fmla="*/ 66534 h 576073"/>
                <a:gd name="connsiteX2" fmla="*/ 350861 w 350861"/>
                <a:gd name="connsiteY2" fmla="*/ 576073 h 576073"/>
                <a:gd name="connsiteX3" fmla="*/ 202723 w 350861"/>
                <a:gd name="connsiteY3" fmla="*/ 296498 h 576073"/>
                <a:gd name="connsiteX4" fmla="*/ 0 w 350861"/>
                <a:gd name="connsiteY4" fmla="*/ 0 h 576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861" h="576073">
                  <a:moveTo>
                    <a:pt x="0" y="0"/>
                  </a:moveTo>
                  <a:cubicBezTo>
                    <a:pt x="49638" y="6488"/>
                    <a:pt x="93941" y="33615"/>
                    <a:pt x="130509" y="66534"/>
                  </a:cubicBezTo>
                  <a:cubicBezTo>
                    <a:pt x="258115" y="139286"/>
                    <a:pt x="346928" y="485341"/>
                    <a:pt x="350861" y="576073"/>
                  </a:cubicBezTo>
                  <a:cubicBezTo>
                    <a:pt x="345256" y="569431"/>
                    <a:pt x="228421" y="382450"/>
                    <a:pt x="202723" y="296498"/>
                  </a:cubicBezTo>
                  <a:cubicBezTo>
                    <a:pt x="128110" y="114961"/>
                    <a:pt x="22677" y="34378"/>
                    <a:pt x="0" y="0"/>
                  </a:cubicBezTo>
                  <a:close/>
                </a:path>
              </a:pathLst>
            </a:custGeom>
            <a:solidFill>
              <a:srgbClr val="A7620E"/>
            </a:solidFill>
            <a:ln w="7728" cap="flat">
              <a:solidFill>
                <a:srgbClr val="A7620E"/>
              </a:solid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4B85D491-07FE-FA76-111F-70CCD8C7B35A}"/>
                </a:ext>
              </a:extLst>
            </p:cNvPr>
            <p:cNvSpPr/>
            <p:nvPr/>
          </p:nvSpPr>
          <p:spPr>
            <a:xfrm>
              <a:off x="3683949" y="5648806"/>
              <a:ext cx="31775" cy="37169"/>
            </a:xfrm>
            <a:custGeom>
              <a:avLst/>
              <a:gdLst>
                <a:gd name="connsiteX0" fmla="*/ 0 w 31775"/>
                <a:gd name="connsiteY0" fmla="*/ 20325 h 37169"/>
                <a:gd name="connsiteX1" fmla="*/ 13605 w 31775"/>
                <a:gd name="connsiteY1" fmla="*/ 0 h 37169"/>
                <a:gd name="connsiteX2" fmla="*/ 31776 w 31775"/>
                <a:gd name="connsiteY2" fmla="*/ 37169 h 37169"/>
                <a:gd name="connsiteX3" fmla="*/ 0 w 31775"/>
                <a:gd name="connsiteY3" fmla="*/ 20325 h 37169"/>
              </a:gdLst>
              <a:ahLst/>
              <a:cxnLst>
                <a:cxn ang="0">
                  <a:pos x="connsiteX0" y="connsiteY0"/>
                </a:cxn>
                <a:cxn ang="0">
                  <a:pos x="connsiteX1" y="connsiteY1"/>
                </a:cxn>
                <a:cxn ang="0">
                  <a:pos x="connsiteX2" y="connsiteY2"/>
                </a:cxn>
                <a:cxn ang="0">
                  <a:pos x="connsiteX3" y="connsiteY3"/>
                </a:cxn>
              </a:cxnLst>
              <a:rect l="l" t="t" r="r" b="b"/>
              <a:pathLst>
                <a:path w="31775" h="37169">
                  <a:moveTo>
                    <a:pt x="0" y="20325"/>
                  </a:moveTo>
                  <a:cubicBezTo>
                    <a:pt x="4332" y="13370"/>
                    <a:pt x="8812" y="6568"/>
                    <a:pt x="13605" y="0"/>
                  </a:cubicBezTo>
                  <a:cubicBezTo>
                    <a:pt x="19248" y="12521"/>
                    <a:pt x="25358" y="24803"/>
                    <a:pt x="31776" y="37169"/>
                  </a:cubicBezTo>
                  <a:cubicBezTo>
                    <a:pt x="21106" y="31450"/>
                    <a:pt x="10510" y="25811"/>
                    <a:pt x="0" y="20325"/>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E2D6B052-FF5E-9934-190A-618D6B0EFEFE}"/>
                </a:ext>
              </a:extLst>
            </p:cNvPr>
            <p:cNvSpPr/>
            <p:nvPr/>
          </p:nvSpPr>
          <p:spPr>
            <a:xfrm>
              <a:off x="1837731" y="5697780"/>
              <a:ext cx="41595" cy="41419"/>
            </a:xfrm>
            <a:custGeom>
              <a:avLst/>
              <a:gdLst>
                <a:gd name="connsiteX0" fmla="*/ 0 w 41595"/>
                <a:gd name="connsiteY0" fmla="*/ 0 h 41419"/>
                <a:gd name="connsiteX1" fmla="*/ 41596 w 41595"/>
                <a:gd name="connsiteY1" fmla="*/ 41419 h 41419"/>
                <a:gd name="connsiteX2" fmla="*/ 0 w 41595"/>
                <a:gd name="connsiteY2" fmla="*/ 0 h 41419"/>
              </a:gdLst>
              <a:ahLst/>
              <a:cxnLst>
                <a:cxn ang="0">
                  <a:pos x="connsiteX0" y="connsiteY0"/>
                </a:cxn>
                <a:cxn ang="0">
                  <a:pos x="connsiteX1" y="connsiteY1"/>
                </a:cxn>
                <a:cxn ang="0">
                  <a:pos x="connsiteX2" y="connsiteY2"/>
                </a:cxn>
              </a:cxnLst>
              <a:rect l="l" t="t" r="r" b="b"/>
              <a:pathLst>
                <a:path w="41595" h="41419">
                  <a:moveTo>
                    <a:pt x="0" y="0"/>
                  </a:moveTo>
                  <a:cubicBezTo>
                    <a:pt x="16546" y="10818"/>
                    <a:pt x="31468" y="24107"/>
                    <a:pt x="41596" y="41419"/>
                  </a:cubicBezTo>
                  <a:cubicBezTo>
                    <a:pt x="27757" y="27434"/>
                    <a:pt x="13998" y="13597"/>
                    <a:pt x="0" y="0"/>
                  </a:cubicBezTo>
                  <a:close/>
                </a:path>
              </a:pathLst>
            </a:custGeom>
            <a:solidFill>
              <a:srgbClr val="BFBFBF"/>
            </a:solidFill>
            <a:ln w="7728" cap="flat">
              <a:solidFill>
                <a:srgbClr val="BFBFBF"/>
              </a:solid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A90FA9DC-601B-3EB9-2AF2-E52D6325DB72}"/>
                </a:ext>
              </a:extLst>
            </p:cNvPr>
            <p:cNvSpPr/>
            <p:nvPr/>
          </p:nvSpPr>
          <p:spPr>
            <a:xfrm>
              <a:off x="3618419" y="5696342"/>
              <a:ext cx="59206" cy="96514"/>
            </a:xfrm>
            <a:custGeom>
              <a:avLst/>
              <a:gdLst>
                <a:gd name="connsiteX0" fmla="*/ 32088 w 59206"/>
                <a:gd name="connsiteY0" fmla="*/ 27434 h 96514"/>
                <a:gd name="connsiteX1" fmla="*/ 49096 w 59206"/>
                <a:gd name="connsiteY1" fmla="*/ 0 h 96514"/>
                <a:gd name="connsiteX2" fmla="*/ 49250 w 59206"/>
                <a:gd name="connsiteY2" fmla="*/ 35392 h 96514"/>
                <a:gd name="connsiteX3" fmla="*/ 23813 w 59206"/>
                <a:gd name="connsiteY3" fmla="*/ 41185 h 96514"/>
                <a:gd name="connsiteX4" fmla="*/ 48247 w 59206"/>
                <a:gd name="connsiteY4" fmla="*/ 96514 h 96514"/>
                <a:gd name="connsiteX5" fmla="*/ 0 w 59206"/>
                <a:gd name="connsiteY5" fmla="*/ 75654 h 96514"/>
                <a:gd name="connsiteX6" fmla="*/ 23967 w 59206"/>
                <a:gd name="connsiteY6" fmla="*/ 38952 h 96514"/>
                <a:gd name="connsiteX7" fmla="*/ 21881 w 59206"/>
                <a:gd name="connsiteY7" fmla="*/ 19168 h 96514"/>
                <a:gd name="connsiteX8" fmla="*/ 32088 w 59206"/>
                <a:gd name="connsiteY8" fmla="*/ 27434 h 9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06" h="96514">
                  <a:moveTo>
                    <a:pt x="32088" y="27434"/>
                  </a:moveTo>
                  <a:cubicBezTo>
                    <a:pt x="37497" y="18160"/>
                    <a:pt x="43454" y="9199"/>
                    <a:pt x="49096" y="0"/>
                  </a:cubicBezTo>
                  <a:cubicBezTo>
                    <a:pt x="56597" y="12054"/>
                    <a:pt x="67421" y="26426"/>
                    <a:pt x="49250" y="35392"/>
                  </a:cubicBezTo>
                  <a:cubicBezTo>
                    <a:pt x="39971" y="25349"/>
                    <a:pt x="31467" y="37090"/>
                    <a:pt x="23813" y="41185"/>
                  </a:cubicBezTo>
                  <a:cubicBezTo>
                    <a:pt x="31388" y="59807"/>
                    <a:pt x="39897" y="78121"/>
                    <a:pt x="48247" y="96514"/>
                  </a:cubicBezTo>
                  <a:cubicBezTo>
                    <a:pt x="32009" y="89713"/>
                    <a:pt x="16005" y="82758"/>
                    <a:pt x="0" y="75654"/>
                  </a:cubicBezTo>
                  <a:cubicBezTo>
                    <a:pt x="7655" y="63213"/>
                    <a:pt x="15696" y="51005"/>
                    <a:pt x="23967" y="38952"/>
                  </a:cubicBezTo>
                  <a:cubicBezTo>
                    <a:pt x="23505" y="34007"/>
                    <a:pt x="22422" y="24113"/>
                    <a:pt x="21881" y="19168"/>
                  </a:cubicBezTo>
                  <a:lnTo>
                    <a:pt x="32088" y="27434"/>
                  </a:lnTo>
                  <a:close/>
                </a:path>
              </a:pathLst>
            </a:custGeom>
            <a:solidFill>
              <a:srgbClr val="449F14"/>
            </a:solidFill>
            <a:ln w="7728" cap="flat">
              <a:solidFill>
                <a:srgbClr val="449F14"/>
              </a:solid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51188F29-74C7-7AD9-E98E-D37D5B38F984}"/>
                </a:ext>
              </a:extLst>
            </p:cNvPr>
            <p:cNvSpPr/>
            <p:nvPr/>
          </p:nvSpPr>
          <p:spPr>
            <a:xfrm>
              <a:off x="1882214" y="5742345"/>
              <a:ext cx="49483" cy="67616"/>
            </a:xfrm>
            <a:custGeom>
              <a:avLst/>
              <a:gdLst>
                <a:gd name="connsiteX0" fmla="*/ 0 w 49483"/>
                <a:gd name="connsiteY0" fmla="*/ 0 h 67616"/>
                <a:gd name="connsiteX1" fmla="*/ 49484 w 49483"/>
                <a:gd name="connsiteY1" fmla="*/ 67616 h 67616"/>
                <a:gd name="connsiteX2" fmla="*/ 0 w 49483"/>
                <a:gd name="connsiteY2" fmla="*/ 0 h 67616"/>
              </a:gdLst>
              <a:ahLst/>
              <a:cxnLst>
                <a:cxn ang="0">
                  <a:pos x="connsiteX0" y="connsiteY0"/>
                </a:cxn>
                <a:cxn ang="0">
                  <a:pos x="connsiteX1" y="connsiteY1"/>
                </a:cxn>
                <a:cxn ang="0">
                  <a:pos x="connsiteX2" y="connsiteY2"/>
                </a:cxn>
              </a:cxnLst>
              <a:rect l="l" t="t" r="r" b="b"/>
              <a:pathLst>
                <a:path w="49483" h="67616">
                  <a:moveTo>
                    <a:pt x="0" y="0"/>
                  </a:moveTo>
                  <a:cubicBezTo>
                    <a:pt x="20644" y="19243"/>
                    <a:pt x="37806" y="41806"/>
                    <a:pt x="49484" y="67616"/>
                  </a:cubicBezTo>
                  <a:cubicBezTo>
                    <a:pt x="34249" y="44124"/>
                    <a:pt x="16933" y="22182"/>
                    <a:pt x="0" y="0"/>
                  </a:cubicBezTo>
                  <a:close/>
                </a:path>
              </a:pathLst>
            </a:custGeom>
            <a:solidFill>
              <a:srgbClr val="BFBFBF"/>
            </a:solidFill>
            <a:ln w="7728" cap="flat">
              <a:solidFill>
                <a:srgbClr val="BFBFBF"/>
              </a:solid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9CE1F245-AA1F-E0DA-4D5A-7C9F53AE08D7}"/>
                </a:ext>
              </a:extLst>
            </p:cNvPr>
            <p:cNvSpPr/>
            <p:nvPr/>
          </p:nvSpPr>
          <p:spPr>
            <a:xfrm>
              <a:off x="3585215" y="5789552"/>
              <a:ext cx="22607" cy="49302"/>
            </a:xfrm>
            <a:custGeom>
              <a:avLst/>
              <a:gdLst>
                <a:gd name="connsiteX0" fmla="*/ 0 w 22607"/>
                <a:gd name="connsiteY0" fmla="*/ 36087 h 49302"/>
                <a:gd name="connsiteX1" fmla="*/ 22576 w 22607"/>
                <a:gd name="connsiteY1" fmla="*/ 0 h 49302"/>
                <a:gd name="connsiteX2" fmla="*/ 22422 w 22607"/>
                <a:gd name="connsiteY2" fmla="*/ 49302 h 49302"/>
                <a:gd name="connsiteX3" fmla="*/ 0 w 22607"/>
                <a:gd name="connsiteY3" fmla="*/ 36087 h 49302"/>
              </a:gdLst>
              <a:ahLst/>
              <a:cxnLst>
                <a:cxn ang="0">
                  <a:pos x="connsiteX0" y="connsiteY0"/>
                </a:cxn>
                <a:cxn ang="0">
                  <a:pos x="connsiteX1" y="connsiteY1"/>
                </a:cxn>
                <a:cxn ang="0">
                  <a:pos x="connsiteX2" y="connsiteY2"/>
                </a:cxn>
                <a:cxn ang="0">
                  <a:pos x="connsiteX3" y="connsiteY3"/>
                </a:cxn>
              </a:cxnLst>
              <a:rect l="l" t="t" r="r" b="b"/>
              <a:pathLst>
                <a:path w="22607" h="49302">
                  <a:moveTo>
                    <a:pt x="0" y="36087"/>
                  </a:moveTo>
                  <a:cubicBezTo>
                    <a:pt x="7655" y="24107"/>
                    <a:pt x="15155" y="12133"/>
                    <a:pt x="22576" y="0"/>
                  </a:cubicBezTo>
                  <a:cubicBezTo>
                    <a:pt x="22656" y="16383"/>
                    <a:pt x="22576" y="32840"/>
                    <a:pt x="22422" y="49302"/>
                  </a:cubicBezTo>
                  <a:cubicBezTo>
                    <a:pt x="14847" y="44819"/>
                    <a:pt x="7347" y="40416"/>
                    <a:pt x="0" y="36087"/>
                  </a:cubicBezTo>
                  <a:close/>
                </a:path>
              </a:pathLst>
            </a:custGeom>
            <a:solidFill>
              <a:srgbClr val="449F14"/>
            </a:solidFill>
            <a:ln w="7728" cap="flat">
              <a:solidFill>
                <a:srgbClr val="449F14"/>
              </a:solid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C396571B-D237-F5F4-7E5C-BED93C27C491}"/>
                </a:ext>
              </a:extLst>
            </p:cNvPr>
            <p:cNvSpPr/>
            <p:nvPr/>
          </p:nvSpPr>
          <p:spPr>
            <a:xfrm>
              <a:off x="3319802" y="5978431"/>
              <a:ext cx="141541" cy="378407"/>
            </a:xfrm>
            <a:custGeom>
              <a:avLst/>
              <a:gdLst>
                <a:gd name="connsiteX0" fmla="*/ 141413 w 141541"/>
                <a:gd name="connsiteY0" fmla="*/ 0 h 378407"/>
                <a:gd name="connsiteX1" fmla="*/ 108708 w 141541"/>
                <a:gd name="connsiteY1" fmla="*/ 153234 h 378407"/>
                <a:gd name="connsiteX2" fmla="*/ 74921 w 141541"/>
                <a:gd name="connsiteY2" fmla="*/ 238082 h 378407"/>
                <a:gd name="connsiteX3" fmla="*/ 14460 w 141541"/>
                <a:gd name="connsiteY3" fmla="*/ 378408 h 378407"/>
                <a:gd name="connsiteX4" fmla="*/ 0 w 141541"/>
                <a:gd name="connsiteY4" fmla="*/ 361871 h 378407"/>
                <a:gd name="connsiteX5" fmla="*/ 141413 w 141541"/>
                <a:gd name="connsiteY5" fmla="*/ 0 h 3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41" h="378407">
                  <a:moveTo>
                    <a:pt x="141413" y="0"/>
                  </a:moveTo>
                  <a:cubicBezTo>
                    <a:pt x="143876" y="52364"/>
                    <a:pt x="110364" y="82938"/>
                    <a:pt x="108708" y="153234"/>
                  </a:cubicBezTo>
                  <a:cubicBezTo>
                    <a:pt x="98113" y="181825"/>
                    <a:pt x="83579" y="208871"/>
                    <a:pt x="74921" y="238082"/>
                  </a:cubicBezTo>
                  <a:cubicBezTo>
                    <a:pt x="39929" y="349335"/>
                    <a:pt x="74990" y="240448"/>
                    <a:pt x="14460" y="378408"/>
                  </a:cubicBezTo>
                  <a:cubicBezTo>
                    <a:pt x="10824" y="374238"/>
                    <a:pt x="3636" y="365967"/>
                    <a:pt x="0" y="361871"/>
                  </a:cubicBezTo>
                  <a:cubicBezTo>
                    <a:pt x="45189" y="165515"/>
                    <a:pt x="116326" y="25545"/>
                    <a:pt x="141413" y="0"/>
                  </a:cubicBezTo>
                  <a:close/>
                </a:path>
              </a:pathLst>
            </a:custGeom>
            <a:solidFill>
              <a:srgbClr val="DCA12B"/>
            </a:solidFill>
            <a:ln w="7728" cap="flat">
              <a:solidFill>
                <a:srgbClr val="DCA12B"/>
              </a:solid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3866DD47-F54C-C28D-523F-A8B44CB53A15}"/>
                </a:ext>
              </a:extLst>
            </p:cNvPr>
            <p:cNvSpPr/>
            <p:nvPr/>
          </p:nvSpPr>
          <p:spPr>
            <a:xfrm>
              <a:off x="2614366" y="6105378"/>
              <a:ext cx="430637" cy="643917"/>
            </a:xfrm>
            <a:custGeom>
              <a:avLst/>
              <a:gdLst>
                <a:gd name="connsiteX0" fmla="*/ 361672 w 430637"/>
                <a:gd name="connsiteY0" fmla="*/ 31683 h 643917"/>
                <a:gd name="connsiteX1" fmla="*/ 430637 w 430637"/>
                <a:gd name="connsiteY1" fmla="*/ 0 h 643917"/>
                <a:gd name="connsiteX2" fmla="*/ 143794 w 430637"/>
                <a:gd name="connsiteY2" fmla="*/ 202069 h 643917"/>
                <a:gd name="connsiteX3" fmla="*/ 95860 w 430637"/>
                <a:gd name="connsiteY3" fmla="*/ 457764 h 643917"/>
                <a:gd name="connsiteX4" fmla="*/ 48154 w 430637"/>
                <a:gd name="connsiteY4" fmla="*/ 643917 h 643917"/>
                <a:gd name="connsiteX5" fmla="*/ 18465 w 430637"/>
                <a:gd name="connsiteY5" fmla="*/ 324240 h 643917"/>
                <a:gd name="connsiteX6" fmla="*/ 214537 w 430637"/>
                <a:gd name="connsiteY6" fmla="*/ 94350 h 643917"/>
                <a:gd name="connsiteX7" fmla="*/ 361672 w 430637"/>
                <a:gd name="connsiteY7" fmla="*/ 31683 h 64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637" h="643917">
                  <a:moveTo>
                    <a:pt x="361672" y="31683"/>
                  </a:moveTo>
                  <a:cubicBezTo>
                    <a:pt x="387497" y="28670"/>
                    <a:pt x="408682" y="12520"/>
                    <a:pt x="430637" y="0"/>
                  </a:cubicBezTo>
                  <a:cubicBezTo>
                    <a:pt x="385251" y="66019"/>
                    <a:pt x="237230" y="131715"/>
                    <a:pt x="143794" y="202069"/>
                  </a:cubicBezTo>
                  <a:cubicBezTo>
                    <a:pt x="-12015" y="330187"/>
                    <a:pt x="100064" y="361319"/>
                    <a:pt x="95860" y="457764"/>
                  </a:cubicBezTo>
                  <a:cubicBezTo>
                    <a:pt x="90833" y="522134"/>
                    <a:pt x="65321" y="582328"/>
                    <a:pt x="48154" y="643917"/>
                  </a:cubicBezTo>
                  <a:cubicBezTo>
                    <a:pt x="36046" y="527689"/>
                    <a:pt x="-32154" y="409343"/>
                    <a:pt x="18465" y="324240"/>
                  </a:cubicBezTo>
                  <a:cubicBezTo>
                    <a:pt x="91921" y="188487"/>
                    <a:pt x="29745" y="124865"/>
                    <a:pt x="214537" y="94350"/>
                  </a:cubicBezTo>
                  <a:cubicBezTo>
                    <a:pt x="265104" y="79049"/>
                    <a:pt x="322242" y="69314"/>
                    <a:pt x="361672" y="31683"/>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AF091BBE-C570-96D2-E450-C589F45EFA4A}"/>
                </a:ext>
              </a:extLst>
            </p:cNvPr>
            <p:cNvSpPr/>
            <p:nvPr/>
          </p:nvSpPr>
          <p:spPr>
            <a:xfrm>
              <a:off x="2991209" y="6178442"/>
              <a:ext cx="299291" cy="299913"/>
            </a:xfrm>
            <a:custGeom>
              <a:avLst/>
              <a:gdLst>
                <a:gd name="connsiteX0" fmla="*/ 299291 w 299291"/>
                <a:gd name="connsiteY0" fmla="*/ 0 h 299913"/>
                <a:gd name="connsiteX1" fmla="*/ 0 w 299291"/>
                <a:gd name="connsiteY1" fmla="*/ 298737 h 299913"/>
                <a:gd name="connsiteX2" fmla="*/ 299291 w 299291"/>
                <a:gd name="connsiteY2" fmla="*/ 0 h 299913"/>
              </a:gdLst>
              <a:ahLst/>
              <a:cxnLst>
                <a:cxn ang="0">
                  <a:pos x="connsiteX0" y="connsiteY0"/>
                </a:cxn>
                <a:cxn ang="0">
                  <a:pos x="connsiteX1" y="connsiteY1"/>
                </a:cxn>
                <a:cxn ang="0">
                  <a:pos x="connsiteX2" y="connsiteY2"/>
                </a:cxn>
              </a:cxnLst>
              <a:rect l="l" t="t" r="r" b="b"/>
              <a:pathLst>
                <a:path w="299291" h="299913">
                  <a:moveTo>
                    <a:pt x="299291" y="0"/>
                  </a:moveTo>
                  <a:cubicBezTo>
                    <a:pt x="279109" y="202170"/>
                    <a:pt x="117700" y="312675"/>
                    <a:pt x="0" y="298737"/>
                  </a:cubicBezTo>
                  <a:cubicBezTo>
                    <a:pt x="51235" y="243880"/>
                    <a:pt x="280097" y="16882"/>
                    <a:pt x="299291"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CE5EA3B0-2A52-36EC-D8D6-3015C55BB8BB}"/>
                </a:ext>
              </a:extLst>
            </p:cNvPr>
            <p:cNvSpPr/>
            <p:nvPr/>
          </p:nvSpPr>
          <p:spPr>
            <a:xfrm>
              <a:off x="2138417" y="6230434"/>
              <a:ext cx="87645" cy="961898"/>
            </a:xfrm>
            <a:custGeom>
              <a:avLst/>
              <a:gdLst>
                <a:gd name="connsiteX0" fmla="*/ 11812 w 87645"/>
                <a:gd name="connsiteY0" fmla="*/ 0 h 961898"/>
                <a:gd name="connsiteX1" fmla="*/ 50934 w 87645"/>
                <a:gd name="connsiteY1" fmla="*/ 310097 h 961898"/>
                <a:gd name="connsiteX2" fmla="*/ 84414 w 87645"/>
                <a:gd name="connsiteY2" fmla="*/ 617259 h 961898"/>
                <a:gd name="connsiteX3" fmla="*/ 51476 w 87645"/>
                <a:gd name="connsiteY3" fmla="*/ 961898 h 961898"/>
                <a:gd name="connsiteX4" fmla="*/ 12587 w 87645"/>
                <a:gd name="connsiteY4" fmla="*/ 218463 h 961898"/>
                <a:gd name="connsiteX5" fmla="*/ 11812 w 87645"/>
                <a:gd name="connsiteY5" fmla="*/ 11 h 96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45" h="961898">
                  <a:moveTo>
                    <a:pt x="11812" y="0"/>
                  </a:moveTo>
                  <a:cubicBezTo>
                    <a:pt x="32764" y="101846"/>
                    <a:pt x="50085" y="205624"/>
                    <a:pt x="50934" y="310097"/>
                  </a:cubicBezTo>
                  <a:cubicBezTo>
                    <a:pt x="54799" y="413258"/>
                    <a:pt x="83792" y="513789"/>
                    <a:pt x="84414" y="617259"/>
                  </a:cubicBezTo>
                  <a:cubicBezTo>
                    <a:pt x="99022" y="713216"/>
                    <a:pt x="59847" y="945467"/>
                    <a:pt x="51476" y="961898"/>
                  </a:cubicBezTo>
                  <a:cubicBezTo>
                    <a:pt x="-29709" y="661887"/>
                    <a:pt x="8357" y="351945"/>
                    <a:pt x="12587" y="218463"/>
                  </a:cubicBezTo>
                  <a:cubicBezTo>
                    <a:pt x="26813" y="145981"/>
                    <a:pt x="-2648" y="72572"/>
                    <a:pt x="11812" y="11"/>
                  </a:cubicBezTo>
                  <a:close/>
                </a:path>
              </a:pathLst>
            </a:custGeom>
            <a:solidFill>
              <a:srgbClr val="A7620E"/>
            </a:solidFill>
            <a:ln w="7728" cap="flat">
              <a:solidFill>
                <a:srgbClr val="A7620E"/>
              </a:solid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165B77AE-14D7-B9F1-D60F-58073F6B06D9}"/>
                </a:ext>
              </a:extLst>
            </p:cNvPr>
            <p:cNvSpPr/>
            <p:nvPr/>
          </p:nvSpPr>
          <p:spPr>
            <a:xfrm>
              <a:off x="2474659" y="6261121"/>
              <a:ext cx="178725" cy="1391310"/>
            </a:xfrm>
            <a:custGeom>
              <a:avLst/>
              <a:gdLst>
                <a:gd name="connsiteX0" fmla="*/ 65304 w 178725"/>
                <a:gd name="connsiteY0" fmla="*/ 205932 h 1391310"/>
                <a:gd name="connsiteX1" fmla="*/ 113551 w 178725"/>
                <a:gd name="connsiteY1" fmla="*/ 0 h 1391310"/>
                <a:gd name="connsiteX2" fmla="*/ 118806 w 178725"/>
                <a:gd name="connsiteY2" fmla="*/ 261340 h 1391310"/>
                <a:gd name="connsiteX3" fmla="*/ 111305 w 178725"/>
                <a:gd name="connsiteY3" fmla="*/ 573060 h 1391310"/>
                <a:gd name="connsiteX4" fmla="*/ 119501 w 178725"/>
                <a:gd name="connsiteY4" fmla="*/ 557606 h 1391310"/>
                <a:gd name="connsiteX5" fmla="*/ 115945 w 178725"/>
                <a:gd name="connsiteY5" fmla="*/ 719959 h 1391310"/>
                <a:gd name="connsiteX6" fmla="*/ 145018 w 178725"/>
                <a:gd name="connsiteY6" fmla="*/ 1132442 h 1391310"/>
                <a:gd name="connsiteX7" fmla="*/ 178726 w 178725"/>
                <a:gd name="connsiteY7" fmla="*/ 1377246 h 1391310"/>
                <a:gd name="connsiteX8" fmla="*/ 172308 w 178725"/>
                <a:gd name="connsiteY8" fmla="*/ 1391311 h 1391310"/>
                <a:gd name="connsiteX9" fmla="*/ 37701 w 178725"/>
                <a:gd name="connsiteY9" fmla="*/ 665012 h 1391310"/>
                <a:gd name="connsiteX10" fmla="*/ 32907 w 178725"/>
                <a:gd name="connsiteY10" fmla="*/ 577999 h 1391310"/>
                <a:gd name="connsiteX11" fmla="*/ 10719 w 178725"/>
                <a:gd name="connsiteY11" fmla="*/ 798769 h 1391310"/>
                <a:gd name="connsiteX12" fmla="*/ 4843 w 178725"/>
                <a:gd name="connsiteY12" fmla="*/ 492074 h 1391310"/>
                <a:gd name="connsiteX13" fmla="*/ 32291 w 178725"/>
                <a:gd name="connsiteY13" fmla="*/ 267903 h 1391310"/>
                <a:gd name="connsiteX14" fmla="*/ 65304 w 178725"/>
                <a:gd name="connsiteY14" fmla="*/ 205926 h 139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725" h="1391310">
                  <a:moveTo>
                    <a:pt x="65304" y="205932"/>
                  </a:moveTo>
                  <a:cubicBezTo>
                    <a:pt x="99866" y="142411"/>
                    <a:pt x="87959" y="66454"/>
                    <a:pt x="113551" y="0"/>
                  </a:cubicBezTo>
                  <a:cubicBezTo>
                    <a:pt x="118694" y="85432"/>
                    <a:pt x="84467" y="30458"/>
                    <a:pt x="118806" y="261340"/>
                  </a:cubicBezTo>
                  <a:cubicBezTo>
                    <a:pt x="46003" y="457128"/>
                    <a:pt x="100269" y="546889"/>
                    <a:pt x="111305" y="573060"/>
                  </a:cubicBezTo>
                  <a:cubicBezTo>
                    <a:pt x="114087" y="567882"/>
                    <a:pt x="116794" y="562704"/>
                    <a:pt x="119501" y="557606"/>
                  </a:cubicBezTo>
                  <a:cubicBezTo>
                    <a:pt x="105429" y="611078"/>
                    <a:pt x="120658" y="665786"/>
                    <a:pt x="115945" y="719959"/>
                  </a:cubicBezTo>
                  <a:cubicBezTo>
                    <a:pt x="107828" y="822219"/>
                    <a:pt x="108285" y="1036687"/>
                    <a:pt x="145018" y="1132442"/>
                  </a:cubicBezTo>
                  <a:cubicBezTo>
                    <a:pt x="157004" y="1213964"/>
                    <a:pt x="160869" y="1296648"/>
                    <a:pt x="178726" y="1377246"/>
                  </a:cubicBezTo>
                  <a:cubicBezTo>
                    <a:pt x="177101" y="1380800"/>
                    <a:pt x="173932" y="1387756"/>
                    <a:pt x="172308" y="1391311"/>
                  </a:cubicBezTo>
                  <a:cubicBezTo>
                    <a:pt x="48222" y="896478"/>
                    <a:pt x="57723" y="851971"/>
                    <a:pt x="37701" y="665012"/>
                  </a:cubicBezTo>
                  <a:cubicBezTo>
                    <a:pt x="36618" y="635954"/>
                    <a:pt x="40174" y="606436"/>
                    <a:pt x="32907" y="577999"/>
                  </a:cubicBezTo>
                  <a:cubicBezTo>
                    <a:pt x="18920" y="624988"/>
                    <a:pt x="15491" y="760449"/>
                    <a:pt x="10719" y="798769"/>
                  </a:cubicBezTo>
                  <a:cubicBezTo>
                    <a:pt x="-13190" y="652427"/>
                    <a:pt x="11313" y="588381"/>
                    <a:pt x="4843" y="492074"/>
                  </a:cubicBezTo>
                  <a:cubicBezTo>
                    <a:pt x="18373" y="417661"/>
                    <a:pt x="-5519" y="337604"/>
                    <a:pt x="32291" y="267903"/>
                  </a:cubicBezTo>
                  <a:cubicBezTo>
                    <a:pt x="42727" y="246957"/>
                    <a:pt x="54714" y="226786"/>
                    <a:pt x="65304" y="205926"/>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47807EEC-AE5C-BAF6-6F98-DA66D38415D4}"/>
                </a:ext>
              </a:extLst>
            </p:cNvPr>
            <p:cNvSpPr/>
            <p:nvPr/>
          </p:nvSpPr>
          <p:spPr>
            <a:xfrm>
              <a:off x="2279480" y="6343024"/>
              <a:ext cx="1156726" cy="2724316"/>
            </a:xfrm>
            <a:custGeom>
              <a:avLst/>
              <a:gdLst>
                <a:gd name="connsiteX0" fmla="*/ 94705 w 1156726"/>
                <a:gd name="connsiteY0" fmla="*/ 120314 h 2724316"/>
                <a:gd name="connsiteX1" fmla="*/ 105221 w 1156726"/>
                <a:gd name="connsiteY1" fmla="*/ 0 h 2724316"/>
                <a:gd name="connsiteX2" fmla="*/ 141715 w 1156726"/>
                <a:gd name="connsiteY2" fmla="*/ 261415 h 2724316"/>
                <a:gd name="connsiteX3" fmla="*/ 133445 w 1156726"/>
                <a:gd name="connsiteY3" fmla="*/ 496557 h 2724316"/>
                <a:gd name="connsiteX4" fmla="*/ 185556 w 1156726"/>
                <a:gd name="connsiteY4" fmla="*/ 262030 h 2724316"/>
                <a:gd name="connsiteX5" fmla="*/ 200016 w 1156726"/>
                <a:gd name="connsiteY5" fmla="*/ 410473 h 2724316"/>
                <a:gd name="connsiteX6" fmla="*/ 205892 w 1156726"/>
                <a:gd name="connsiteY6" fmla="*/ 717168 h 2724316"/>
                <a:gd name="connsiteX7" fmla="*/ 215325 w 1156726"/>
                <a:gd name="connsiteY7" fmla="*/ 593995 h 2724316"/>
                <a:gd name="connsiteX8" fmla="*/ 232874 w 1156726"/>
                <a:gd name="connsiteY8" fmla="*/ 583411 h 2724316"/>
                <a:gd name="connsiteX9" fmla="*/ 367482 w 1156726"/>
                <a:gd name="connsiteY9" fmla="*/ 1309709 h 2724316"/>
                <a:gd name="connsiteX10" fmla="*/ 373899 w 1156726"/>
                <a:gd name="connsiteY10" fmla="*/ 1295645 h 2724316"/>
                <a:gd name="connsiteX11" fmla="*/ 597112 w 1156726"/>
                <a:gd name="connsiteY11" fmla="*/ 2054306 h 2724316"/>
                <a:gd name="connsiteX12" fmla="*/ 467065 w 1156726"/>
                <a:gd name="connsiteY12" fmla="*/ 1774498 h 2724316"/>
                <a:gd name="connsiteX13" fmla="*/ 478971 w 1156726"/>
                <a:gd name="connsiteY13" fmla="*/ 1952768 h 2724316"/>
                <a:gd name="connsiteX14" fmla="*/ 377530 w 1156726"/>
                <a:gd name="connsiteY14" fmla="*/ 1547780 h 2724316"/>
                <a:gd name="connsiteX15" fmla="*/ 370109 w 1156726"/>
                <a:gd name="connsiteY15" fmla="*/ 1651712 h 2724316"/>
                <a:gd name="connsiteX16" fmla="*/ 282586 w 1156726"/>
                <a:gd name="connsiteY16" fmla="*/ 1240385 h 2724316"/>
                <a:gd name="connsiteX17" fmla="*/ 397017 w 1156726"/>
                <a:gd name="connsiteY17" fmla="*/ 1880047 h 2724316"/>
                <a:gd name="connsiteX18" fmla="*/ 415187 w 1156726"/>
                <a:gd name="connsiteY18" fmla="*/ 1895422 h 2724316"/>
                <a:gd name="connsiteX19" fmla="*/ 446962 w 1156726"/>
                <a:gd name="connsiteY19" fmla="*/ 1993327 h 2724316"/>
                <a:gd name="connsiteX20" fmla="*/ 582499 w 1156726"/>
                <a:gd name="connsiteY20" fmla="*/ 2175613 h 2724316"/>
                <a:gd name="connsiteX21" fmla="*/ 767052 w 1156726"/>
                <a:gd name="connsiteY21" fmla="*/ 2409752 h 2724316"/>
                <a:gd name="connsiteX22" fmla="*/ 684943 w 1156726"/>
                <a:gd name="connsiteY22" fmla="*/ 2241451 h 2724316"/>
                <a:gd name="connsiteX23" fmla="*/ 640178 w 1156726"/>
                <a:gd name="connsiteY23" fmla="*/ 2080955 h 2724316"/>
                <a:gd name="connsiteX24" fmla="*/ 954933 w 1156726"/>
                <a:gd name="connsiteY24" fmla="*/ 2559357 h 2724316"/>
                <a:gd name="connsiteX25" fmla="*/ 1156727 w 1156726"/>
                <a:gd name="connsiteY25" fmla="*/ 2723562 h 2724316"/>
                <a:gd name="connsiteX26" fmla="*/ 872819 w 1156726"/>
                <a:gd name="connsiteY26" fmla="*/ 2724029 h 2724316"/>
                <a:gd name="connsiteX27" fmla="*/ 887507 w 1156726"/>
                <a:gd name="connsiteY27" fmla="*/ 2715450 h 2724316"/>
                <a:gd name="connsiteX28" fmla="*/ 624323 w 1156726"/>
                <a:gd name="connsiteY28" fmla="*/ 2379777 h 2724316"/>
                <a:gd name="connsiteX29" fmla="*/ 600584 w 1156726"/>
                <a:gd name="connsiteY29" fmla="*/ 2560211 h 2724316"/>
                <a:gd name="connsiteX30" fmla="*/ 427550 w 1156726"/>
                <a:gd name="connsiteY30" fmla="*/ 2215338 h 2724316"/>
                <a:gd name="connsiteX31" fmla="*/ 488245 w 1156726"/>
                <a:gd name="connsiteY31" fmla="*/ 2593439 h 2724316"/>
                <a:gd name="connsiteX32" fmla="*/ 487703 w 1156726"/>
                <a:gd name="connsiteY32" fmla="*/ 2608044 h 2724316"/>
                <a:gd name="connsiteX33" fmla="*/ 252817 w 1156726"/>
                <a:gd name="connsiteY33" fmla="*/ 2317806 h 2724316"/>
                <a:gd name="connsiteX34" fmla="*/ 264803 w 1156726"/>
                <a:gd name="connsiteY34" fmla="*/ 2137913 h 2724316"/>
                <a:gd name="connsiteX35" fmla="*/ 208982 w 1156726"/>
                <a:gd name="connsiteY35" fmla="*/ 1928193 h 2724316"/>
                <a:gd name="connsiteX36" fmla="*/ 174420 w 1156726"/>
                <a:gd name="connsiteY36" fmla="*/ 1803088 h 2724316"/>
                <a:gd name="connsiteX37" fmla="*/ 160347 w 1156726"/>
                <a:gd name="connsiteY37" fmla="*/ 2061956 h 2724316"/>
                <a:gd name="connsiteX38" fmla="*/ 175810 w 1156726"/>
                <a:gd name="connsiteY38" fmla="*/ 2300112 h 2724316"/>
                <a:gd name="connsiteX39" fmla="*/ 112875 w 1156726"/>
                <a:gd name="connsiteY39" fmla="*/ 2158391 h 2724316"/>
                <a:gd name="connsiteX40" fmla="*/ 137538 w 1156726"/>
                <a:gd name="connsiteY40" fmla="*/ 1920389 h 2724316"/>
                <a:gd name="connsiteX41" fmla="*/ 62930 w 1156726"/>
                <a:gd name="connsiteY41" fmla="*/ 1612145 h 2724316"/>
                <a:gd name="connsiteX42" fmla="*/ 96951 w 1156726"/>
                <a:gd name="connsiteY42" fmla="*/ 1394388 h 2724316"/>
                <a:gd name="connsiteX43" fmla="*/ 121926 w 1156726"/>
                <a:gd name="connsiteY43" fmla="*/ 931753 h 2724316"/>
                <a:gd name="connsiteX44" fmla="*/ 129814 w 1156726"/>
                <a:gd name="connsiteY44" fmla="*/ 736639 h 2724316"/>
                <a:gd name="connsiteX45" fmla="*/ 19099 w 1156726"/>
                <a:gd name="connsiteY45" fmla="*/ 1135525 h 2724316"/>
                <a:gd name="connsiteX46" fmla="*/ 0 w 1156726"/>
                <a:gd name="connsiteY46" fmla="*/ 877431 h 2724316"/>
                <a:gd name="connsiteX47" fmla="*/ 94705 w 1156726"/>
                <a:gd name="connsiteY47" fmla="*/ 120309 h 2724316"/>
                <a:gd name="connsiteX48" fmla="*/ 179903 w 1156726"/>
                <a:gd name="connsiteY48" fmla="*/ 885549 h 2724316"/>
                <a:gd name="connsiteX49" fmla="*/ 244850 w 1156726"/>
                <a:gd name="connsiteY49" fmla="*/ 1612908 h 2724316"/>
                <a:gd name="connsiteX50" fmla="*/ 237583 w 1156726"/>
                <a:gd name="connsiteY50" fmla="*/ 1466784 h 2724316"/>
                <a:gd name="connsiteX51" fmla="*/ 188099 w 1156726"/>
                <a:gd name="connsiteY51" fmla="*/ 783352 h 2724316"/>
                <a:gd name="connsiteX52" fmla="*/ 179903 w 1156726"/>
                <a:gd name="connsiteY52" fmla="*/ 885507 h 2724316"/>
                <a:gd name="connsiteX53" fmla="*/ 149906 w 1156726"/>
                <a:gd name="connsiteY53" fmla="*/ 1316611 h 2724316"/>
                <a:gd name="connsiteX54" fmla="*/ 105449 w 1156726"/>
                <a:gd name="connsiteY54" fmla="*/ 1622771 h 2724316"/>
                <a:gd name="connsiteX55" fmla="*/ 144184 w 1156726"/>
                <a:gd name="connsiteY55" fmla="*/ 1804903 h 2724316"/>
                <a:gd name="connsiteX56" fmla="*/ 161733 w 1156726"/>
                <a:gd name="connsiteY56" fmla="*/ 1480589 h 2724316"/>
                <a:gd name="connsiteX57" fmla="*/ 149906 w 1156726"/>
                <a:gd name="connsiteY57" fmla="*/ 1316611 h 2724316"/>
                <a:gd name="connsiteX58" fmla="*/ 195833 w 1156726"/>
                <a:gd name="connsiteY58" fmla="*/ 1565123 h 2724316"/>
                <a:gd name="connsiteX59" fmla="*/ 454532 w 1156726"/>
                <a:gd name="connsiteY59" fmla="*/ 2154014 h 2724316"/>
                <a:gd name="connsiteX60" fmla="*/ 548547 w 1156726"/>
                <a:gd name="connsiteY60" fmla="*/ 2223175 h 2724316"/>
                <a:gd name="connsiteX61" fmla="*/ 195833 w 1156726"/>
                <a:gd name="connsiteY61" fmla="*/ 1565102 h 2724316"/>
                <a:gd name="connsiteX62" fmla="*/ 173952 w 1156726"/>
                <a:gd name="connsiteY62" fmla="*/ 1755118 h 2724316"/>
                <a:gd name="connsiteX63" fmla="*/ 173257 w 1156726"/>
                <a:gd name="connsiteY63" fmla="*/ 1793369 h 2724316"/>
                <a:gd name="connsiteX64" fmla="*/ 173952 w 1156726"/>
                <a:gd name="connsiteY64" fmla="*/ 1755118 h 2724316"/>
                <a:gd name="connsiteX65" fmla="*/ 309489 w 1156726"/>
                <a:gd name="connsiteY65" fmla="*/ 2104701 h 2724316"/>
                <a:gd name="connsiteX66" fmla="*/ 406211 w 1156726"/>
                <a:gd name="connsiteY66" fmla="*/ 2539367 h 2724316"/>
                <a:gd name="connsiteX67" fmla="*/ 309489 w 1156726"/>
                <a:gd name="connsiteY67" fmla="*/ 2104701 h 2724316"/>
                <a:gd name="connsiteX68" fmla="*/ 709834 w 1156726"/>
                <a:gd name="connsiteY68" fmla="*/ 2219917 h 2724316"/>
                <a:gd name="connsiteX69" fmla="*/ 960183 w 1156726"/>
                <a:gd name="connsiteY69" fmla="*/ 2660683 h 2724316"/>
                <a:gd name="connsiteX70" fmla="*/ 1037652 w 1156726"/>
                <a:gd name="connsiteY70" fmla="*/ 2675676 h 2724316"/>
                <a:gd name="connsiteX71" fmla="*/ 759779 w 1156726"/>
                <a:gd name="connsiteY71" fmla="*/ 2297656 h 2724316"/>
                <a:gd name="connsiteX72" fmla="*/ 709834 w 1156726"/>
                <a:gd name="connsiteY72" fmla="*/ 2219917 h 272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56726" h="2724316">
                  <a:moveTo>
                    <a:pt x="94705" y="120314"/>
                  </a:moveTo>
                  <a:cubicBezTo>
                    <a:pt x="100815" y="80365"/>
                    <a:pt x="92152" y="38638"/>
                    <a:pt x="105221" y="0"/>
                  </a:cubicBezTo>
                  <a:cubicBezTo>
                    <a:pt x="122388" y="86392"/>
                    <a:pt x="119213" y="175951"/>
                    <a:pt x="141715" y="261415"/>
                  </a:cubicBezTo>
                  <a:cubicBezTo>
                    <a:pt x="146121" y="340156"/>
                    <a:pt x="113417" y="418590"/>
                    <a:pt x="133445" y="496557"/>
                  </a:cubicBezTo>
                  <a:cubicBezTo>
                    <a:pt x="149683" y="418203"/>
                    <a:pt x="162051" y="338841"/>
                    <a:pt x="185556" y="262030"/>
                  </a:cubicBezTo>
                  <a:cubicBezTo>
                    <a:pt x="201561" y="310250"/>
                    <a:pt x="184553" y="361945"/>
                    <a:pt x="200016" y="410473"/>
                  </a:cubicBezTo>
                  <a:cubicBezTo>
                    <a:pt x="206476" y="506642"/>
                    <a:pt x="182127" y="571707"/>
                    <a:pt x="205892" y="717168"/>
                  </a:cubicBezTo>
                  <a:cubicBezTo>
                    <a:pt x="210994" y="676216"/>
                    <a:pt x="209603" y="634872"/>
                    <a:pt x="215325" y="593995"/>
                  </a:cubicBezTo>
                  <a:cubicBezTo>
                    <a:pt x="219657" y="591369"/>
                    <a:pt x="228468" y="586037"/>
                    <a:pt x="232874" y="583411"/>
                  </a:cubicBezTo>
                  <a:cubicBezTo>
                    <a:pt x="249760" y="741063"/>
                    <a:pt x="239186" y="798085"/>
                    <a:pt x="367482" y="1309709"/>
                  </a:cubicBezTo>
                  <a:cubicBezTo>
                    <a:pt x="369106" y="1306155"/>
                    <a:pt x="372275" y="1299199"/>
                    <a:pt x="373899" y="1295645"/>
                  </a:cubicBezTo>
                  <a:cubicBezTo>
                    <a:pt x="424397" y="1618723"/>
                    <a:pt x="559323" y="1931753"/>
                    <a:pt x="597112" y="2054306"/>
                  </a:cubicBezTo>
                  <a:cubicBezTo>
                    <a:pt x="559689" y="2006479"/>
                    <a:pt x="501139" y="1845876"/>
                    <a:pt x="467065" y="1774498"/>
                  </a:cubicBezTo>
                  <a:cubicBezTo>
                    <a:pt x="466911" y="1834077"/>
                    <a:pt x="476036" y="1893269"/>
                    <a:pt x="478971" y="1952768"/>
                  </a:cubicBezTo>
                  <a:cubicBezTo>
                    <a:pt x="437683" y="1819705"/>
                    <a:pt x="411397" y="1682700"/>
                    <a:pt x="377530" y="1547780"/>
                  </a:cubicBezTo>
                  <a:cubicBezTo>
                    <a:pt x="371733" y="1582090"/>
                    <a:pt x="368018" y="1616861"/>
                    <a:pt x="370109" y="1651712"/>
                  </a:cubicBezTo>
                  <a:cubicBezTo>
                    <a:pt x="369090" y="1646380"/>
                    <a:pt x="294742" y="1282387"/>
                    <a:pt x="282586" y="1240385"/>
                  </a:cubicBezTo>
                  <a:cubicBezTo>
                    <a:pt x="262319" y="1519965"/>
                    <a:pt x="259490" y="1579628"/>
                    <a:pt x="397017" y="1880047"/>
                  </a:cubicBezTo>
                  <a:cubicBezTo>
                    <a:pt x="399724" y="1888472"/>
                    <a:pt x="406216" y="1894112"/>
                    <a:pt x="415187" y="1895422"/>
                  </a:cubicBezTo>
                  <a:cubicBezTo>
                    <a:pt x="422067" y="1929037"/>
                    <a:pt x="426090" y="1964662"/>
                    <a:pt x="446962" y="1993327"/>
                  </a:cubicBezTo>
                  <a:cubicBezTo>
                    <a:pt x="487863" y="2056694"/>
                    <a:pt x="520333" y="2129482"/>
                    <a:pt x="582499" y="2175613"/>
                  </a:cubicBezTo>
                  <a:cubicBezTo>
                    <a:pt x="632614" y="2220384"/>
                    <a:pt x="708703" y="2350481"/>
                    <a:pt x="767052" y="2409752"/>
                  </a:cubicBezTo>
                  <a:cubicBezTo>
                    <a:pt x="746487" y="2350481"/>
                    <a:pt x="710922" y="2298171"/>
                    <a:pt x="684943" y="2241451"/>
                  </a:cubicBezTo>
                  <a:cubicBezTo>
                    <a:pt x="674273" y="2186743"/>
                    <a:pt x="649919" y="2135897"/>
                    <a:pt x="640178" y="2080955"/>
                  </a:cubicBezTo>
                  <a:cubicBezTo>
                    <a:pt x="703235" y="2143711"/>
                    <a:pt x="799862" y="2339101"/>
                    <a:pt x="954933" y="2559357"/>
                  </a:cubicBezTo>
                  <a:cubicBezTo>
                    <a:pt x="1156355" y="2688228"/>
                    <a:pt x="1003992" y="2618325"/>
                    <a:pt x="1156727" y="2723562"/>
                  </a:cubicBezTo>
                  <a:cubicBezTo>
                    <a:pt x="1118327" y="2724103"/>
                    <a:pt x="878138" y="2724676"/>
                    <a:pt x="872819" y="2724029"/>
                  </a:cubicBezTo>
                  <a:cubicBezTo>
                    <a:pt x="876529" y="2721864"/>
                    <a:pt x="883876" y="2717615"/>
                    <a:pt x="887507" y="2715450"/>
                  </a:cubicBezTo>
                  <a:cubicBezTo>
                    <a:pt x="798360" y="2604638"/>
                    <a:pt x="715168" y="2489114"/>
                    <a:pt x="624323" y="2379777"/>
                  </a:cubicBezTo>
                  <a:cubicBezTo>
                    <a:pt x="571749" y="2464328"/>
                    <a:pt x="617677" y="2529313"/>
                    <a:pt x="600584" y="2560211"/>
                  </a:cubicBezTo>
                  <a:cubicBezTo>
                    <a:pt x="597595" y="2554906"/>
                    <a:pt x="511463" y="2351017"/>
                    <a:pt x="427550" y="2215338"/>
                  </a:cubicBezTo>
                  <a:cubicBezTo>
                    <a:pt x="401333" y="2349468"/>
                    <a:pt x="450429" y="2462142"/>
                    <a:pt x="488245" y="2593439"/>
                  </a:cubicBezTo>
                  <a:cubicBezTo>
                    <a:pt x="488091" y="2597067"/>
                    <a:pt x="487857" y="2604410"/>
                    <a:pt x="487703" y="2608044"/>
                  </a:cubicBezTo>
                  <a:cubicBezTo>
                    <a:pt x="374977" y="2546380"/>
                    <a:pt x="295496" y="2437191"/>
                    <a:pt x="252817" y="2317806"/>
                  </a:cubicBezTo>
                  <a:cubicBezTo>
                    <a:pt x="225973" y="2226586"/>
                    <a:pt x="275324" y="2211185"/>
                    <a:pt x="264803" y="2137913"/>
                  </a:cubicBezTo>
                  <a:cubicBezTo>
                    <a:pt x="256687" y="2065585"/>
                    <a:pt x="230013" y="1997353"/>
                    <a:pt x="208982" y="1928193"/>
                  </a:cubicBezTo>
                  <a:cubicBezTo>
                    <a:pt x="195217" y="1887083"/>
                    <a:pt x="188959" y="1843886"/>
                    <a:pt x="174420" y="1803088"/>
                  </a:cubicBezTo>
                  <a:cubicBezTo>
                    <a:pt x="174111" y="1889634"/>
                    <a:pt x="156791" y="1975485"/>
                    <a:pt x="160347" y="2061956"/>
                  </a:cubicBezTo>
                  <a:cubicBezTo>
                    <a:pt x="175656" y="2140157"/>
                    <a:pt x="192277" y="2220522"/>
                    <a:pt x="175810" y="2300112"/>
                  </a:cubicBezTo>
                  <a:cubicBezTo>
                    <a:pt x="149136" y="2255373"/>
                    <a:pt x="135064" y="2205068"/>
                    <a:pt x="112875" y="2158391"/>
                  </a:cubicBezTo>
                  <a:cubicBezTo>
                    <a:pt x="96499" y="2048794"/>
                    <a:pt x="139305" y="2017492"/>
                    <a:pt x="137538" y="1920389"/>
                  </a:cubicBezTo>
                  <a:cubicBezTo>
                    <a:pt x="126921" y="1829918"/>
                    <a:pt x="53794" y="1696191"/>
                    <a:pt x="62930" y="1612145"/>
                  </a:cubicBezTo>
                  <a:cubicBezTo>
                    <a:pt x="69347" y="1538814"/>
                    <a:pt x="86509" y="1467103"/>
                    <a:pt x="96951" y="1394388"/>
                  </a:cubicBezTo>
                  <a:cubicBezTo>
                    <a:pt x="144661" y="1057086"/>
                    <a:pt x="104217" y="1365431"/>
                    <a:pt x="121926" y="931753"/>
                  </a:cubicBezTo>
                  <a:cubicBezTo>
                    <a:pt x="124092" y="866689"/>
                    <a:pt x="137469" y="801777"/>
                    <a:pt x="129814" y="736639"/>
                  </a:cubicBezTo>
                  <a:cubicBezTo>
                    <a:pt x="88760" y="868311"/>
                    <a:pt x="59686" y="1003619"/>
                    <a:pt x="19099" y="1135525"/>
                  </a:cubicBezTo>
                  <a:cubicBezTo>
                    <a:pt x="10951" y="1113036"/>
                    <a:pt x="-16" y="882753"/>
                    <a:pt x="0" y="877431"/>
                  </a:cubicBezTo>
                  <a:cubicBezTo>
                    <a:pt x="14683" y="623047"/>
                    <a:pt x="82178" y="374922"/>
                    <a:pt x="94705" y="120309"/>
                  </a:cubicBezTo>
                  <a:moveTo>
                    <a:pt x="179903" y="885549"/>
                  </a:moveTo>
                  <a:cubicBezTo>
                    <a:pt x="166245" y="1088806"/>
                    <a:pt x="160613" y="1165739"/>
                    <a:pt x="244850" y="1612908"/>
                  </a:cubicBezTo>
                  <a:cubicBezTo>
                    <a:pt x="249335" y="1563993"/>
                    <a:pt x="240364" y="1515391"/>
                    <a:pt x="237583" y="1466784"/>
                  </a:cubicBezTo>
                  <a:cubicBezTo>
                    <a:pt x="223505" y="1328230"/>
                    <a:pt x="240869" y="1007295"/>
                    <a:pt x="188099" y="783352"/>
                  </a:cubicBezTo>
                  <a:cubicBezTo>
                    <a:pt x="175885" y="815959"/>
                    <a:pt x="180986" y="851430"/>
                    <a:pt x="179903" y="885507"/>
                  </a:cubicBezTo>
                  <a:moveTo>
                    <a:pt x="149906" y="1316611"/>
                  </a:moveTo>
                  <a:cubicBezTo>
                    <a:pt x="140393" y="1419307"/>
                    <a:pt x="133127" y="1522930"/>
                    <a:pt x="105449" y="1622771"/>
                  </a:cubicBezTo>
                  <a:cubicBezTo>
                    <a:pt x="106532" y="1685210"/>
                    <a:pt x="130966" y="1744401"/>
                    <a:pt x="144184" y="1804903"/>
                  </a:cubicBezTo>
                  <a:cubicBezTo>
                    <a:pt x="162524" y="1738602"/>
                    <a:pt x="145781" y="1630039"/>
                    <a:pt x="161733" y="1480589"/>
                  </a:cubicBezTo>
                  <a:cubicBezTo>
                    <a:pt x="158951" y="1426034"/>
                    <a:pt x="167227" y="1369315"/>
                    <a:pt x="149906" y="1316611"/>
                  </a:cubicBezTo>
                  <a:moveTo>
                    <a:pt x="195833" y="1565123"/>
                  </a:moveTo>
                  <a:cubicBezTo>
                    <a:pt x="215670" y="1943759"/>
                    <a:pt x="345293" y="2056853"/>
                    <a:pt x="454532" y="2154014"/>
                  </a:cubicBezTo>
                  <a:cubicBezTo>
                    <a:pt x="485612" y="2177427"/>
                    <a:pt x="511978" y="2207874"/>
                    <a:pt x="548547" y="2223175"/>
                  </a:cubicBezTo>
                  <a:cubicBezTo>
                    <a:pt x="394644" y="2049813"/>
                    <a:pt x="265504" y="1791109"/>
                    <a:pt x="195833" y="1565102"/>
                  </a:cubicBezTo>
                  <a:moveTo>
                    <a:pt x="173952" y="1755118"/>
                  </a:moveTo>
                  <a:cubicBezTo>
                    <a:pt x="167768" y="1766169"/>
                    <a:pt x="167227" y="1782010"/>
                    <a:pt x="173257" y="1793369"/>
                  </a:cubicBezTo>
                  <a:cubicBezTo>
                    <a:pt x="184702" y="1788886"/>
                    <a:pt x="185163" y="1759601"/>
                    <a:pt x="173952" y="1755118"/>
                  </a:cubicBezTo>
                  <a:moveTo>
                    <a:pt x="309489" y="2104701"/>
                  </a:moveTo>
                  <a:cubicBezTo>
                    <a:pt x="302646" y="2178610"/>
                    <a:pt x="347273" y="2446889"/>
                    <a:pt x="406211" y="2539367"/>
                  </a:cubicBezTo>
                  <a:cubicBezTo>
                    <a:pt x="424062" y="2514936"/>
                    <a:pt x="396390" y="2189704"/>
                    <a:pt x="309489" y="2104701"/>
                  </a:cubicBezTo>
                  <a:moveTo>
                    <a:pt x="709834" y="2219917"/>
                  </a:moveTo>
                  <a:cubicBezTo>
                    <a:pt x="713241" y="2233223"/>
                    <a:pt x="914515" y="2640773"/>
                    <a:pt x="960183" y="2660683"/>
                  </a:cubicBezTo>
                  <a:cubicBezTo>
                    <a:pt x="986315" y="2663697"/>
                    <a:pt x="1013223" y="2664238"/>
                    <a:pt x="1037652" y="2675676"/>
                  </a:cubicBezTo>
                  <a:cubicBezTo>
                    <a:pt x="903777" y="2511858"/>
                    <a:pt x="974706" y="2641515"/>
                    <a:pt x="759779" y="2297656"/>
                  </a:cubicBezTo>
                  <a:cubicBezTo>
                    <a:pt x="743313" y="2271612"/>
                    <a:pt x="732330" y="2241632"/>
                    <a:pt x="709834" y="2219917"/>
                  </a:cubicBezTo>
                  <a:close/>
                </a:path>
              </a:pathLst>
            </a:custGeom>
            <a:solidFill>
              <a:srgbClr val="A7620E"/>
            </a:solidFill>
            <a:ln w="7728" cap="flat">
              <a:solidFill>
                <a:srgbClr val="A7620E"/>
              </a:solid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C3E10A7F-E4D9-A820-FD2A-E4641713C26A}"/>
                </a:ext>
              </a:extLst>
            </p:cNvPr>
            <p:cNvSpPr/>
            <p:nvPr/>
          </p:nvSpPr>
          <p:spPr>
            <a:xfrm>
              <a:off x="2406399" y="6412879"/>
              <a:ext cx="105201" cy="426781"/>
            </a:xfrm>
            <a:custGeom>
              <a:avLst/>
              <a:gdLst>
                <a:gd name="connsiteX0" fmla="*/ 69175 w 105201"/>
                <a:gd name="connsiteY0" fmla="*/ 62131 h 426781"/>
                <a:gd name="connsiteX1" fmla="*/ 105202 w 105201"/>
                <a:gd name="connsiteY1" fmla="*/ 0 h 426781"/>
                <a:gd name="connsiteX2" fmla="*/ 83401 w 105201"/>
                <a:gd name="connsiteY2" fmla="*/ 96127 h 426781"/>
                <a:gd name="connsiteX3" fmla="*/ 6547 w 105201"/>
                <a:gd name="connsiteY3" fmla="*/ 426781 h 426781"/>
                <a:gd name="connsiteX4" fmla="*/ 14818 w 105201"/>
                <a:gd name="connsiteY4" fmla="*/ 191639 h 426781"/>
                <a:gd name="connsiteX5" fmla="*/ 69175 w 105201"/>
                <a:gd name="connsiteY5" fmla="*/ 62131 h 4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01" h="426781">
                  <a:moveTo>
                    <a:pt x="69175" y="62131"/>
                  </a:moveTo>
                  <a:cubicBezTo>
                    <a:pt x="82939" y="42501"/>
                    <a:pt x="93295" y="20792"/>
                    <a:pt x="105202" y="0"/>
                  </a:cubicBezTo>
                  <a:cubicBezTo>
                    <a:pt x="101725" y="32766"/>
                    <a:pt x="91979" y="64370"/>
                    <a:pt x="83401" y="96127"/>
                  </a:cubicBezTo>
                  <a:cubicBezTo>
                    <a:pt x="25986" y="305857"/>
                    <a:pt x="30514" y="311115"/>
                    <a:pt x="6547" y="426781"/>
                  </a:cubicBezTo>
                  <a:cubicBezTo>
                    <a:pt x="-13475" y="348815"/>
                    <a:pt x="19229" y="270380"/>
                    <a:pt x="14818" y="191639"/>
                  </a:cubicBezTo>
                  <a:cubicBezTo>
                    <a:pt x="19383" y="143886"/>
                    <a:pt x="32526" y="95512"/>
                    <a:pt x="69175" y="62131"/>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211" name="Freeform: Shape 210">
              <a:extLst>
                <a:ext uri="{FF2B5EF4-FFF2-40B4-BE49-F238E27FC236}">
                  <a16:creationId xmlns:a16="http://schemas.microsoft.com/office/drawing/2014/main" id="{BD4F4A32-B750-58FA-D371-A9A603796F09}"/>
                </a:ext>
              </a:extLst>
            </p:cNvPr>
            <p:cNvSpPr/>
            <p:nvPr/>
          </p:nvSpPr>
          <p:spPr>
            <a:xfrm>
              <a:off x="2845582" y="6424610"/>
              <a:ext cx="452721" cy="468815"/>
            </a:xfrm>
            <a:custGeom>
              <a:avLst/>
              <a:gdLst>
                <a:gd name="connsiteX0" fmla="*/ 452721 w 452721"/>
                <a:gd name="connsiteY0" fmla="*/ 0 h 468815"/>
                <a:gd name="connsiteX1" fmla="*/ 61735 w 452721"/>
                <a:gd name="connsiteY1" fmla="*/ 468815 h 468815"/>
                <a:gd name="connsiteX2" fmla="*/ 452721 w 452721"/>
                <a:gd name="connsiteY2" fmla="*/ 0 h 468815"/>
              </a:gdLst>
              <a:ahLst/>
              <a:cxnLst>
                <a:cxn ang="0">
                  <a:pos x="connsiteX0" y="connsiteY0"/>
                </a:cxn>
                <a:cxn ang="0">
                  <a:pos x="connsiteX1" y="connsiteY1"/>
                </a:cxn>
                <a:cxn ang="0">
                  <a:pos x="connsiteX2" y="connsiteY2"/>
                </a:cxn>
              </a:cxnLst>
              <a:rect l="l" t="t" r="r" b="b"/>
              <a:pathLst>
                <a:path w="452721" h="468815">
                  <a:moveTo>
                    <a:pt x="452721" y="0"/>
                  </a:moveTo>
                  <a:cubicBezTo>
                    <a:pt x="183257" y="285851"/>
                    <a:pt x="103686" y="47790"/>
                    <a:pt x="61735" y="468815"/>
                  </a:cubicBezTo>
                  <a:cubicBezTo>
                    <a:pt x="-107902" y="126060"/>
                    <a:pt x="88212" y="122653"/>
                    <a:pt x="452721"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7D4779-8089-D3D8-BB67-298D266221FB}"/>
                </a:ext>
              </a:extLst>
            </p:cNvPr>
            <p:cNvSpPr/>
            <p:nvPr/>
          </p:nvSpPr>
          <p:spPr>
            <a:xfrm>
              <a:off x="2465052" y="6508964"/>
              <a:ext cx="41908" cy="244570"/>
            </a:xfrm>
            <a:custGeom>
              <a:avLst/>
              <a:gdLst>
                <a:gd name="connsiteX0" fmla="*/ 24747 w 41908"/>
                <a:gd name="connsiteY0" fmla="*/ 0 h 244570"/>
                <a:gd name="connsiteX1" fmla="*/ 41909 w 41908"/>
                <a:gd name="connsiteY1" fmla="*/ 20399 h 244570"/>
                <a:gd name="connsiteX2" fmla="*/ 14460 w 41908"/>
                <a:gd name="connsiteY2" fmla="*/ 244570 h 244570"/>
                <a:gd name="connsiteX3" fmla="*/ 0 w 41908"/>
                <a:gd name="connsiteY3" fmla="*/ 96127 h 244570"/>
                <a:gd name="connsiteX4" fmla="*/ 24747 w 41908"/>
                <a:gd name="connsiteY4" fmla="*/ 0 h 24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8" h="244570">
                  <a:moveTo>
                    <a:pt x="24747" y="0"/>
                  </a:moveTo>
                  <a:cubicBezTo>
                    <a:pt x="30390" y="6722"/>
                    <a:pt x="36112" y="13524"/>
                    <a:pt x="41909" y="20399"/>
                  </a:cubicBezTo>
                  <a:cubicBezTo>
                    <a:pt x="4103" y="90100"/>
                    <a:pt x="27990" y="170152"/>
                    <a:pt x="14460" y="244570"/>
                  </a:cubicBezTo>
                  <a:cubicBezTo>
                    <a:pt x="-1003" y="196042"/>
                    <a:pt x="16004" y="144347"/>
                    <a:pt x="0" y="96127"/>
                  </a:cubicBezTo>
                  <a:cubicBezTo>
                    <a:pt x="7734" y="63983"/>
                    <a:pt x="16010" y="31912"/>
                    <a:pt x="24747" y="0"/>
                  </a:cubicBezTo>
                  <a:close/>
                </a:path>
              </a:pathLst>
            </a:custGeom>
            <a:solidFill>
              <a:srgbClr val="A6671E"/>
            </a:solidFill>
            <a:ln w="7728" cap="flat">
              <a:solidFill>
                <a:srgbClr val="A6671E"/>
              </a:solid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3BB472C1-2580-CA18-E264-5C222DBCA258}"/>
                </a:ext>
              </a:extLst>
            </p:cNvPr>
            <p:cNvSpPr/>
            <p:nvPr/>
          </p:nvSpPr>
          <p:spPr>
            <a:xfrm>
              <a:off x="2556139" y="6522758"/>
              <a:ext cx="67554" cy="311719"/>
            </a:xfrm>
            <a:custGeom>
              <a:avLst/>
              <a:gdLst>
                <a:gd name="connsiteX0" fmla="*/ 37331 w 67554"/>
                <a:gd name="connsiteY0" fmla="*/ 0 h 311719"/>
                <a:gd name="connsiteX1" fmla="*/ 38027 w 67554"/>
                <a:gd name="connsiteY1" fmla="*/ 296265 h 311719"/>
                <a:gd name="connsiteX2" fmla="*/ 29831 w 67554"/>
                <a:gd name="connsiteY2" fmla="*/ 311719 h 311719"/>
                <a:gd name="connsiteX3" fmla="*/ 37331 w 67554"/>
                <a:gd name="connsiteY3" fmla="*/ 0 h 311719"/>
              </a:gdLst>
              <a:ahLst/>
              <a:cxnLst>
                <a:cxn ang="0">
                  <a:pos x="connsiteX0" y="connsiteY0"/>
                </a:cxn>
                <a:cxn ang="0">
                  <a:pos x="connsiteX1" y="connsiteY1"/>
                </a:cxn>
                <a:cxn ang="0">
                  <a:pos x="connsiteX2" y="connsiteY2"/>
                </a:cxn>
                <a:cxn ang="0">
                  <a:pos x="connsiteX3" y="connsiteY3"/>
                </a:cxn>
              </a:cxnLst>
              <a:rect l="l" t="t" r="r" b="b"/>
              <a:pathLst>
                <a:path w="67554" h="311719">
                  <a:moveTo>
                    <a:pt x="37331" y="0"/>
                  </a:moveTo>
                  <a:cubicBezTo>
                    <a:pt x="87372" y="146809"/>
                    <a:pt x="66383" y="106117"/>
                    <a:pt x="38027" y="296265"/>
                  </a:cubicBezTo>
                  <a:cubicBezTo>
                    <a:pt x="35319" y="301363"/>
                    <a:pt x="32612" y="306541"/>
                    <a:pt x="29831" y="311719"/>
                  </a:cubicBezTo>
                  <a:cubicBezTo>
                    <a:pt x="20063" y="288567"/>
                    <a:pt x="-36332" y="198095"/>
                    <a:pt x="37331"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BCA167E-A720-8D46-894A-2F0179DF8B2C}"/>
                </a:ext>
              </a:extLst>
            </p:cNvPr>
            <p:cNvSpPr/>
            <p:nvPr/>
          </p:nvSpPr>
          <p:spPr>
            <a:xfrm>
              <a:off x="2758554" y="6780597"/>
              <a:ext cx="49329" cy="343015"/>
            </a:xfrm>
            <a:custGeom>
              <a:avLst/>
              <a:gdLst>
                <a:gd name="connsiteX0" fmla="*/ 37108 w 49329"/>
                <a:gd name="connsiteY0" fmla="*/ 0 h 343015"/>
                <a:gd name="connsiteX1" fmla="*/ 1235 w 49329"/>
                <a:gd name="connsiteY1" fmla="*/ 343016 h 343015"/>
                <a:gd name="connsiteX2" fmla="*/ 20021 w 49329"/>
                <a:gd name="connsiteY2" fmla="*/ 72481 h 343015"/>
                <a:gd name="connsiteX3" fmla="*/ 37108 w 49329"/>
                <a:gd name="connsiteY3" fmla="*/ 0 h 343015"/>
              </a:gdLst>
              <a:ahLst/>
              <a:cxnLst>
                <a:cxn ang="0">
                  <a:pos x="connsiteX0" y="connsiteY0"/>
                </a:cxn>
                <a:cxn ang="0">
                  <a:pos x="connsiteX1" y="connsiteY1"/>
                </a:cxn>
                <a:cxn ang="0">
                  <a:pos x="connsiteX2" y="connsiteY2"/>
                </a:cxn>
                <a:cxn ang="0">
                  <a:pos x="connsiteX3" y="connsiteY3"/>
                </a:cxn>
              </a:cxnLst>
              <a:rect l="l" t="t" r="r" b="b"/>
              <a:pathLst>
                <a:path w="49329" h="343015">
                  <a:moveTo>
                    <a:pt x="37108" y="0"/>
                  </a:moveTo>
                  <a:cubicBezTo>
                    <a:pt x="62996" y="68762"/>
                    <a:pt x="46228" y="275309"/>
                    <a:pt x="1235" y="343016"/>
                  </a:cubicBezTo>
                  <a:cubicBezTo>
                    <a:pt x="-5226" y="313719"/>
                    <a:pt x="15556" y="160285"/>
                    <a:pt x="20021" y="72481"/>
                  </a:cubicBezTo>
                  <a:cubicBezTo>
                    <a:pt x="21565" y="47525"/>
                    <a:pt x="29373" y="23572"/>
                    <a:pt x="37108"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64942DD2-09C4-55CE-518C-7EE670867EDF}"/>
                </a:ext>
              </a:extLst>
            </p:cNvPr>
            <p:cNvSpPr/>
            <p:nvPr/>
          </p:nvSpPr>
          <p:spPr>
            <a:xfrm>
              <a:off x="2494826" y="6839486"/>
              <a:ext cx="17549" cy="97596"/>
            </a:xfrm>
            <a:custGeom>
              <a:avLst/>
              <a:gdLst>
                <a:gd name="connsiteX0" fmla="*/ 12756 w 17549"/>
                <a:gd name="connsiteY0" fmla="*/ 0 h 97596"/>
                <a:gd name="connsiteX1" fmla="*/ 17549 w 17549"/>
                <a:gd name="connsiteY1" fmla="*/ 87013 h 97596"/>
                <a:gd name="connsiteX2" fmla="*/ 0 w 17549"/>
                <a:gd name="connsiteY2" fmla="*/ 97597 h 97596"/>
                <a:gd name="connsiteX3" fmla="*/ 12756 w 17549"/>
                <a:gd name="connsiteY3" fmla="*/ 0 h 97596"/>
              </a:gdLst>
              <a:ahLst/>
              <a:cxnLst>
                <a:cxn ang="0">
                  <a:pos x="connsiteX0" y="connsiteY0"/>
                </a:cxn>
                <a:cxn ang="0">
                  <a:pos x="connsiteX1" y="connsiteY1"/>
                </a:cxn>
                <a:cxn ang="0">
                  <a:pos x="connsiteX2" y="connsiteY2"/>
                </a:cxn>
                <a:cxn ang="0">
                  <a:pos x="connsiteX3" y="connsiteY3"/>
                </a:cxn>
              </a:cxnLst>
              <a:rect l="l" t="t" r="r" b="b"/>
              <a:pathLst>
                <a:path w="17549" h="97596">
                  <a:moveTo>
                    <a:pt x="12756" y="0"/>
                  </a:moveTo>
                  <a:cubicBezTo>
                    <a:pt x="20023" y="28436"/>
                    <a:pt x="16467" y="57955"/>
                    <a:pt x="17549" y="87013"/>
                  </a:cubicBezTo>
                  <a:cubicBezTo>
                    <a:pt x="13143" y="89639"/>
                    <a:pt x="4326" y="94971"/>
                    <a:pt x="0" y="97597"/>
                  </a:cubicBezTo>
                  <a:cubicBezTo>
                    <a:pt x="3169" y="64911"/>
                    <a:pt x="3323" y="31684"/>
                    <a:pt x="12756" y="0"/>
                  </a:cubicBezTo>
                  <a:close/>
                </a:path>
              </a:pathLst>
            </a:custGeom>
            <a:solidFill>
              <a:srgbClr val="A46827"/>
            </a:solidFill>
            <a:ln w="7728" cap="flat">
              <a:solidFill>
                <a:srgbClr val="A46827"/>
              </a:solid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4730A52B-42AC-6DB2-F866-1533C3C0DE94}"/>
                </a:ext>
              </a:extLst>
            </p:cNvPr>
            <p:cNvSpPr/>
            <p:nvPr/>
          </p:nvSpPr>
          <p:spPr>
            <a:xfrm>
              <a:off x="2819337" y="6872909"/>
              <a:ext cx="65231" cy="705676"/>
            </a:xfrm>
            <a:custGeom>
              <a:avLst/>
              <a:gdLst>
                <a:gd name="connsiteX0" fmla="*/ 35566 w 65231"/>
                <a:gd name="connsiteY0" fmla="*/ 0 h 705676"/>
                <a:gd name="connsiteX1" fmla="*/ 57834 w 65231"/>
                <a:gd name="connsiteY1" fmla="*/ 92880 h 705676"/>
                <a:gd name="connsiteX2" fmla="*/ 25517 w 65231"/>
                <a:gd name="connsiteY2" fmla="*/ 641928 h 705676"/>
                <a:gd name="connsiteX3" fmla="*/ 22810 w 65231"/>
                <a:gd name="connsiteY3" fmla="*/ 705677 h 705676"/>
                <a:gd name="connsiteX4" fmla="*/ 0 w 65231"/>
                <a:gd name="connsiteY4" fmla="*/ 262592 h 705676"/>
                <a:gd name="connsiteX5" fmla="*/ 35566 w 65231"/>
                <a:gd name="connsiteY5" fmla="*/ 21 h 70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31" h="705676">
                  <a:moveTo>
                    <a:pt x="35566" y="0"/>
                  </a:moveTo>
                  <a:cubicBezTo>
                    <a:pt x="42912" y="30908"/>
                    <a:pt x="50413" y="61897"/>
                    <a:pt x="57834" y="92880"/>
                  </a:cubicBezTo>
                  <a:cubicBezTo>
                    <a:pt x="92242" y="277564"/>
                    <a:pt x="-6338" y="457223"/>
                    <a:pt x="25517" y="641928"/>
                  </a:cubicBezTo>
                  <a:cubicBezTo>
                    <a:pt x="28686" y="663101"/>
                    <a:pt x="28070" y="684816"/>
                    <a:pt x="22810" y="705677"/>
                  </a:cubicBezTo>
                  <a:cubicBezTo>
                    <a:pt x="-12198" y="595469"/>
                    <a:pt x="7092" y="715364"/>
                    <a:pt x="0" y="262592"/>
                  </a:cubicBezTo>
                  <a:cubicBezTo>
                    <a:pt x="50636" y="214791"/>
                    <a:pt x="22576" y="112138"/>
                    <a:pt x="35566" y="21"/>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54150663-D63D-F134-B28A-A672F9D9C4A9}"/>
                </a:ext>
              </a:extLst>
            </p:cNvPr>
            <p:cNvSpPr/>
            <p:nvPr/>
          </p:nvSpPr>
          <p:spPr>
            <a:xfrm>
              <a:off x="2612078" y="6939756"/>
              <a:ext cx="352339" cy="1644543"/>
            </a:xfrm>
            <a:custGeom>
              <a:avLst/>
              <a:gdLst>
                <a:gd name="connsiteX0" fmla="*/ 20036 w 352339"/>
                <a:gd name="connsiteY0" fmla="*/ 0 h 1644543"/>
                <a:gd name="connsiteX1" fmla="*/ 352339 w 352339"/>
                <a:gd name="connsiteY1" fmla="*/ 1644544 h 1644543"/>
                <a:gd name="connsiteX2" fmla="*/ 20036 w 352339"/>
                <a:gd name="connsiteY2" fmla="*/ 0 h 1644543"/>
              </a:gdLst>
              <a:ahLst/>
              <a:cxnLst>
                <a:cxn ang="0">
                  <a:pos x="connsiteX0" y="connsiteY0"/>
                </a:cxn>
                <a:cxn ang="0">
                  <a:pos x="connsiteX1" y="connsiteY1"/>
                </a:cxn>
                <a:cxn ang="0">
                  <a:pos x="connsiteX2" y="connsiteY2"/>
                </a:cxn>
              </a:cxnLst>
              <a:rect l="l" t="t" r="r" b="b"/>
              <a:pathLst>
                <a:path w="352339" h="1644543">
                  <a:moveTo>
                    <a:pt x="20036" y="0"/>
                  </a:moveTo>
                  <a:cubicBezTo>
                    <a:pt x="77068" y="776434"/>
                    <a:pt x="349117" y="1627991"/>
                    <a:pt x="352339" y="1644544"/>
                  </a:cubicBezTo>
                  <a:cubicBezTo>
                    <a:pt x="-67620" y="807205"/>
                    <a:pt x="-8162" y="18462"/>
                    <a:pt x="20036" y="0"/>
                  </a:cubicBezTo>
                  <a:close/>
                </a:path>
              </a:pathLst>
            </a:custGeom>
            <a:solidFill>
              <a:srgbClr val="DBA02B"/>
            </a:solidFill>
            <a:ln w="7728" cap="flat">
              <a:solidFill>
                <a:srgbClr val="DBA02B"/>
              </a:solid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AED839BE-C168-F196-EB42-D510EE6997E5}"/>
                </a:ext>
              </a:extLst>
            </p:cNvPr>
            <p:cNvSpPr/>
            <p:nvPr/>
          </p:nvSpPr>
          <p:spPr>
            <a:xfrm>
              <a:off x="2449754" y="7126503"/>
              <a:ext cx="75842" cy="829556"/>
            </a:xfrm>
            <a:custGeom>
              <a:avLst/>
              <a:gdLst>
                <a:gd name="connsiteX0" fmla="*/ 17857 w 75842"/>
                <a:gd name="connsiteY0" fmla="*/ 0 h 829556"/>
                <a:gd name="connsiteX1" fmla="*/ 67341 w 75842"/>
                <a:gd name="connsiteY1" fmla="*/ 683432 h 829556"/>
                <a:gd name="connsiteX2" fmla="*/ 74608 w 75842"/>
                <a:gd name="connsiteY2" fmla="*/ 829556 h 829556"/>
                <a:gd name="connsiteX3" fmla="*/ 0 w 75842"/>
                <a:gd name="connsiteY3" fmla="*/ 295735 h 829556"/>
                <a:gd name="connsiteX4" fmla="*/ 17857 w 75842"/>
                <a:gd name="connsiteY4" fmla="*/ 11 h 829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2" h="829556">
                  <a:moveTo>
                    <a:pt x="17857" y="0"/>
                  </a:moveTo>
                  <a:cubicBezTo>
                    <a:pt x="70627" y="223922"/>
                    <a:pt x="53247" y="544698"/>
                    <a:pt x="67341" y="683432"/>
                  </a:cubicBezTo>
                  <a:cubicBezTo>
                    <a:pt x="70122" y="732034"/>
                    <a:pt x="79093" y="780642"/>
                    <a:pt x="74608" y="829556"/>
                  </a:cubicBezTo>
                  <a:cubicBezTo>
                    <a:pt x="41362" y="653064"/>
                    <a:pt x="8732" y="475410"/>
                    <a:pt x="0" y="295735"/>
                  </a:cubicBezTo>
                  <a:cubicBezTo>
                    <a:pt x="16419" y="51048"/>
                    <a:pt x="2750" y="40347"/>
                    <a:pt x="17857" y="11"/>
                  </a:cubicBezTo>
                  <a:close/>
                </a:path>
              </a:pathLst>
            </a:custGeom>
            <a:solidFill>
              <a:srgbClr val="DCA12B"/>
            </a:solidFill>
            <a:ln w="7728" cap="flat">
              <a:solidFill>
                <a:srgbClr val="DCA12B"/>
              </a:solid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44A6381D-366B-CABC-4C4C-19A9DE7341F4}"/>
                </a:ext>
              </a:extLst>
            </p:cNvPr>
            <p:cNvSpPr/>
            <p:nvPr/>
          </p:nvSpPr>
          <p:spPr>
            <a:xfrm>
              <a:off x="2764301" y="7135523"/>
              <a:ext cx="56987" cy="514796"/>
            </a:xfrm>
            <a:custGeom>
              <a:avLst/>
              <a:gdLst>
                <a:gd name="connsiteX0" fmla="*/ 55036 w 56987"/>
                <a:gd name="connsiteY0" fmla="*/ 0 h 514796"/>
                <a:gd name="connsiteX1" fmla="*/ 48852 w 56987"/>
                <a:gd name="connsiteY1" fmla="*/ 514796 h 514796"/>
                <a:gd name="connsiteX2" fmla="*/ 55036 w 56987"/>
                <a:gd name="connsiteY2" fmla="*/ 0 h 514796"/>
              </a:gdLst>
              <a:ahLst/>
              <a:cxnLst>
                <a:cxn ang="0">
                  <a:pos x="connsiteX0" y="connsiteY0"/>
                </a:cxn>
                <a:cxn ang="0">
                  <a:pos x="connsiteX1" y="connsiteY1"/>
                </a:cxn>
                <a:cxn ang="0">
                  <a:pos x="connsiteX2" y="connsiteY2"/>
                </a:cxn>
              </a:cxnLst>
              <a:rect l="l" t="t" r="r" b="b"/>
              <a:pathLst>
                <a:path w="56987" h="514796">
                  <a:moveTo>
                    <a:pt x="55036" y="0"/>
                  </a:moveTo>
                  <a:cubicBezTo>
                    <a:pt x="61619" y="420144"/>
                    <a:pt x="49489" y="454910"/>
                    <a:pt x="48852" y="514796"/>
                  </a:cubicBezTo>
                  <a:cubicBezTo>
                    <a:pt x="-9379" y="444098"/>
                    <a:pt x="-25087" y="116987"/>
                    <a:pt x="55036" y="0"/>
                  </a:cubicBezTo>
                  <a:close/>
                </a:path>
              </a:pathLst>
            </a:custGeom>
            <a:solidFill>
              <a:srgbClr val="DBA02B"/>
            </a:solidFill>
            <a:ln w="7728" cap="flat">
              <a:solidFill>
                <a:srgbClr val="DBA02B"/>
              </a:solid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C1391A67-9448-68F2-0B69-D2D3B430286A}"/>
                </a:ext>
              </a:extLst>
            </p:cNvPr>
            <p:cNvSpPr/>
            <p:nvPr/>
          </p:nvSpPr>
          <p:spPr>
            <a:xfrm>
              <a:off x="2085129" y="7324392"/>
              <a:ext cx="97033" cy="586121"/>
            </a:xfrm>
            <a:custGeom>
              <a:avLst/>
              <a:gdLst>
                <a:gd name="connsiteX0" fmla="*/ 72956 w 97033"/>
                <a:gd name="connsiteY0" fmla="*/ 0 h 586121"/>
                <a:gd name="connsiteX1" fmla="*/ 96535 w 97033"/>
                <a:gd name="connsiteY1" fmla="*/ 405688 h 586121"/>
                <a:gd name="connsiteX2" fmla="*/ 19528 w 97033"/>
                <a:gd name="connsiteY2" fmla="*/ 586122 h 586121"/>
                <a:gd name="connsiteX3" fmla="*/ 1899 w 97033"/>
                <a:gd name="connsiteY3" fmla="*/ 243955 h 586121"/>
                <a:gd name="connsiteX4" fmla="*/ 72956 w 97033"/>
                <a:gd name="connsiteY4" fmla="*/ 0 h 586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3" h="586121">
                  <a:moveTo>
                    <a:pt x="72956" y="0"/>
                  </a:moveTo>
                  <a:cubicBezTo>
                    <a:pt x="77887" y="89978"/>
                    <a:pt x="100670" y="348230"/>
                    <a:pt x="96535" y="405688"/>
                  </a:cubicBezTo>
                  <a:cubicBezTo>
                    <a:pt x="91110" y="424951"/>
                    <a:pt x="35118" y="573638"/>
                    <a:pt x="19528" y="586122"/>
                  </a:cubicBezTo>
                  <a:cubicBezTo>
                    <a:pt x="13190" y="472068"/>
                    <a:pt x="-6063" y="358321"/>
                    <a:pt x="1899" y="243955"/>
                  </a:cubicBezTo>
                  <a:cubicBezTo>
                    <a:pt x="11603" y="176529"/>
                    <a:pt x="49599" y="21916"/>
                    <a:pt x="72956"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221" name="Freeform: Shape 220">
              <a:extLst>
                <a:ext uri="{FF2B5EF4-FFF2-40B4-BE49-F238E27FC236}">
                  <a16:creationId xmlns:a16="http://schemas.microsoft.com/office/drawing/2014/main" id="{F7623C78-7F7D-E9A9-C91C-64709ABE19DA}"/>
                </a:ext>
              </a:extLst>
            </p:cNvPr>
            <p:cNvSpPr/>
            <p:nvPr/>
          </p:nvSpPr>
          <p:spPr>
            <a:xfrm>
              <a:off x="2850840" y="7396385"/>
              <a:ext cx="700444" cy="1370985"/>
            </a:xfrm>
            <a:custGeom>
              <a:avLst/>
              <a:gdLst>
                <a:gd name="connsiteX0" fmla="*/ 6451 w 700444"/>
                <a:gd name="connsiteY0" fmla="*/ 103083 h 1370985"/>
                <a:gd name="connsiteX1" fmla="*/ 21835 w 700444"/>
                <a:gd name="connsiteY1" fmla="*/ 0 h 1370985"/>
                <a:gd name="connsiteX2" fmla="*/ 678256 w 700444"/>
                <a:gd name="connsiteY2" fmla="*/ 1357155 h 1370985"/>
                <a:gd name="connsiteX3" fmla="*/ 700445 w 700444"/>
                <a:gd name="connsiteY3" fmla="*/ 1370986 h 1370985"/>
                <a:gd name="connsiteX4" fmla="*/ 182192 w 700444"/>
                <a:gd name="connsiteY4" fmla="*/ 871336 h 1370985"/>
                <a:gd name="connsiteX5" fmla="*/ 26400 w 700444"/>
                <a:gd name="connsiteY5" fmla="*/ 363420 h 1370985"/>
                <a:gd name="connsiteX6" fmla="*/ 6457 w 700444"/>
                <a:gd name="connsiteY6" fmla="*/ 103088 h 137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444" h="1370985">
                  <a:moveTo>
                    <a:pt x="6451" y="103083"/>
                  </a:moveTo>
                  <a:cubicBezTo>
                    <a:pt x="11011" y="68619"/>
                    <a:pt x="8230" y="32686"/>
                    <a:pt x="21835" y="0"/>
                  </a:cubicBezTo>
                  <a:cubicBezTo>
                    <a:pt x="23613" y="5305"/>
                    <a:pt x="136186" y="1061277"/>
                    <a:pt x="678256" y="1357155"/>
                  </a:cubicBezTo>
                  <a:cubicBezTo>
                    <a:pt x="685677" y="1361484"/>
                    <a:pt x="693024" y="1366121"/>
                    <a:pt x="700445" y="1370986"/>
                  </a:cubicBezTo>
                  <a:cubicBezTo>
                    <a:pt x="555184" y="1332751"/>
                    <a:pt x="341430" y="1180185"/>
                    <a:pt x="182192" y="871336"/>
                  </a:cubicBezTo>
                  <a:cubicBezTo>
                    <a:pt x="162769" y="823148"/>
                    <a:pt x="117750" y="529514"/>
                    <a:pt x="26400" y="363420"/>
                  </a:cubicBezTo>
                  <a:cubicBezTo>
                    <a:pt x="4991" y="279198"/>
                    <a:pt x="-8773" y="189639"/>
                    <a:pt x="6457" y="103088"/>
                  </a:cubicBezTo>
                  <a:close/>
                </a:path>
              </a:pathLst>
            </a:custGeom>
            <a:solidFill>
              <a:srgbClr val="DBA02B"/>
            </a:solidFill>
            <a:ln w="7728" cap="flat">
              <a:solidFill>
                <a:srgbClr val="DBA02B"/>
              </a:solid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C4590009-DA62-2F16-4F32-3B93C42A25DA}"/>
                </a:ext>
              </a:extLst>
            </p:cNvPr>
            <p:cNvSpPr/>
            <p:nvPr/>
          </p:nvSpPr>
          <p:spPr>
            <a:xfrm>
              <a:off x="2551891" y="7583292"/>
              <a:ext cx="142802" cy="655048"/>
            </a:xfrm>
            <a:custGeom>
              <a:avLst/>
              <a:gdLst>
                <a:gd name="connsiteX0" fmla="*/ 10207 w 142802"/>
                <a:gd name="connsiteY0" fmla="*/ 0 h 655048"/>
                <a:gd name="connsiteX1" fmla="*/ 142803 w 142802"/>
                <a:gd name="connsiteY1" fmla="*/ 655049 h 655048"/>
                <a:gd name="connsiteX2" fmla="*/ 124633 w 142802"/>
                <a:gd name="connsiteY2" fmla="*/ 639674 h 655048"/>
                <a:gd name="connsiteX3" fmla="*/ 10207 w 142802"/>
                <a:gd name="connsiteY3" fmla="*/ 11 h 655048"/>
              </a:gdLst>
              <a:ahLst/>
              <a:cxnLst>
                <a:cxn ang="0">
                  <a:pos x="connsiteX0" y="connsiteY0"/>
                </a:cxn>
                <a:cxn ang="0">
                  <a:pos x="connsiteX1" y="connsiteY1"/>
                </a:cxn>
                <a:cxn ang="0">
                  <a:pos x="connsiteX2" y="connsiteY2"/>
                </a:cxn>
                <a:cxn ang="0">
                  <a:pos x="connsiteX3" y="connsiteY3"/>
                </a:cxn>
              </a:cxnLst>
              <a:rect l="l" t="t" r="r" b="b"/>
              <a:pathLst>
                <a:path w="142802" h="655048">
                  <a:moveTo>
                    <a:pt x="10207" y="0"/>
                  </a:moveTo>
                  <a:cubicBezTo>
                    <a:pt x="39833" y="102388"/>
                    <a:pt x="124824" y="571490"/>
                    <a:pt x="142803" y="655049"/>
                  </a:cubicBezTo>
                  <a:cubicBezTo>
                    <a:pt x="133832" y="653733"/>
                    <a:pt x="127340" y="648093"/>
                    <a:pt x="124633" y="639674"/>
                  </a:cubicBezTo>
                  <a:cubicBezTo>
                    <a:pt x="-12809" y="339409"/>
                    <a:pt x="-10028" y="279166"/>
                    <a:pt x="10207" y="11"/>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ED8D7F3D-03F7-B236-69B8-D7B155DA8B53}"/>
                </a:ext>
              </a:extLst>
            </p:cNvPr>
            <p:cNvSpPr/>
            <p:nvPr/>
          </p:nvSpPr>
          <p:spPr>
            <a:xfrm>
              <a:off x="2132711" y="7628387"/>
              <a:ext cx="200229" cy="901321"/>
            </a:xfrm>
            <a:custGeom>
              <a:avLst/>
              <a:gdLst>
                <a:gd name="connsiteX0" fmla="*/ 200069 w 200229"/>
                <a:gd name="connsiteY0" fmla="*/ 0 h 901321"/>
                <a:gd name="connsiteX1" fmla="*/ 669 w 200229"/>
                <a:gd name="connsiteY1" fmla="*/ 901321 h 901321"/>
                <a:gd name="connsiteX2" fmla="*/ 7475 w 200229"/>
                <a:gd name="connsiteY2" fmla="*/ 768567 h 901321"/>
                <a:gd name="connsiteX3" fmla="*/ 29201 w 200229"/>
                <a:gd name="connsiteY3" fmla="*/ 603354 h 901321"/>
                <a:gd name="connsiteX4" fmla="*/ 50540 w 200229"/>
                <a:gd name="connsiteY4" fmla="*/ 483193 h 901321"/>
                <a:gd name="connsiteX5" fmla="*/ 200069 w 200229"/>
                <a:gd name="connsiteY5" fmla="*/ 6 h 90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29" h="901321">
                  <a:moveTo>
                    <a:pt x="200069" y="0"/>
                  </a:moveTo>
                  <a:cubicBezTo>
                    <a:pt x="206280" y="130893"/>
                    <a:pt x="29828" y="864503"/>
                    <a:pt x="669" y="901321"/>
                  </a:cubicBezTo>
                  <a:cubicBezTo>
                    <a:pt x="-4045" y="856582"/>
                    <a:pt x="18065" y="812378"/>
                    <a:pt x="7475" y="768567"/>
                  </a:cubicBezTo>
                  <a:cubicBezTo>
                    <a:pt x="24254" y="715402"/>
                    <a:pt x="39637" y="659457"/>
                    <a:pt x="29201" y="603354"/>
                  </a:cubicBezTo>
                  <a:cubicBezTo>
                    <a:pt x="45052" y="565336"/>
                    <a:pt x="41803" y="522914"/>
                    <a:pt x="50540" y="483193"/>
                  </a:cubicBezTo>
                  <a:cubicBezTo>
                    <a:pt x="79423" y="265261"/>
                    <a:pt x="183608" y="25323"/>
                    <a:pt x="200069" y="6"/>
                  </a:cubicBezTo>
                  <a:close/>
                </a:path>
              </a:pathLst>
            </a:custGeom>
            <a:solidFill>
              <a:srgbClr val="A7620E"/>
            </a:solidFill>
            <a:ln w="7728" cap="flat">
              <a:solidFill>
                <a:srgbClr val="A7620E"/>
              </a:solidFill>
              <a:prstDash val="solid"/>
              <a:miter/>
            </a:ln>
          </p:spPr>
          <p:txBody>
            <a:bodyPr rtlCol="0" anchor="ctr"/>
            <a:lstStyle/>
            <a:p>
              <a:endParaRPr lang="en-ID"/>
            </a:p>
          </p:txBody>
        </p:sp>
        <p:sp>
          <p:nvSpPr>
            <p:cNvPr id="224" name="Freeform: Shape 223">
              <a:extLst>
                <a:ext uri="{FF2B5EF4-FFF2-40B4-BE49-F238E27FC236}">
                  <a16:creationId xmlns:a16="http://schemas.microsoft.com/office/drawing/2014/main" id="{E5260082-4520-537C-B887-939E30E22F85}"/>
                </a:ext>
              </a:extLst>
            </p:cNvPr>
            <p:cNvSpPr/>
            <p:nvPr/>
          </p:nvSpPr>
          <p:spPr>
            <a:xfrm>
              <a:off x="1989040" y="7646425"/>
              <a:ext cx="69938" cy="511003"/>
            </a:xfrm>
            <a:custGeom>
              <a:avLst/>
              <a:gdLst>
                <a:gd name="connsiteX0" fmla="*/ 36285 w 69938"/>
                <a:gd name="connsiteY0" fmla="*/ 0 h 511003"/>
                <a:gd name="connsiteX1" fmla="*/ 51206 w 69938"/>
                <a:gd name="connsiteY1" fmla="*/ 146199 h 511003"/>
                <a:gd name="connsiteX2" fmla="*/ 55766 w 69938"/>
                <a:gd name="connsiteY2" fmla="*/ 511003 h 511003"/>
                <a:gd name="connsiteX3" fmla="*/ 252 w 69938"/>
                <a:gd name="connsiteY3" fmla="*/ 293326 h 511003"/>
                <a:gd name="connsiteX4" fmla="*/ 36285 w 69938"/>
                <a:gd name="connsiteY4" fmla="*/ 0 h 51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8" h="511003">
                  <a:moveTo>
                    <a:pt x="36285" y="0"/>
                  </a:moveTo>
                  <a:cubicBezTo>
                    <a:pt x="45951" y="48067"/>
                    <a:pt x="44014" y="97671"/>
                    <a:pt x="51206" y="146199"/>
                  </a:cubicBezTo>
                  <a:cubicBezTo>
                    <a:pt x="62051" y="305136"/>
                    <a:pt x="84749" y="213089"/>
                    <a:pt x="55766" y="511003"/>
                  </a:cubicBezTo>
                  <a:cubicBezTo>
                    <a:pt x="25689" y="442539"/>
                    <a:pt x="-2997" y="369516"/>
                    <a:pt x="252" y="293326"/>
                  </a:cubicBezTo>
                  <a:cubicBezTo>
                    <a:pt x="1574" y="234320"/>
                    <a:pt x="-8151" y="49584"/>
                    <a:pt x="36285"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3E6421A4-2B6B-AAEE-7EF8-D1ED2EF31417}"/>
                </a:ext>
              </a:extLst>
            </p:cNvPr>
            <p:cNvSpPr/>
            <p:nvPr/>
          </p:nvSpPr>
          <p:spPr>
            <a:xfrm>
              <a:off x="2384934" y="7659688"/>
              <a:ext cx="56252" cy="488291"/>
            </a:xfrm>
            <a:custGeom>
              <a:avLst/>
              <a:gdLst>
                <a:gd name="connsiteX0" fmla="*/ 44457 w 56252"/>
                <a:gd name="connsiteY0" fmla="*/ 0 h 488291"/>
                <a:gd name="connsiteX1" fmla="*/ 50253 w 56252"/>
                <a:gd name="connsiteY1" fmla="*/ 333976 h 488291"/>
                <a:gd name="connsiteX2" fmla="*/ 38734 w 56252"/>
                <a:gd name="connsiteY2" fmla="*/ 488291 h 488291"/>
                <a:gd name="connsiteX3" fmla="*/ 0 w 56252"/>
                <a:gd name="connsiteY3" fmla="*/ 306160 h 488291"/>
                <a:gd name="connsiteX4" fmla="*/ 44457 w 56252"/>
                <a:gd name="connsiteY4" fmla="*/ 0 h 488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52" h="488291">
                  <a:moveTo>
                    <a:pt x="44457" y="0"/>
                  </a:moveTo>
                  <a:cubicBezTo>
                    <a:pt x="70775" y="80084"/>
                    <a:pt x="43905" y="217216"/>
                    <a:pt x="50253" y="333976"/>
                  </a:cubicBezTo>
                  <a:cubicBezTo>
                    <a:pt x="44765" y="385284"/>
                    <a:pt x="52653" y="437986"/>
                    <a:pt x="38734" y="488291"/>
                  </a:cubicBezTo>
                  <a:cubicBezTo>
                    <a:pt x="25511" y="427784"/>
                    <a:pt x="1083" y="368593"/>
                    <a:pt x="0" y="306160"/>
                  </a:cubicBezTo>
                  <a:cubicBezTo>
                    <a:pt x="27677" y="206324"/>
                    <a:pt x="34950" y="102701"/>
                    <a:pt x="44457"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5BA0F930-6F1B-432E-3F30-D7149B578A82}"/>
                </a:ext>
              </a:extLst>
            </p:cNvPr>
            <p:cNvSpPr/>
            <p:nvPr/>
          </p:nvSpPr>
          <p:spPr>
            <a:xfrm>
              <a:off x="2790407" y="7735024"/>
              <a:ext cx="499853" cy="1035482"/>
            </a:xfrm>
            <a:custGeom>
              <a:avLst/>
              <a:gdLst>
                <a:gd name="connsiteX0" fmla="*/ 0 w 499853"/>
                <a:gd name="connsiteY0" fmla="*/ 0 h 1035482"/>
                <a:gd name="connsiteX1" fmla="*/ 388826 w 499853"/>
                <a:gd name="connsiteY1" fmla="*/ 835960 h 1035482"/>
                <a:gd name="connsiteX2" fmla="*/ 499854 w 499853"/>
                <a:gd name="connsiteY2" fmla="*/ 1035482 h 1035482"/>
                <a:gd name="connsiteX3" fmla="*/ 447976 w 499853"/>
                <a:gd name="connsiteY3" fmla="*/ 1004653 h 1035482"/>
                <a:gd name="connsiteX4" fmla="*/ 0 w 499853"/>
                <a:gd name="connsiteY4" fmla="*/ 37 h 103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53" h="1035482">
                  <a:moveTo>
                    <a:pt x="0" y="0"/>
                  </a:moveTo>
                  <a:cubicBezTo>
                    <a:pt x="50859" y="94328"/>
                    <a:pt x="214348" y="521725"/>
                    <a:pt x="388826" y="835960"/>
                  </a:cubicBezTo>
                  <a:cubicBezTo>
                    <a:pt x="421992" y="904499"/>
                    <a:pt x="464984" y="967786"/>
                    <a:pt x="499854" y="1035482"/>
                  </a:cubicBezTo>
                  <a:cubicBezTo>
                    <a:pt x="482305" y="1025434"/>
                    <a:pt x="464909" y="1015471"/>
                    <a:pt x="447976" y="1004653"/>
                  </a:cubicBezTo>
                  <a:cubicBezTo>
                    <a:pt x="164063" y="626781"/>
                    <a:pt x="14051" y="128267"/>
                    <a:pt x="0" y="37"/>
                  </a:cubicBezTo>
                  <a:close/>
                </a:path>
              </a:pathLst>
            </a:custGeom>
            <a:solidFill>
              <a:srgbClr val="DBA02B"/>
            </a:solidFill>
            <a:ln w="7728" cap="flat">
              <a:solidFill>
                <a:srgbClr val="DBA02B"/>
              </a:solid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96D0DB0-1D7B-81D0-1F81-6B59DEFAC4FE}"/>
                </a:ext>
              </a:extLst>
            </p:cNvPr>
            <p:cNvSpPr/>
            <p:nvPr/>
          </p:nvSpPr>
          <p:spPr>
            <a:xfrm>
              <a:off x="2793008" y="7831040"/>
              <a:ext cx="483615" cy="1071394"/>
            </a:xfrm>
            <a:custGeom>
              <a:avLst/>
              <a:gdLst>
                <a:gd name="connsiteX0" fmla="*/ 0 w 483615"/>
                <a:gd name="connsiteY0" fmla="*/ 11 h 1071394"/>
                <a:gd name="connsiteX1" fmla="*/ 445343 w 483615"/>
                <a:gd name="connsiteY1" fmla="*/ 908813 h 1071394"/>
                <a:gd name="connsiteX2" fmla="*/ 483616 w 483615"/>
                <a:gd name="connsiteY2" fmla="*/ 1006484 h 1071394"/>
                <a:gd name="connsiteX3" fmla="*/ 441399 w 483615"/>
                <a:gd name="connsiteY3" fmla="*/ 1071394 h 1071394"/>
                <a:gd name="connsiteX4" fmla="*/ 126645 w 483615"/>
                <a:gd name="connsiteY4" fmla="*/ 592992 h 1071394"/>
                <a:gd name="connsiteX5" fmla="*/ 50487 w 483615"/>
                <a:gd name="connsiteY5" fmla="*/ 332734 h 1071394"/>
                <a:gd name="connsiteX6" fmla="*/ 0 w 483615"/>
                <a:gd name="connsiteY6" fmla="*/ 0 h 107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615" h="1071394">
                  <a:moveTo>
                    <a:pt x="0" y="11"/>
                  </a:moveTo>
                  <a:cubicBezTo>
                    <a:pt x="94031" y="189512"/>
                    <a:pt x="147979" y="513057"/>
                    <a:pt x="445343" y="908813"/>
                  </a:cubicBezTo>
                  <a:cubicBezTo>
                    <a:pt x="454542" y="942655"/>
                    <a:pt x="470547" y="973952"/>
                    <a:pt x="483616" y="1006484"/>
                  </a:cubicBezTo>
                  <a:cubicBezTo>
                    <a:pt x="456400" y="1017381"/>
                    <a:pt x="443177" y="1043186"/>
                    <a:pt x="441399" y="1071394"/>
                  </a:cubicBezTo>
                  <a:cubicBezTo>
                    <a:pt x="286498" y="851383"/>
                    <a:pt x="189782" y="655829"/>
                    <a:pt x="126645" y="592992"/>
                  </a:cubicBezTo>
                  <a:cubicBezTo>
                    <a:pt x="94248" y="508531"/>
                    <a:pt x="77161" y="419052"/>
                    <a:pt x="50487" y="332734"/>
                  </a:cubicBezTo>
                  <a:cubicBezTo>
                    <a:pt x="11434" y="210738"/>
                    <a:pt x="637" y="5316"/>
                    <a:pt x="0"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0AFEC35C-75D3-A435-C792-385D098AE876}"/>
                </a:ext>
              </a:extLst>
            </p:cNvPr>
            <p:cNvSpPr/>
            <p:nvPr/>
          </p:nvSpPr>
          <p:spPr>
            <a:xfrm>
              <a:off x="2649000" y="7890454"/>
              <a:ext cx="212973" cy="627847"/>
            </a:xfrm>
            <a:custGeom>
              <a:avLst/>
              <a:gdLst>
                <a:gd name="connsiteX0" fmla="*/ 8011 w 212973"/>
                <a:gd name="connsiteY0" fmla="*/ 16 h 627847"/>
                <a:gd name="connsiteX1" fmla="*/ 212974 w 212973"/>
                <a:gd name="connsiteY1" fmla="*/ 627847 h 627847"/>
                <a:gd name="connsiteX2" fmla="*/ 77437 w 212973"/>
                <a:gd name="connsiteY2" fmla="*/ 445562 h 627847"/>
                <a:gd name="connsiteX3" fmla="*/ 584 w 212973"/>
                <a:gd name="connsiteY3" fmla="*/ 103936 h 627847"/>
                <a:gd name="connsiteX4" fmla="*/ 8011 w 212973"/>
                <a:gd name="connsiteY4" fmla="*/ 0 h 62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73" h="627847">
                  <a:moveTo>
                    <a:pt x="8011" y="16"/>
                  </a:moveTo>
                  <a:cubicBezTo>
                    <a:pt x="114298" y="423481"/>
                    <a:pt x="63933" y="317937"/>
                    <a:pt x="212974" y="627847"/>
                  </a:cubicBezTo>
                  <a:cubicBezTo>
                    <a:pt x="150814" y="581718"/>
                    <a:pt x="118338" y="508924"/>
                    <a:pt x="77437" y="445562"/>
                  </a:cubicBezTo>
                  <a:cubicBezTo>
                    <a:pt x="47690" y="404711"/>
                    <a:pt x="6312" y="145472"/>
                    <a:pt x="584" y="103936"/>
                  </a:cubicBezTo>
                  <a:cubicBezTo>
                    <a:pt x="-1497" y="69081"/>
                    <a:pt x="2214" y="34309"/>
                    <a:pt x="8011" y="0"/>
                  </a:cubicBezTo>
                  <a:close/>
                </a:path>
              </a:pathLst>
            </a:custGeom>
            <a:solidFill>
              <a:srgbClr val="DCA02B"/>
            </a:solidFill>
            <a:ln w="7728" cap="flat">
              <a:solidFill>
                <a:srgbClr val="DCA02B"/>
              </a:solid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42F71C1F-F1F1-50AE-915D-9C52A94B4041}"/>
                </a:ext>
              </a:extLst>
            </p:cNvPr>
            <p:cNvSpPr/>
            <p:nvPr/>
          </p:nvSpPr>
          <p:spPr>
            <a:xfrm>
              <a:off x="2475361" y="7907978"/>
              <a:ext cx="352719" cy="658071"/>
            </a:xfrm>
            <a:custGeom>
              <a:avLst/>
              <a:gdLst>
                <a:gd name="connsiteX0" fmla="*/ 0 w 352719"/>
                <a:gd name="connsiteY0" fmla="*/ 0 h 658071"/>
                <a:gd name="connsiteX1" fmla="*/ 352719 w 352719"/>
                <a:gd name="connsiteY1" fmla="*/ 658072 h 658071"/>
                <a:gd name="connsiteX2" fmla="*/ 97035 w 352719"/>
                <a:gd name="connsiteY2" fmla="*/ 404228 h 658071"/>
                <a:gd name="connsiteX3" fmla="*/ 0 w 352719"/>
                <a:gd name="connsiteY3" fmla="*/ 10 h 658071"/>
              </a:gdLst>
              <a:ahLst/>
              <a:cxnLst>
                <a:cxn ang="0">
                  <a:pos x="connsiteX0" y="connsiteY0"/>
                </a:cxn>
                <a:cxn ang="0">
                  <a:pos x="connsiteX1" y="connsiteY1"/>
                </a:cxn>
                <a:cxn ang="0">
                  <a:pos x="connsiteX2" y="connsiteY2"/>
                </a:cxn>
                <a:cxn ang="0">
                  <a:pos x="connsiteX3" y="connsiteY3"/>
                </a:cxn>
              </a:cxnLst>
              <a:rect l="l" t="t" r="r" b="b"/>
              <a:pathLst>
                <a:path w="352719" h="658071">
                  <a:moveTo>
                    <a:pt x="0" y="0"/>
                  </a:moveTo>
                  <a:cubicBezTo>
                    <a:pt x="69767" y="226319"/>
                    <a:pt x="198997" y="484912"/>
                    <a:pt x="352719" y="658072"/>
                  </a:cubicBezTo>
                  <a:cubicBezTo>
                    <a:pt x="318024" y="643557"/>
                    <a:pt x="157051" y="515693"/>
                    <a:pt x="97035" y="404228"/>
                  </a:cubicBezTo>
                  <a:cubicBezTo>
                    <a:pt x="33708" y="279511"/>
                    <a:pt x="7267" y="138718"/>
                    <a:pt x="0" y="1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DD56002B-7F07-6E91-0225-AFD03B32D818}"/>
                </a:ext>
              </a:extLst>
            </p:cNvPr>
            <p:cNvSpPr/>
            <p:nvPr/>
          </p:nvSpPr>
          <p:spPr>
            <a:xfrm>
              <a:off x="2035004" y="7999208"/>
              <a:ext cx="130283" cy="751658"/>
            </a:xfrm>
            <a:custGeom>
              <a:avLst/>
              <a:gdLst>
                <a:gd name="connsiteX0" fmla="*/ 86135 w 130283"/>
                <a:gd name="connsiteY0" fmla="*/ 21 h 751658"/>
                <a:gd name="connsiteX1" fmla="*/ 126882 w 130283"/>
                <a:gd name="connsiteY1" fmla="*/ 232766 h 751658"/>
                <a:gd name="connsiteX2" fmla="*/ 105155 w 130283"/>
                <a:gd name="connsiteY2" fmla="*/ 397979 h 751658"/>
                <a:gd name="connsiteX3" fmla="*/ 3 w 130283"/>
                <a:gd name="connsiteY3" fmla="*/ 751658 h 751658"/>
                <a:gd name="connsiteX4" fmla="*/ 86135 w 130283"/>
                <a:gd name="connsiteY4" fmla="*/ 0 h 751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83" h="751658">
                  <a:moveTo>
                    <a:pt x="86135" y="21"/>
                  </a:moveTo>
                  <a:cubicBezTo>
                    <a:pt x="103143" y="76906"/>
                    <a:pt x="107554" y="156269"/>
                    <a:pt x="126882" y="232766"/>
                  </a:cubicBezTo>
                  <a:cubicBezTo>
                    <a:pt x="137318" y="288864"/>
                    <a:pt x="121934" y="344814"/>
                    <a:pt x="105155" y="397979"/>
                  </a:cubicBezTo>
                  <a:cubicBezTo>
                    <a:pt x="63480" y="513890"/>
                    <a:pt x="35802" y="633971"/>
                    <a:pt x="3" y="751658"/>
                  </a:cubicBezTo>
                  <a:cubicBezTo>
                    <a:pt x="-591" y="721981"/>
                    <a:pt x="82207" y="29657"/>
                    <a:pt x="86135"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B17E0DFC-512D-4B91-1ACA-4720281514D9}"/>
                </a:ext>
              </a:extLst>
            </p:cNvPr>
            <p:cNvSpPr/>
            <p:nvPr/>
          </p:nvSpPr>
          <p:spPr>
            <a:xfrm>
              <a:off x="2448498" y="8097908"/>
              <a:ext cx="13093" cy="38251"/>
            </a:xfrm>
            <a:custGeom>
              <a:avLst/>
              <a:gdLst>
                <a:gd name="connsiteX0" fmla="*/ 4940 w 13093"/>
                <a:gd name="connsiteY0" fmla="*/ 0 h 38251"/>
                <a:gd name="connsiteX1" fmla="*/ 4244 w 13093"/>
                <a:gd name="connsiteY1" fmla="*/ 38252 h 38251"/>
                <a:gd name="connsiteX2" fmla="*/ 4940 w 13093"/>
                <a:gd name="connsiteY2" fmla="*/ 0 h 38251"/>
              </a:gdLst>
              <a:ahLst/>
              <a:cxnLst>
                <a:cxn ang="0">
                  <a:pos x="connsiteX0" y="connsiteY0"/>
                </a:cxn>
                <a:cxn ang="0">
                  <a:pos x="connsiteX1" y="connsiteY1"/>
                </a:cxn>
                <a:cxn ang="0">
                  <a:pos x="connsiteX2" y="connsiteY2"/>
                </a:cxn>
              </a:cxnLst>
              <a:rect l="l" t="t" r="r" b="b"/>
              <a:pathLst>
                <a:path w="13093" h="38251">
                  <a:moveTo>
                    <a:pt x="4940" y="0"/>
                  </a:moveTo>
                  <a:cubicBezTo>
                    <a:pt x="16151" y="4483"/>
                    <a:pt x="15689" y="33768"/>
                    <a:pt x="4244" y="38252"/>
                  </a:cubicBezTo>
                  <a:cubicBezTo>
                    <a:pt x="-1786" y="26893"/>
                    <a:pt x="-1244" y="11051"/>
                    <a:pt x="4940" y="0"/>
                  </a:cubicBezTo>
                  <a:close/>
                </a:path>
              </a:pathLst>
            </a:custGeom>
            <a:solidFill>
              <a:srgbClr val="AC7437"/>
            </a:solidFill>
            <a:ln w="7728" cap="flat">
              <a:solidFill>
                <a:srgbClr val="AC7437"/>
              </a:solid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96273F66-2F6A-77B1-7F02-2FBFBB538015}"/>
                </a:ext>
              </a:extLst>
            </p:cNvPr>
            <p:cNvSpPr/>
            <p:nvPr/>
          </p:nvSpPr>
          <p:spPr>
            <a:xfrm>
              <a:off x="1550808" y="8098953"/>
              <a:ext cx="492302" cy="979739"/>
            </a:xfrm>
            <a:custGeom>
              <a:avLst/>
              <a:gdLst>
                <a:gd name="connsiteX0" fmla="*/ 409544 w 492302"/>
                <a:gd name="connsiteY0" fmla="*/ 16 h 979739"/>
                <a:gd name="connsiteX1" fmla="*/ 368336 w 492302"/>
                <a:gd name="connsiteY1" fmla="*/ 530549 h 979739"/>
                <a:gd name="connsiteX2" fmla="*/ 485936 w 492302"/>
                <a:gd name="connsiteY2" fmla="*/ 145652 h 979739"/>
                <a:gd name="connsiteX3" fmla="*/ 437147 w 492302"/>
                <a:gd name="connsiteY3" fmla="*/ 592138 h 979739"/>
                <a:gd name="connsiteX4" fmla="*/ 303469 w 492302"/>
                <a:gd name="connsiteY4" fmla="*/ 767161 h 979739"/>
                <a:gd name="connsiteX5" fmla="*/ 193216 w 492302"/>
                <a:gd name="connsiteY5" fmla="*/ 919546 h 979739"/>
                <a:gd name="connsiteX6" fmla="*/ 189813 w 492302"/>
                <a:gd name="connsiteY6" fmla="*/ 908107 h 979739"/>
                <a:gd name="connsiteX7" fmla="*/ 3944 w 492302"/>
                <a:gd name="connsiteY7" fmla="*/ 979739 h 979739"/>
                <a:gd name="connsiteX8" fmla="*/ 31855 w 492302"/>
                <a:gd name="connsiteY8" fmla="*/ 951149 h 979739"/>
                <a:gd name="connsiteX9" fmla="*/ 271922 w 492302"/>
                <a:gd name="connsiteY9" fmla="*/ 701168 h 979739"/>
                <a:gd name="connsiteX10" fmla="*/ 98968 w 492302"/>
                <a:gd name="connsiteY10" fmla="*/ 775192 h 979739"/>
                <a:gd name="connsiteX11" fmla="*/ 117058 w 492302"/>
                <a:gd name="connsiteY11" fmla="*/ 734390 h 979739"/>
                <a:gd name="connsiteX12" fmla="*/ 70128 w 492302"/>
                <a:gd name="connsiteY12" fmla="*/ 761977 h 979739"/>
                <a:gd name="connsiteX13" fmla="*/ 59612 w 492302"/>
                <a:gd name="connsiteY13" fmla="*/ 762211 h 979739"/>
                <a:gd name="connsiteX14" fmla="*/ 120923 w 492302"/>
                <a:gd name="connsiteY14" fmla="*/ 683777 h 979739"/>
                <a:gd name="connsiteX15" fmla="*/ 0 w 492302"/>
                <a:gd name="connsiteY15" fmla="*/ 727742 h 979739"/>
                <a:gd name="connsiteX16" fmla="*/ 169398 w 492302"/>
                <a:gd name="connsiteY16" fmla="*/ 439976 h 979739"/>
                <a:gd name="connsiteX17" fmla="*/ 251119 w 492302"/>
                <a:gd name="connsiteY17" fmla="*/ 289215 h 979739"/>
                <a:gd name="connsiteX18" fmla="*/ 157566 w 492302"/>
                <a:gd name="connsiteY18" fmla="*/ 636479 h 979739"/>
                <a:gd name="connsiteX19" fmla="*/ 409544 w 492302"/>
                <a:gd name="connsiteY19" fmla="*/ 0 h 97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2302" h="979739">
                  <a:moveTo>
                    <a:pt x="409544" y="16"/>
                  </a:moveTo>
                  <a:cubicBezTo>
                    <a:pt x="450784" y="101035"/>
                    <a:pt x="362322" y="480991"/>
                    <a:pt x="368336" y="530549"/>
                  </a:cubicBezTo>
                  <a:cubicBezTo>
                    <a:pt x="409327" y="443048"/>
                    <a:pt x="450227" y="230129"/>
                    <a:pt x="485936" y="145652"/>
                  </a:cubicBezTo>
                  <a:cubicBezTo>
                    <a:pt x="488962" y="294377"/>
                    <a:pt x="514271" y="454083"/>
                    <a:pt x="437147" y="592138"/>
                  </a:cubicBezTo>
                  <a:cubicBezTo>
                    <a:pt x="402819" y="657818"/>
                    <a:pt x="347538" y="708436"/>
                    <a:pt x="303469" y="767161"/>
                  </a:cubicBezTo>
                  <a:cubicBezTo>
                    <a:pt x="263264" y="815455"/>
                    <a:pt x="230714" y="869315"/>
                    <a:pt x="193216" y="919546"/>
                  </a:cubicBezTo>
                  <a:cubicBezTo>
                    <a:pt x="192367" y="916686"/>
                    <a:pt x="190663" y="910966"/>
                    <a:pt x="189813" y="908107"/>
                  </a:cubicBezTo>
                  <a:cubicBezTo>
                    <a:pt x="136720" y="945945"/>
                    <a:pt x="59973" y="965977"/>
                    <a:pt x="3944" y="979739"/>
                  </a:cubicBezTo>
                  <a:cubicBezTo>
                    <a:pt x="7734" y="965829"/>
                    <a:pt x="21032" y="959033"/>
                    <a:pt x="31855" y="951149"/>
                  </a:cubicBezTo>
                  <a:cubicBezTo>
                    <a:pt x="95735" y="907465"/>
                    <a:pt x="221854" y="795178"/>
                    <a:pt x="271922" y="701168"/>
                  </a:cubicBezTo>
                  <a:cubicBezTo>
                    <a:pt x="237906" y="695517"/>
                    <a:pt x="213966" y="723201"/>
                    <a:pt x="98968" y="775192"/>
                  </a:cubicBezTo>
                  <a:cubicBezTo>
                    <a:pt x="104844" y="761436"/>
                    <a:pt x="110954" y="747992"/>
                    <a:pt x="117058" y="734390"/>
                  </a:cubicBezTo>
                  <a:cubicBezTo>
                    <a:pt x="101441" y="743663"/>
                    <a:pt x="85978" y="753165"/>
                    <a:pt x="70128" y="761977"/>
                  </a:cubicBezTo>
                  <a:lnTo>
                    <a:pt x="59612" y="762211"/>
                  </a:lnTo>
                  <a:cubicBezTo>
                    <a:pt x="80102" y="736092"/>
                    <a:pt x="103066" y="711826"/>
                    <a:pt x="120923" y="683777"/>
                  </a:cubicBezTo>
                  <a:cubicBezTo>
                    <a:pt x="86286" y="710898"/>
                    <a:pt x="45614" y="733000"/>
                    <a:pt x="0" y="727742"/>
                  </a:cubicBezTo>
                  <a:cubicBezTo>
                    <a:pt x="13149" y="688864"/>
                    <a:pt x="108337" y="557780"/>
                    <a:pt x="169398" y="439976"/>
                  </a:cubicBezTo>
                  <a:cubicBezTo>
                    <a:pt x="198084" y="390445"/>
                    <a:pt x="218568" y="336432"/>
                    <a:pt x="251119" y="289215"/>
                  </a:cubicBezTo>
                  <a:cubicBezTo>
                    <a:pt x="252419" y="402690"/>
                    <a:pt x="202649" y="546942"/>
                    <a:pt x="157566" y="636479"/>
                  </a:cubicBezTo>
                  <a:cubicBezTo>
                    <a:pt x="383539" y="334522"/>
                    <a:pt x="283457" y="295952"/>
                    <a:pt x="409544"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FBC59B97-E82C-9E7A-9BAC-83045BF23B4F}"/>
                </a:ext>
              </a:extLst>
            </p:cNvPr>
            <p:cNvSpPr/>
            <p:nvPr/>
          </p:nvSpPr>
          <p:spPr>
            <a:xfrm>
              <a:off x="2746559" y="8117538"/>
              <a:ext cx="299988" cy="635264"/>
            </a:xfrm>
            <a:custGeom>
              <a:avLst/>
              <a:gdLst>
                <a:gd name="connsiteX0" fmla="*/ 2 w 299988"/>
                <a:gd name="connsiteY0" fmla="*/ 0 h 635264"/>
                <a:gd name="connsiteX1" fmla="*/ 130049 w 299988"/>
                <a:gd name="connsiteY1" fmla="*/ 279808 h 635264"/>
                <a:gd name="connsiteX2" fmla="*/ 299989 w 299988"/>
                <a:gd name="connsiteY2" fmla="*/ 635265 h 635264"/>
                <a:gd name="connsiteX3" fmla="*/ 115436 w 299988"/>
                <a:gd name="connsiteY3" fmla="*/ 401125 h 635264"/>
                <a:gd name="connsiteX4" fmla="*/ 11908 w 299988"/>
                <a:gd name="connsiteY4" fmla="*/ 178269 h 635264"/>
                <a:gd name="connsiteX5" fmla="*/ 2 w 299988"/>
                <a:gd name="connsiteY5" fmla="*/ 0 h 63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988" h="635264">
                  <a:moveTo>
                    <a:pt x="2" y="0"/>
                  </a:moveTo>
                  <a:cubicBezTo>
                    <a:pt x="33465" y="70104"/>
                    <a:pt x="92764" y="232161"/>
                    <a:pt x="130049" y="279808"/>
                  </a:cubicBezTo>
                  <a:cubicBezTo>
                    <a:pt x="184475" y="414494"/>
                    <a:pt x="279711" y="576826"/>
                    <a:pt x="299989" y="635265"/>
                  </a:cubicBezTo>
                  <a:cubicBezTo>
                    <a:pt x="241613" y="575972"/>
                    <a:pt x="165562" y="445912"/>
                    <a:pt x="115436" y="401125"/>
                  </a:cubicBezTo>
                  <a:cubicBezTo>
                    <a:pt x="79950" y="327328"/>
                    <a:pt x="44071" y="253456"/>
                    <a:pt x="11908" y="178269"/>
                  </a:cubicBezTo>
                  <a:cubicBezTo>
                    <a:pt x="8967" y="118765"/>
                    <a:pt x="-152" y="59573"/>
                    <a:pt x="2"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72C49F1F-B446-6D52-FB46-4627336CD7C8}"/>
                </a:ext>
              </a:extLst>
            </p:cNvPr>
            <p:cNvSpPr/>
            <p:nvPr/>
          </p:nvSpPr>
          <p:spPr>
            <a:xfrm>
              <a:off x="2392355" y="8146187"/>
              <a:ext cx="428887" cy="907034"/>
            </a:xfrm>
            <a:custGeom>
              <a:avLst/>
              <a:gdLst>
                <a:gd name="connsiteX0" fmla="*/ 61561 w 428887"/>
                <a:gd name="connsiteY0" fmla="*/ 0 h 907034"/>
                <a:gd name="connsiteX1" fmla="*/ 96123 w 428887"/>
                <a:gd name="connsiteY1" fmla="*/ 125104 h 907034"/>
                <a:gd name="connsiteX2" fmla="*/ 151945 w 428887"/>
                <a:gd name="connsiteY2" fmla="*/ 334824 h 907034"/>
                <a:gd name="connsiteX3" fmla="*/ 139958 w 428887"/>
                <a:gd name="connsiteY3" fmla="*/ 514717 h 907034"/>
                <a:gd name="connsiteX4" fmla="*/ 374845 w 428887"/>
                <a:gd name="connsiteY4" fmla="*/ 804955 h 907034"/>
                <a:gd name="connsiteX5" fmla="*/ 375386 w 428887"/>
                <a:gd name="connsiteY5" fmla="*/ 790349 h 907034"/>
                <a:gd name="connsiteX6" fmla="*/ 422858 w 428887"/>
                <a:gd name="connsiteY6" fmla="*/ 857966 h 907034"/>
                <a:gd name="connsiteX7" fmla="*/ 428888 w 428887"/>
                <a:gd name="connsiteY7" fmla="*/ 907035 h 907034"/>
                <a:gd name="connsiteX8" fmla="*/ 156812 w 428887"/>
                <a:gd name="connsiteY8" fmla="*/ 844289 h 907034"/>
                <a:gd name="connsiteX9" fmla="*/ 101686 w 428887"/>
                <a:gd name="connsiteY9" fmla="*/ 566030 h 907034"/>
                <a:gd name="connsiteX10" fmla="*/ 25528 w 428887"/>
                <a:gd name="connsiteY10" fmla="*/ 638050 h 907034"/>
                <a:gd name="connsiteX11" fmla="*/ 11 w 428887"/>
                <a:gd name="connsiteY11" fmla="*/ 355308 h 907034"/>
                <a:gd name="connsiteX12" fmla="*/ 62946 w 428887"/>
                <a:gd name="connsiteY12" fmla="*/ 497029 h 907034"/>
                <a:gd name="connsiteX13" fmla="*/ 47483 w 428887"/>
                <a:gd name="connsiteY13" fmla="*/ 258873 h 907034"/>
                <a:gd name="connsiteX14" fmla="*/ 61561 w 428887"/>
                <a:gd name="connsiteY14" fmla="*/ 0 h 90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8887" h="907034">
                  <a:moveTo>
                    <a:pt x="61561" y="0"/>
                  </a:moveTo>
                  <a:cubicBezTo>
                    <a:pt x="76095" y="40798"/>
                    <a:pt x="82358" y="83993"/>
                    <a:pt x="96123" y="125104"/>
                  </a:cubicBezTo>
                  <a:cubicBezTo>
                    <a:pt x="117154" y="194265"/>
                    <a:pt x="143828" y="262496"/>
                    <a:pt x="151945" y="334824"/>
                  </a:cubicBezTo>
                  <a:cubicBezTo>
                    <a:pt x="162466" y="408070"/>
                    <a:pt x="113130" y="423545"/>
                    <a:pt x="139958" y="514717"/>
                  </a:cubicBezTo>
                  <a:cubicBezTo>
                    <a:pt x="182637" y="634103"/>
                    <a:pt x="262118" y="743291"/>
                    <a:pt x="374845" y="804955"/>
                  </a:cubicBezTo>
                  <a:cubicBezTo>
                    <a:pt x="374998" y="801321"/>
                    <a:pt x="375232" y="793984"/>
                    <a:pt x="375386" y="790349"/>
                  </a:cubicBezTo>
                  <a:cubicBezTo>
                    <a:pt x="389798" y="815057"/>
                    <a:pt x="408026" y="837599"/>
                    <a:pt x="422858" y="857966"/>
                  </a:cubicBezTo>
                  <a:cubicBezTo>
                    <a:pt x="426494" y="874041"/>
                    <a:pt x="427572" y="890498"/>
                    <a:pt x="428888" y="907035"/>
                  </a:cubicBezTo>
                  <a:cubicBezTo>
                    <a:pt x="299971" y="860417"/>
                    <a:pt x="334194" y="860348"/>
                    <a:pt x="156812" y="844289"/>
                  </a:cubicBezTo>
                  <a:cubicBezTo>
                    <a:pt x="124028" y="755191"/>
                    <a:pt x="111734" y="659993"/>
                    <a:pt x="101686" y="566030"/>
                  </a:cubicBezTo>
                  <a:cubicBezTo>
                    <a:pt x="76636" y="590291"/>
                    <a:pt x="52823" y="616101"/>
                    <a:pt x="25528" y="638050"/>
                  </a:cubicBezTo>
                  <a:cubicBezTo>
                    <a:pt x="24843" y="632734"/>
                    <a:pt x="-605" y="397910"/>
                    <a:pt x="11" y="355308"/>
                  </a:cubicBezTo>
                  <a:cubicBezTo>
                    <a:pt x="22200" y="401979"/>
                    <a:pt x="36272" y="452284"/>
                    <a:pt x="62946" y="497029"/>
                  </a:cubicBezTo>
                  <a:cubicBezTo>
                    <a:pt x="79412" y="417439"/>
                    <a:pt x="62792" y="337073"/>
                    <a:pt x="47483" y="258873"/>
                  </a:cubicBezTo>
                  <a:cubicBezTo>
                    <a:pt x="43932" y="172396"/>
                    <a:pt x="61253" y="86546"/>
                    <a:pt x="61561"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3ECA90DE-1614-3F63-AEDF-E1E55F554047}"/>
                </a:ext>
              </a:extLst>
            </p:cNvPr>
            <p:cNvSpPr/>
            <p:nvPr/>
          </p:nvSpPr>
          <p:spPr>
            <a:xfrm>
              <a:off x="2185104" y="8183298"/>
              <a:ext cx="143111" cy="715582"/>
            </a:xfrm>
            <a:custGeom>
              <a:avLst/>
              <a:gdLst>
                <a:gd name="connsiteX0" fmla="*/ 115508 w 143111"/>
                <a:gd name="connsiteY0" fmla="*/ 27 h 715582"/>
                <a:gd name="connsiteX1" fmla="*/ 143111 w 143111"/>
                <a:gd name="connsiteY1" fmla="*/ 336012 h 715582"/>
                <a:gd name="connsiteX2" fmla="*/ 109404 w 143111"/>
                <a:gd name="connsiteY2" fmla="*/ 504701 h 715582"/>
                <a:gd name="connsiteX3" fmla="*/ 66725 w 143111"/>
                <a:gd name="connsiteY3" fmla="*/ 592254 h 715582"/>
                <a:gd name="connsiteX4" fmla="*/ 0 w 143111"/>
                <a:gd name="connsiteY4" fmla="*/ 715582 h 715582"/>
                <a:gd name="connsiteX5" fmla="*/ 115508 w 143111"/>
                <a:gd name="connsiteY5" fmla="*/ 0 h 7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11" h="715582">
                  <a:moveTo>
                    <a:pt x="115508" y="27"/>
                  </a:moveTo>
                  <a:cubicBezTo>
                    <a:pt x="160220" y="135201"/>
                    <a:pt x="113119" y="277150"/>
                    <a:pt x="143111" y="336012"/>
                  </a:cubicBezTo>
                  <a:cubicBezTo>
                    <a:pt x="134066" y="392652"/>
                    <a:pt x="125174" y="449371"/>
                    <a:pt x="109404" y="504701"/>
                  </a:cubicBezTo>
                  <a:cubicBezTo>
                    <a:pt x="94248" y="533291"/>
                    <a:pt x="71980" y="559335"/>
                    <a:pt x="66725" y="592254"/>
                  </a:cubicBezTo>
                  <a:cubicBezTo>
                    <a:pt x="51612" y="669553"/>
                    <a:pt x="69947" y="681410"/>
                    <a:pt x="0" y="715582"/>
                  </a:cubicBezTo>
                  <a:cubicBezTo>
                    <a:pt x="76869" y="227423"/>
                    <a:pt x="75388" y="54326"/>
                    <a:pt x="115508" y="0"/>
                  </a:cubicBezTo>
                  <a:close/>
                </a:path>
              </a:pathLst>
            </a:custGeom>
            <a:solidFill>
              <a:srgbClr val="A7620E"/>
            </a:solidFill>
            <a:ln w="7728" cap="flat">
              <a:solidFill>
                <a:srgbClr val="A7620E"/>
              </a:solid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F5834816-B6BB-C7AB-05E7-350B2BA0D886}"/>
                </a:ext>
              </a:extLst>
            </p:cNvPr>
            <p:cNvSpPr/>
            <p:nvPr/>
          </p:nvSpPr>
          <p:spPr>
            <a:xfrm>
              <a:off x="2317349" y="8299792"/>
              <a:ext cx="13579" cy="219454"/>
            </a:xfrm>
            <a:custGeom>
              <a:avLst/>
              <a:gdLst>
                <a:gd name="connsiteX0" fmla="*/ 1205 w 13579"/>
                <a:gd name="connsiteY0" fmla="*/ 111661 h 219454"/>
                <a:gd name="connsiteX1" fmla="*/ 5149 w 13579"/>
                <a:gd name="connsiteY1" fmla="*/ 0 h 219454"/>
                <a:gd name="connsiteX2" fmla="*/ 13579 w 13579"/>
                <a:gd name="connsiteY2" fmla="*/ 205931 h 219454"/>
                <a:gd name="connsiteX3" fmla="*/ 10872 w 13579"/>
                <a:gd name="connsiteY3" fmla="*/ 219455 h 219454"/>
                <a:gd name="connsiteX4" fmla="*/ 1205 w 13579"/>
                <a:gd name="connsiteY4" fmla="*/ 111661 h 219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 h="219454">
                  <a:moveTo>
                    <a:pt x="1205" y="111661"/>
                  </a:moveTo>
                  <a:cubicBezTo>
                    <a:pt x="356" y="74338"/>
                    <a:pt x="-960" y="36940"/>
                    <a:pt x="5149" y="0"/>
                  </a:cubicBezTo>
                  <a:cubicBezTo>
                    <a:pt x="14816" y="68311"/>
                    <a:pt x="4300" y="137471"/>
                    <a:pt x="13579" y="205931"/>
                  </a:cubicBezTo>
                  <a:cubicBezTo>
                    <a:pt x="12884" y="209332"/>
                    <a:pt x="11567" y="216054"/>
                    <a:pt x="10872" y="219455"/>
                  </a:cubicBezTo>
                  <a:cubicBezTo>
                    <a:pt x="-6295" y="185765"/>
                    <a:pt x="2288" y="147668"/>
                    <a:pt x="1205" y="111661"/>
                  </a:cubicBezTo>
                  <a:close/>
                </a:path>
              </a:pathLst>
            </a:custGeom>
            <a:solidFill>
              <a:srgbClr val="A3692A"/>
            </a:solidFill>
            <a:ln w="7728" cap="flat">
              <a:solidFill>
                <a:srgbClr val="A3692A"/>
              </a:solidFill>
              <a:prstDash val="solid"/>
              <a:miter/>
            </a:ln>
          </p:spPr>
          <p:txBody>
            <a:bodyPr rtlCol="0" anchor="ctr"/>
            <a:lstStyle/>
            <a:p>
              <a:endParaRPr lang="en-ID"/>
            </a:p>
          </p:txBody>
        </p:sp>
        <p:sp>
          <p:nvSpPr>
            <p:cNvPr id="237" name="Freeform: Shape 236">
              <a:extLst>
                <a:ext uri="{FF2B5EF4-FFF2-40B4-BE49-F238E27FC236}">
                  <a16:creationId xmlns:a16="http://schemas.microsoft.com/office/drawing/2014/main" id="{121C3C3B-1359-6172-1876-DEF9D3ABCE30}"/>
                </a:ext>
              </a:extLst>
            </p:cNvPr>
            <p:cNvSpPr/>
            <p:nvPr/>
          </p:nvSpPr>
          <p:spPr>
            <a:xfrm>
              <a:off x="2283202" y="8346728"/>
              <a:ext cx="265997" cy="643758"/>
            </a:xfrm>
            <a:custGeom>
              <a:avLst/>
              <a:gdLst>
                <a:gd name="connsiteX0" fmla="*/ 92576 w 265997"/>
                <a:gd name="connsiteY0" fmla="*/ 0 h 643758"/>
                <a:gd name="connsiteX1" fmla="*/ 134713 w 265997"/>
                <a:gd name="connsiteY1" fmla="*/ 437519 h 643758"/>
                <a:gd name="connsiteX2" fmla="*/ 210871 w 265997"/>
                <a:gd name="connsiteY2" fmla="*/ 365500 h 643758"/>
                <a:gd name="connsiteX3" fmla="*/ 265997 w 265997"/>
                <a:gd name="connsiteY3" fmla="*/ 643759 h 643758"/>
                <a:gd name="connsiteX4" fmla="*/ 75414 w 265997"/>
                <a:gd name="connsiteY4" fmla="*/ 557441 h 643758"/>
                <a:gd name="connsiteX5" fmla="*/ 22220 w 265997"/>
                <a:gd name="connsiteY5" fmla="*/ 631779 h 643758"/>
                <a:gd name="connsiteX6" fmla="*/ 47737 w 265997"/>
                <a:gd name="connsiteY6" fmla="*/ 159096 h 643758"/>
                <a:gd name="connsiteX7" fmla="*/ 92576 w 265997"/>
                <a:gd name="connsiteY7" fmla="*/ 0 h 64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997" h="643758">
                  <a:moveTo>
                    <a:pt x="92576" y="0"/>
                  </a:moveTo>
                  <a:cubicBezTo>
                    <a:pt x="95060" y="25200"/>
                    <a:pt x="129755" y="398908"/>
                    <a:pt x="134713" y="437519"/>
                  </a:cubicBezTo>
                  <a:cubicBezTo>
                    <a:pt x="162008" y="415572"/>
                    <a:pt x="185821" y="389766"/>
                    <a:pt x="210871" y="365500"/>
                  </a:cubicBezTo>
                  <a:cubicBezTo>
                    <a:pt x="220920" y="459462"/>
                    <a:pt x="233213" y="554667"/>
                    <a:pt x="265997" y="643759"/>
                  </a:cubicBezTo>
                  <a:cubicBezTo>
                    <a:pt x="224375" y="640719"/>
                    <a:pt x="95182" y="641679"/>
                    <a:pt x="75414" y="557441"/>
                  </a:cubicBezTo>
                  <a:cubicBezTo>
                    <a:pt x="63895" y="586265"/>
                    <a:pt x="38920" y="606202"/>
                    <a:pt x="22220" y="631779"/>
                  </a:cubicBezTo>
                  <a:cubicBezTo>
                    <a:pt x="-27630" y="495199"/>
                    <a:pt x="17782" y="305491"/>
                    <a:pt x="47737" y="159096"/>
                  </a:cubicBezTo>
                  <a:cubicBezTo>
                    <a:pt x="76757" y="65271"/>
                    <a:pt x="70626" y="25630"/>
                    <a:pt x="92576"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238" name="Freeform: Shape 237">
              <a:extLst>
                <a:ext uri="{FF2B5EF4-FFF2-40B4-BE49-F238E27FC236}">
                  <a16:creationId xmlns:a16="http://schemas.microsoft.com/office/drawing/2014/main" id="{B22EEE80-BB40-BAEF-519A-1694F7A91244}"/>
                </a:ext>
              </a:extLst>
            </p:cNvPr>
            <p:cNvSpPr/>
            <p:nvPr/>
          </p:nvSpPr>
          <p:spPr>
            <a:xfrm>
              <a:off x="2588417" y="8447529"/>
              <a:ext cx="102542" cy="434665"/>
            </a:xfrm>
            <a:custGeom>
              <a:avLst/>
              <a:gdLst>
                <a:gd name="connsiteX0" fmla="*/ 595 w 102542"/>
                <a:gd name="connsiteY0" fmla="*/ 0 h 434665"/>
                <a:gd name="connsiteX1" fmla="*/ 97317 w 102542"/>
                <a:gd name="connsiteY1" fmla="*/ 434665 h 434665"/>
                <a:gd name="connsiteX2" fmla="*/ 595 w 102542"/>
                <a:gd name="connsiteY2" fmla="*/ 0 h 434665"/>
              </a:gdLst>
              <a:ahLst/>
              <a:cxnLst>
                <a:cxn ang="0">
                  <a:pos x="connsiteX0" y="connsiteY0"/>
                </a:cxn>
                <a:cxn ang="0">
                  <a:pos x="connsiteX1" y="connsiteY1"/>
                </a:cxn>
                <a:cxn ang="0">
                  <a:pos x="connsiteX2" y="connsiteY2"/>
                </a:cxn>
              </a:cxnLst>
              <a:rect l="l" t="t" r="r" b="b"/>
              <a:pathLst>
                <a:path w="102542" h="434665">
                  <a:moveTo>
                    <a:pt x="595" y="0"/>
                  </a:moveTo>
                  <a:cubicBezTo>
                    <a:pt x="86302" y="83835"/>
                    <a:pt x="115646" y="409582"/>
                    <a:pt x="97317" y="434665"/>
                  </a:cubicBezTo>
                  <a:cubicBezTo>
                    <a:pt x="35693" y="337976"/>
                    <a:pt x="-5489" y="65680"/>
                    <a:pt x="595" y="0"/>
                  </a:cubicBezTo>
                  <a:close/>
                </a:path>
              </a:pathLst>
            </a:custGeom>
            <a:solidFill>
              <a:srgbClr val="DBA02B"/>
            </a:solidFill>
            <a:ln w="7728" cap="flat">
              <a:solidFill>
                <a:srgbClr val="DBA02B"/>
              </a:solidFill>
              <a:prstDash val="solid"/>
              <a:miter/>
            </a:ln>
          </p:spPr>
          <p:txBody>
            <a:bodyPr rtlCol="0" anchor="ctr"/>
            <a:lstStyle/>
            <a:p>
              <a:endParaRPr lang="en-ID"/>
            </a:p>
          </p:txBody>
        </p:sp>
        <p:sp>
          <p:nvSpPr>
            <p:cNvPr id="239" name="Freeform: Shape 238">
              <a:extLst>
                <a:ext uri="{FF2B5EF4-FFF2-40B4-BE49-F238E27FC236}">
                  <a16:creationId xmlns:a16="http://schemas.microsoft.com/office/drawing/2014/main" id="{8BC80D87-7CDB-F1A7-320B-8D2F4E4378C5}"/>
                </a:ext>
              </a:extLst>
            </p:cNvPr>
            <p:cNvSpPr/>
            <p:nvPr/>
          </p:nvSpPr>
          <p:spPr>
            <a:xfrm>
              <a:off x="2699804" y="8558410"/>
              <a:ext cx="174728" cy="334983"/>
            </a:xfrm>
            <a:custGeom>
              <a:avLst/>
              <a:gdLst>
                <a:gd name="connsiteX0" fmla="*/ 7263 w 174728"/>
                <a:gd name="connsiteY0" fmla="*/ 0 h 334983"/>
                <a:gd name="connsiteX1" fmla="*/ 174729 w 174728"/>
                <a:gd name="connsiteY1" fmla="*/ 334983 h 334983"/>
                <a:gd name="connsiteX2" fmla="*/ 44915 w 174728"/>
                <a:gd name="connsiteY2" fmla="*/ 145429 h 334983"/>
                <a:gd name="connsiteX3" fmla="*/ 26745 w 174728"/>
                <a:gd name="connsiteY3" fmla="*/ 239084 h 334983"/>
                <a:gd name="connsiteX4" fmla="*/ 7263 w 174728"/>
                <a:gd name="connsiteY4" fmla="*/ 0 h 334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728" h="334983">
                  <a:moveTo>
                    <a:pt x="7263" y="0"/>
                  </a:moveTo>
                  <a:cubicBezTo>
                    <a:pt x="60144" y="85506"/>
                    <a:pt x="159611" y="288164"/>
                    <a:pt x="174729" y="334983"/>
                  </a:cubicBezTo>
                  <a:cubicBezTo>
                    <a:pt x="129269" y="273319"/>
                    <a:pt x="89987" y="207406"/>
                    <a:pt x="44915" y="145429"/>
                  </a:cubicBezTo>
                  <a:cubicBezTo>
                    <a:pt x="35482" y="175797"/>
                    <a:pt x="23422" y="206632"/>
                    <a:pt x="26745" y="239084"/>
                  </a:cubicBezTo>
                  <a:cubicBezTo>
                    <a:pt x="2624" y="162120"/>
                    <a:pt x="-8354" y="79904"/>
                    <a:pt x="7263"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40" name="Freeform: Shape 239">
              <a:extLst>
                <a:ext uri="{FF2B5EF4-FFF2-40B4-BE49-F238E27FC236}">
                  <a16:creationId xmlns:a16="http://schemas.microsoft.com/office/drawing/2014/main" id="{14C72E3A-B0F0-2BDE-A651-45A839B149F0}"/>
                </a:ext>
              </a:extLst>
            </p:cNvPr>
            <p:cNvSpPr/>
            <p:nvPr/>
          </p:nvSpPr>
          <p:spPr>
            <a:xfrm>
              <a:off x="2989308" y="8562655"/>
              <a:ext cx="327817" cy="455753"/>
            </a:xfrm>
            <a:custGeom>
              <a:avLst/>
              <a:gdLst>
                <a:gd name="connsiteX0" fmla="*/ 0 w 327817"/>
                <a:gd name="connsiteY0" fmla="*/ 0 h 455753"/>
                <a:gd name="connsiteX1" fmla="*/ 49946 w 327817"/>
                <a:gd name="connsiteY1" fmla="*/ 77733 h 455753"/>
                <a:gd name="connsiteX2" fmla="*/ 327818 w 327817"/>
                <a:gd name="connsiteY2" fmla="*/ 455753 h 455753"/>
                <a:gd name="connsiteX3" fmla="*/ 250349 w 327817"/>
                <a:gd name="connsiteY3" fmla="*/ 440761 h 455753"/>
                <a:gd name="connsiteX4" fmla="*/ 0 w 327817"/>
                <a:gd name="connsiteY4" fmla="*/ 0 h 45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17" h="455753">
                  <a:moveTo>
                    <a:pt x="0" y="0"/>
                  </a:moveTo>
                  <a:cubicBezTo>
                    <a:pt x="22497" y="21714"/>
                    <a:pt x="33479" y="51695"/>
                    <a:pt x="49946" y="77733"/>
                  </a:cubicBezTo>
                  <a:cubicBezTo>
                    <a:pt x="265924" y="423274"/>
                    <a:pt x="190790" y="288073"/>
                    <a:pt x="327818" y="455753"/>
                  </a:cubicBezTo>
                  <a:cubicBezTo>
                    <a:pt x="303384" y="444315"/>
                    <a:pt x="276482" y="443774"/>
                    <a:pt x="250349" y="440761"/>
                  </a:cubicBezTo>
                  <a:cubicBezTo>
                    <a:pt x="204390" y="420733"/>
                    <a:pt x="2930" y="11454"/>
                    <a:pt x="0" y="0"/>
                  </a:cubicBezTo>
                  <a:close/>
                </a:path>
              </a:pathLst>
            </a:custGeom>
            <a:solidFill>
              <a:srgbClr val="DBA02B"/>
            </a:solidFill>
            <a:ln w="7728" cap="flat">
              <a:solidFill>
                <a:srgbClr val="DBA02B"/>
              </a:solidFill>
              <a:prstDash val="solid"/>
              <a:miter/>
            </a:ln>
          </p:spPr>
          <p:txBody>
            <a:bodyPr rtlCol="0" anchor="ctr"/>
            <a:lstStyle/>
            <a:p>
              <a:endParaRPr lang="en-ID"/>
            </a:p>
          </p:txBody>
        </p:sp>
        <p:sp>
          <p:nvSpPr>
            <p:cNvPr id="241" name="Freeform: Shape 240">
              <a:extLst>
                <a:ext uri="{FF2B5EF4-FFF2-40B4-BE49-F238E27FC236}">
                  <a16:creationId xmlns:a16="http://schemas.microsoft.com/office/drawing/2014/main" id="{79886E9F-DE8B-2C8C-A76D-D7800B93C3F7}"/>
                </a:ext>
              </a:extLst>
            </p:cNvPr>
            <p:cNvSpPr/>
            <p:nvPr/>
          </p:nvSpPr>
          <p:spPr>
            <a:xfrm>
              <a:off x="1987546" y="8685738"/>
              <a:ext cx="153552" cy="354220"/>
            </a:xfrm>
            <a:custGeom>
              <a:avLst/>
              <a:gdLst>
                <a:gd name="connsiteX0" fmla="*/ 153553 w 153552"/>
                <a:gd name="connsiteY0" fmla="*/ 0 h 354220"/>
                <a:gd name="connsiteX1" fmla="*/ 100979 w 153552"/>
                <a:gd name="connsiteY1" fmla="*/ 258942 h 354220"/>
                <a:gd name="connsiteX2" fmla="*/ 88993 w 153552"/>
                <a:gd name="connsiteY2" fmla="*/ 354220 h 354220"/>
                <a:gd name="connsiteX3" fmla="*/ 0 w 153552"/>
                <a:gd name="connsiteY3" fmla="*/ 309401 h 354220"/>
                <a:gd name="connsiteX4" fmla="*/ 153553 w 153552"/>
                <a:gd name="connsiteY4" fmla="*/ 0 h 354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52" h="354220">
                  <a:moveTo>
                    <a:pt x="153553" y="0"/>
                  </a:moveTo>
                  <a:cubicBezTo>
                    <a:pt x="139788" y="87013"/>
                    <a:pt x="116442" y="172242"/>
                    <a:pt x="100979" y="258942"/>
                  </a:cubicBezTo>
                  <a:cubicBezTo>
                    <a:pt x="93404" y="290238"/>
                    <a:pt x="96881" y="322925"/>
                    <a:pt x="88993" y="354220"/>
                  </a:cubicBezTo>
                  <a:cubicBezTo>
                    <a:pt x="55360" y="348501"/>
                    <a:pt x="28070" y="327100"/>
                    <a:pt x="0" y="309401"/>
                  </a:cubicBezTo>
                  <a:cubicBezTo>
                    <a:pt x="27874" y="263149"/>
                    <a:pt x="114882" y="64884"/>
                    <a:pt x="153553"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242" name="Freeform: Shape 241">
              <a:extLst>
                <a:ext uri="{FF2B5EF4-FFF2-40B4-BE49-F238E27FC236}">
                  <a16:creationId xmlns:a16="http://schemas.microsoft.com/office/drawing/2014/main" id="{0B62C9CE-6653-76AA-7B51-E02E666CBA96}"/>
                </a:ext>
              </a:extLst>
            </p:cNvPr>
            <p:cNvSpPr/>
            <p:nvPr/>
          </p:nvSpPr>
          <p:spPr>
            <a:xfrm>
              <a:off x="791336" y="8696911"/>
              <a:ext cx="393072" cy="174874"/>
            </a:xfrm>
            <a:custGeom>
              <a:avLst/>
              <a:gdLst>
                <a:gd name="connsiteX0" fmla="*/ 283595 w 393072"/>
                <a:gd name="connsiteY0" fmla="*/ 18006 h 174874"/>
                <a:gd name="connsiteX1" fmla="*/ 368718 w 393072"/>
                <a:gd name="connsiteY1" fmla="*/ 0 h 174874"/>
                <a:gd name="connsiteX2" fmla="*/ 256607 w 393072"/>
                <a:gd name="connsiteY2" fmla="*/ 71558 h 174874"/>
                <a:gd name="connsiteX3" fmla="*/ 393073 w 393072"/>
                <a:gd name="connsiteY3" fmla="*/ 87167 h 174874"/>
                <a:gd name="connsiteX4" fmla="*/ 219651 w 393072"/>
                <a:gd name="connsiteY4" fmla="*/ 174874 h 174874"/>
                <a:gd name="connsiteX5" fmla="*/ 169939 w 393072"/>
                <a:gd name="connsiteY5" fmla="*/ 169776 h 174874"/>
                <a:gd name="connsiteX6" fmla="*/ 212851 w 393072"/>
                <a:gd name="connsiteY6" fmla="*/ 124028 h 174874"/>
                <a:gd name="connsiteX7" fmla="*/ 0 w 393072"/>
                <a:gd name="connsiteY7" fmla="*/ 119625 h 174874"/>
                <a:gd name="connsiteX8" fmla="*/ 157571 w 393072"/>
                <a:gd name="connsiteY8" fmla="*/ 100924 h 174874"/>
                <a:gd name="connsiteX9" fmla="*/ 229164 w 393072"/>
                <a:gd name="connsiteY9" fmla="*/ 57807 h 174874"/>
                <a:gd name="connsiteX10" fmla="*/ 206588 w 393072"/>
                <a:gd name="connsiteY10" fmla="*/ 29524 h 174874"/>
                <a:gd name="connsiteX11" fmla="*/ 283595 w 393072"/>
                <a:gd name="connsiteY11" fmla="*/ 18006 h 17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3072" h="174874">
                  <a:moveTo>
                    <a:pt x="283595" y="18006"/>
                  </a:moveTo>
                  <a:cubicBezTo>
                    <a:pt x="312047" y="12441"/>
                    <a:pt x="339804" y="3327"/>
                    <a:pt x="368718" y="0"/>
                  </a:cubicBezTo>
                  <a:cubicBezTo>
                    <a:pt x="331608" y="24187"/>
                    <a:pt x="293410" y="46830"/>
                    <a:pt x="256607" y="71558"/>
                  </a:cubicBezTo>
                  <a:cubicBezTo>
                    <a:pt x="299286" y="90801"/>
                    <a:pt x="347453" y="85310"/>
                    <a:pt x="393073" y="87167"/>
                  </a:cubicBezTo>
                  <a:cubicBezTo>
                    <a:pt x="335165" y="116218"/>
                    <a:pt x="277097" y="144968"/>
                    <a:pt x="219651" y="174874"/>
                  </a:cubicBezTo>
                  <a:cubicBezTo>
                    <a:pt x="203105" y="172863"/>
                    <a:pt x="186406" y="171240"/>
                    <a:pt x="169939" y="169776"/>
                  </a:cubicBezTo>
                  <a:cubicBezTo>
                    <a:pt x="183391" y="153701"/>
                    <a:pt x="197617" y="138326"/>
                    <a:pt x="212851" y="124028"/>
                  </a:cubicBezTo>
                  <a:cubicBezTo>
                    <a:pt x="142108" y="125805"/>
                    <a:pt x="69740" y="135620"/>
                    <a:pt x="0" y="119625"/>
                  </a:cubicBezTo>
                  <a:cubicBezTo>
                    <a:pt x="55259" y="99576"/>
                    <a:pt x="84046" y="120749"/>
                    <a:pt x="157571" y="100924"/>
                  </a:cubicBezTo>
                  <a:cubicBezTo>
                    <a:pt x="172801" y="74879"/>
                    <a:pt x="204502" y="70864"/>
                    <a:pt x="229164" y="57807"/>
                  </a:cubicBezTo>
                  <a:cubicBezTo>
                    <a:pt x="221589" y="48306"/>
                    <a:pt x="214009" y="38798"/>
                    <a:pt x="206588" y="29524"/>
                  </a:cubicBezTo>
                  <a:cubicBezTo>
                    <a:pt x="231404" y="20633"/>
                    <a:pt x="257844" y="21174"/>
                    <a:pt x="283595" y="18006"/>
                  </a:cubicBezTo>
                  <a:close/>
                </a:path>
              </a:pathLst>
            </a:custGeom>
            <a:solidFill>
              <a:srgbClr val="8C8C8C"/>
            </a:solidFill>
            <a:ln w="7728" cap="flat">
              <a:solidFill>
                <a:srgbClr val="8C8C8C"/>
              </a:solidFill>
              <a:prstDash val="solid"/>
              <a:miter/>
            </a:ln>
          </p:spPr>
          <p:txBody>
            <a:bodyPr rtlCol="0" anchor="ctr"/>
            <a:lstStyle/>
            <a:p>
              <a:endParaRPr lang="en-ID"/>
            </a:p>
          </p:txBody>
        </p:sp>
        <p:sp>
          <p:nvSpPr>
            <p:cNvPr id="243" name="Freeform: Shape 242">
              <a:extLst>
                <a:ext uri="{FF2B5EF4-FFF2-40B4-BE49-F238E27FC236}">
                  <a16:creationId xmlns:a16="http://schemas.microsoft.com/office/drawing/2014/main" id="{7B45D254-4863-7934-8259-E1689432F32C}"/>
                </a:ext>
              </a:extLst>
            </p:cNvPr>
            <p:cNvSpPr/>
            <p:nvPr/>
          </p:nvSpPr>
          <p:spPr>
            <a:xfrm>
              <a:off x="2725969" y="8703776"/>
              <a:ext cx="367041" cy="354766"/>
            </a:xfrm>
            <a:custGeom>
              <a:avLst/>
              <a:gdLst>
                <a:gd name="connsiteX0" fmla="*/ 18734 w 367041"/>
                <a:gd name="connsiteY0" fmla="*/ 0 h 354766"/>
                <a:gd name="connsiteX1" fmla="*/ 154116 w 367041"/>
                <a:gd name="connsiteY1" fmla="*/ 199443 h 354766"/>
                <a:gd name="connsiteX2" fmla="*/ 221998 w 367041"/>
                <a:gd name="connsiteY2" fmla="*/ 229349 h 354766"/>
                <a:gd name="connsiteX3" fmla="*/ 367042 w 367041"/>
                <a:gd name="connsiteY3" fmla="*/ 354767 h 354766"/>
                <a:gd name="connsiteX4" fmla="*/ 68058 w 367041"/>
                <a:gd name="connsiteY4" fmla="*/ 271775 h 354766"/>
                <a:gd name="connsiteX5" fmla="*/ 563 w 367041"/>
                <a:gd name="connsiteY5" fmla="*/ 93660 h 354766"/>
                <a:gd name="connsiteX6" fmla="*/ 18734 w 367041"/>
                <a:gd name="connsiteY6" fmla="*/ 0 h 35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041" h="354766">
                  <a:moveTo>
                    <a:pt x="18734" y="0"/>
                  </a:moveTo>
                  <a:cubicBezTo>
                    <a:pt x="34818" y="22112"/>
                    <a:pt x="151934" y="195565"/>
                    <a:pt x="154116" y="199443"/>
                  </a:cubicBezTo>
                  <a:cubicBezTo>
                    <a:pt x="165789" y="225253"/>
                    <a:pt x="199735" y="219073"/>
                    <a:pt x="221998" y="229349"/>
                  </a:cubicBezTo>
                  <a:cubicBezTo>
                    <a:pt x="290719" y="248666"/>
                    <a:pt x="266795" y="331508"/>
                    <a:pt x="367042" y="354767"/>
                  </a:cubicBezTo>
                  <a:cubicBezTo>
                    <a:pt x="51167" y="298594"/>
                    <a:pt x="199114" y="313051"/>
                    <a:pt x="68058" y="271775"/>
                  </a:cubicBezTo>
                  <a:cubicBezTo>
                    <a:pt x="50636" y="248230"/>
                    <a:pt x="37785" y="240061"/>
                    <a:pt x="563" y="93660"/>
                  </a:cubicBezTo>
                  <a:cubicBezTo>
                    <a:pt x="-2759" y="61202"/>
                    <a:pt x="9301" y="30368"/>
                    <a:pt x="18734" y="0"/>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244" name="Freeform: Shape 243">
              <a:extLst>
                <a:ext uri="{FF2B5EF4-FFF2-40B4-BE49-F238E27FC236}">
                  <a16:creationId xmlns:a16="http://schemas.microsoft.com/office/drawing/2014/main" id="{83F9849B-D253-6803-771C-A15351566DD1}"/>
                </a:ext>
              </a:extLst>
            </p:cNvPr>
            <p:cNvSpPr/>
            <p:nvPr/>
          </p:nvSpPr>
          <p:spPr>
            <a:xfrm>
              <a:off x="2877696" y="8722875"/>
              <a:ext cx="289332" cy="344251"/>
            </a:xfrm>
            <a:custGeom>
              <a:avLst/>
              <a:gdLst>
                <a:gd name="connsiteX0" fmla="*/ 26149 w 289332"/>
                <a:gd name="connsiteY0" fmla="*/ 0 h 344251"/>
                <a:gd name="connsiteX1" fmla="*/ 289333 w 289332"/>
                <a:gd name="connsiteY1" fmla="*/ 335673 h 344251"/>
                <a:gd name="connsiteX2" fmla="*/ 274645 w 289332"/>
                <a:gd name="connsiteY2" fmla="*/ 344252 h 344251"/>
                <a:gd name="connsiteX3" fmla="*/ 215341 w 289332"/>
                <a:gd name="connsiteY3" fmla="*/ 335753 h 344251"/>
                <a:gd name="connsiteX4" fmla="*/ 70297 w 289332"/>
                <a:gd name="connsiteY4" fmla="*/ 210335 h 344251"/>
                <a:gd name="connsiteX5" fmla="*/ 2415 w 289332"/>
                <a:gd name="connsiteY5" fmla="*/ 180429 h 344251"/>
                <a:gd name="connsiteX6" fmla="*/ 26149 w 289332"/>
                <a:gd name="connsiteY6" fmla="*/ 0 h 34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332" h="344251">
                  <a:moveTo>
                    <a:pt x="26149" y="0"/>
                  </a:moveTo>
                  <a:cubicBezTo>
                    <a:pt x="116995" y="109343"/>
                    <a:pt x="200186" y="224866"/>
                    <a:pt x="289333" y="335673"/>
                  </a:cubicBezTo>
                  <a:cubicBezTo>
                    <a:pt x="285697" y="337837"/>
                    <a:pt x="278355" y="342087"/>
                    <a:pt x="274645" y="344252"/>
                  </a:cubicBezTo>
                  <a:cubicBezTo>
                    <a:pt x="237572" y="339551"/>
                    <a:pt x="236590" y="340469"/>
                    <a:pt x="215341" y="335753"/>
                  </a:cubicBezTo>
                  <a:cubicBezTo>
                    <a:pt x="115434" y="312579"/>
                    <a:pt x="138790" y="229593"/>
                    <a:pt x="70297" y="210335"/>
                  </a:cubicBezTo>
                  <a:cubicBezTo>
                    <a:pt x="48029" y="200058"/>
                    <a:pt x="14088" y="206239"/>
                    <a:pt x="2415" y="180429"/>
                  </a:cubicBezTo>
                  <a:cubicBezTo>
                    <a:pt x="19370" y="149774"/>
                    <a:pt x="-26340" y="84408"/>
                    <a:pt x="26149" y="0"/>
                  </a:cubicBezTo>
                  <a:close/>
                </a:path>
              </a:pathLst>
            </a:custGeom>
            <a:solidFill>
              <a:srgbClr val="8D4A07"/>
            </a:solidFill>
            <a:ln w="7728" cap="flat">
              <a:solidFill>
                <a:srgbClr val="8D4A07"/>
              </a:solidFill>
              <a:prstDash val="solid"/>
              <a:miter/>
            </a:ln>
          </p:spPr>
          <p:txBody>
            <a:bodyPr rtlCol="0" anchor="ctr"/>
            <a:lstStyle/>
            <a:p>
              <a:endParaRPr lang="en-ID"/>
            </a:p>
          </p:txBody>
        </p:sp>
        <p:sp>
          <p:nvSpPr>
            <p:cNvPr id="245" name="Freeform: Shape 244">
              <a:extLst>
                <a:ext uri="{FF2B5EF4-FFF2-40B4-BE49-F238E27FC236}">
                  <a16:creationId xmlns:a16="http://schemas.microsoft.com/office/drawing/2014/main" id="{B4A1AAF4-B3BC-29F6-3882-98C8F42F97B9}"/>
                </a:ext>
              </a:extLst>
            </p:cNvPr>
            <p:cNvSpPr/>
            <p:nvPr/>
          </p:nvSpPr>
          <p:spPr>
            <a:xfrm>
              <a:off x="1460790" y="8799610"/>
              <a:ext cx="361918" cy="134172"/>
            </a:xfrm>
            <a:custGeom>
              <a:avLst/>
              <a:gdLst>
                <a:gd name="connsiteX0" fmla="*/ 361918 w 361918"/>
                <a:gd name="connsiteY0" fmla="*/ 723 h 134172"/>
                <a:gd name="connsiteX1" fmla="*/ 257308 w 361918"/>
                <a:gd name="connsiteY1" fmla="*/ 134173 h 134172"/>
                <a:gd name="connsiteX2" fmla="*/ 189272 w 361918"/>
                <a:gd name="connsiteY2" fmla="*/ 129690 h 134172"/>
                <a:gd name="connsiteX3" fmla="*/ 202957 w 361918"/>
                <a:gd name="connsiteY3" fmla="*/ 114930 h 134172"/>
                <a:gd name="connsiteX4" fmla="*/ 67575 w 361918"/>
                <a:gd name="connsiteY4" fmla="*/ 93991 h 134172"/>
                <a:gd name="connsiteX5" fmla="*/ 6959 w 361918"/>
                <a:gd name="connsiteY5" fmla="*/ 58906 h 134172"/>
                <a:gd name="connsiteX6" fmla="*/ 0 w 361918"/>
                <a:gd name="connsiteY6" fmla="*/ 45229 h 134172"/>
                <a:gd name="connsiteX7" fmla="*/ 101441 w 361918"/>
                <a:gd name="connsiteY7" fmla="*/ 32327 h 134172"/>
                <a:gd name="connsiteX8" fmla="*/ 115588 w 361918"/>
                <a:gd name="connsiteY8" fmla="*/ 84796 h 134172"/>
                <a:gd name="connsiteX9" fmla="*/ 207055 w 361918"/>
                <a:gd name="connsiteY9" fmla="*/ 33950 h 134172"/>
                <a:gd name="connsiteX10" fmla="*/ 188964 w 361918"/>
                <a:gd name="connsiteY10" fmla="*/ 74753 h 134172"/>
                <a:gd name="connsiteX11" fmla="*/ 361918 w 361918"/>
                <a:gd name="connsiteY11" fmla="*/ 723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18" h="134172">
                  <a:moveTo>
                    <a:pt x="361918" y="723"/>
                  </a:moveTo>
                  <a:cubicBezTo>
                    <a:pt x="335165" y="50948"/>
                    <a:pt x="297359" y="94144"/>
                    <a:pt x="257308" y="134173"/>
                  </a:cubicBezTo>
                  <a:cubicBezTo>
                    <a:pt x="234578" y="133091"/>
                    <a:pt x="211848" y="131775"/>
                    <a:pt x="189272" y="129690"/>
                  </a:cubicBezTo>
                  <a:cubicBezTo>
                    <a:pt x="192675" y="125981"/>
                    <a:pt x="199554" y="118639"/>
                    <a:pt x="202957" y="114930"/>
                  </a:cubicBezTo>
                  <a:cubicBezTo>
                    <a:pt x="73063" y="110410"/>
                    <a:pt x="152985" y="100314"/>
                    <a:pt x="67575" y="93991"/>
                  </a:cubicBezTo>
                  <a:cubicBezTo>
                    <a:pt x="60307" y="64705"/>
                    <a:pt x="30618" y="65166"/>
                    <a:pt x="6959" y="58906"/>
                  </a:cubicBezTo>
                  <a:cubicBezTo>
                    <a:pt x="5181" y="55506"/>
                    <a:pt x="1704" y="48630"/>
                    <a:pt x="0" y="45229"/>
                  </a:cubicBezTo>
                  <a:cubicBezTo>
                    <a:pt x="33708" y="40439"/>
                    <a:pt x="67575" y="36342"/>
                    <a:pt x="101441" y="32327"/>
                  </a:cubicBezTo>
                  <a:cubicBezTo>
                    <a:pt x="106001" y="49792"/>
                    <a:pt x="110720" y="67252"/>
                    <a:pt x="115588" y="84796"/>
                  </a:cubicBezTo>
                  <a:cubicBezTo>
                    <a:pt x="157672" y="64195"/>
                    <a:pt x="177780" y="51330"/>
                    <a:pt x="207055" y="33950"/>
                  </a:cubicBezTo>
                  <a:cubicBezTo>
                    <a:pt x="200945" y="47548"/>
                    <a:pt x="194840" y="60997"/>
                    <a:pt x="188964" y="74753"/>
                  </a:cubicBezTo>
                  <a:cubicBezTo>
                    <a:pt x="303570" y="22936"/>
                    <a:pt x="327839" y="-4938"/>
                    <a:pt x="361918" y="723"/>
                  </a:cubicBezTo>
                  <a:close/>
                </a:path>
              </a:pathLst>
            </a:custGeom>
            <a:solidFill>
              <a:srgbClr val="7B7B7B"/>
            </a:solidFill>
            <a:ln w="7728" cap="flat">
              <a:solidFill>
                <a:srgbClr val="7B7B7B"/>
              </a:solidFill>
              <a:prstDash val="solid"/>
              <a:miter/>
            </a:ln>
          </p:spPr>
          <p:txBody>
            <a:bodyPr rtlCol="0" anchor="ctr"/>
            <a:lstStyle/>
            <a:p>
              <a:endParaRPr lang="en-ID"/>
            </a:p>
          </p:txBody>
        </p:sp>
        <p:sp>
          <p:nvSpPr>
            <p:cNvPr id="246" name="Freeform: Shape 245">
              <a:extLst>
                <a:ext uri="{FF2B5EF4-FFF2-40B4-BE49-F238E27FC236}">
                  <a16:creationId xmlns:a16="http://schemas.microsoft.com/office/drawing/2014/main" id="{33B11601-6DBA-0700-2813-B03E70FE05E7}"/>
                </a:ext>
              </a:extLst>
            </p:cNvPr>
            <p:cNvSpPr/>
            <p:nvPr/>
          </p:nvSpPr>
          <p:spPr>
            <a:xfrm>
              <a:off x="3234444" y="8837284"/>
              <a:ext cx="567189" cy="164974"/>
            </a:xfrm>
            <a:custGeom>
              <a:avLst/>
              <a:gdLst>
                <a:gd name="connsiteX0" fmla="*/ 0 w 567189"/>
                <a:gd name="connsiteY0" fmla="*/ 64911 h 164974"/>
                <a:gd name="connsiteX1" fmla="*/ 42217 w 567189"/>
                <a:gd name="connsiteY1" fmla="*/ 0 h 164974"/>
                <a:gd name="connsiteX2" fmla="*/ 82114 w 567189"/>
                <a:gd name="connsiteY2" fmla="*/ 91183 h 164974"/>
                <a:gd name="connsiteX3" fmla="*/ 128736 w 567189"/>
                <a:gd name="connsiteY3" fmla="*/ 54788 h 164974"/>
                <a:gd name="connsiteX4" fmla="*/ 182547 w 567189"/>
                <a:gd name="connsiteY4" fmla="*/ 118771 h 164974"/>
                <a:gd name="connsiteX5" fmla="*/ 236898 w 567189"/>
                <a:gd name="connsiteY5" fmla="*/ 84461 h 164974"/>
                <a:gd name="connsiteX6" fmla="*/ 325732 w 567189"/>
                <a:gd name="connsiteY6" fmla="*/ 102541 h 164974"/>
                <a:gd name="connsiteX7" fmla="*/ 567190 w 567189"/>
                <a:gd name="connsiteY7" fmla="*/ 98058 h 164974"/>
                <a:gd name="connsiteX8" fmla="*/ 390679 w 567189"/>
                <a:gd name="connsiteY8" fmla="*/ 145350 h 164974"/>
                <a:gd name="connsiteX9" fmla="*/ 227699 w 567189"/>
                <a:gd name="connsiteY9" fmla="*/ 139939 h 164974"/>
                <a:gd name="connsiteX10" fmla="*/ 124251 w 567189"/>
                <a:gd name="connsiteY10" fmla="*/ 164975 h 164974"/>
                <a:gd name="connsiteX11" fmla="*/ 0 w 567189"/>
                <a:gd name="connsiteY11" fmla="*/ 64911 h 16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189" h="164974">
                  <a:moveTo>
                    <a:pt x="0" y="64911"/>
                  </a:moveTo>
                  <a:cubicBezTo>
                    <a:pt x="1778" y="36708"/>
                    <a:pt x="15001" y="10898"/>
                    <a:pt x="42217" y="0"/>
                  </a:cubicBezTo>
                  <a:cubicBezTo>
                    <a:pt x="54049" y="30989"/>
                    <a:pt x="67962" y="61123"/>
                    <a:pt x="82114" y="91183"/>
                  </a:cubicBezTo>
                  <a:cubicBezTo>
                    <a:pt x="97731" y="79129"/>
                    <a:pt x="113194" y="66921"/>
                    <a:pt x="128736" y="54788"/>
                  </a:cubicBezTo>
                  <a:cubicBezTo>
                    <a:pt x="146673" y="76036"/>
                    <a:pt x="164536" y="97364"/>
                    <a:pt x="182547" y="118771"/>
                  </a:cubicBezTo>
                  <a:cubicBezTo>
                    <a:pt x="199788" y="106255"/>
                    <a:pt x="216100" y="91029"/>
                    <a:pt x="236898" y="84461"/>
                  </a:cubicBezTo>
                  <a:cubicBezTo>
                    <a:pt x="267362" y="83994"/>
                    <a:pt x="296122" y="96441"/>
                    <a:pt x="325732" y="102541"/>
                  </a:cubicBezTo>
                  <a:cubicBezTo>
                    <a:pt x="405138" y="128426"/>
                    <a:pt x="486318" y="89947"/>
                    <a:pt x="567190" y="98058"/>
                  </a:cubicBezTo>
                  <a:cubicBezTo>
                    <a:pt x="508586" y="114749"/>
                    <a:pt x="452377" y="142257"/>
                    <a:pt x="390679" y="145350"/>
                  </a:cubicBezTo>
                  <a:cubicBezTo>
                    <a:pt x="336247" y="148284"/>
                    <a:pt x="282124" y="138395"/>
                    <a:pt x="227699" y="139939"/>
                  </a:cubicBezTo>
                  <a:cubicBezTo>
                    <a:pt x="191512" y="139318"/>
                    <a:pt x="158733" y="156783"/>
                    <a:pt x="124251" y="164975"/>
                  </a:cubicBezTo>
                  <a:cubicBezTo>
                    <a:pt x="98267" y="115524"/>
                    <a:pt x="44685" y="93501"/>
                    <a:pt x="0" y="64911"/>
                  </a:cubicBezTo>
                  <a:close/>
                </a:path>
              </a:pathLst>
            </a:custGeom>
            <a:solidFill>
              <a:srgbClr val="512B06"/>
            </a:solidFill>
            <a:ln w="7728" cap="flat">
              <a:solidFill>
                <a:srgbClr val="512B06"/>
              </a:solidFill>
              <a:prstDash val="solid"/>
              <a:miter/>
            </a:ln>
          </p:spPr>
          <p:txBody>
            <a:bodyPr rtlCol="0" anchor="ctr"/>
            <a:lstStyle/>
            <a:p>
              <a:endParaRPr lang="en-ID"/>
            </a:p>
          </p:txBody>
        </p:sp>
        <p:sp>
          <p:nvSpPr>
            <p:cNvPr id="247" name="Freeform: Shape 246">
              <a:extLst>
                <a:ext uri="{FF2B5EF4-FFF2-40B4-BE49-F238E27FC236}">
                  <a16:creationId xmlns:a16="http://schemas.microsoft.com/office/drawing/2014/main" id="{79FD077E-61C5-2102-49E3-15E8CF86D0B0}"/>
                </a:ext>
              </a:extLst>
            </p:cNvPr>
            <p:cNvSpPr/>
            <p:nvPr/>
          </p:nvSpPr>
          <p:spPr>
            <a:xfrm>
              <a:off x="2300512" y="8903787"/>
              <a:ext cx="163988" cy="96765"/>
            </a:xfrm>
            <a:custGeom>
              <a:avLst/>
              <a:gdLst>
                <a:gd name="connsiteX0" fmla="*/ 58067 w 163988"/>
                <a:gd name="connsiteY0" fmla="*/ 0 h 96765"/>
                <a:gd name="connsiteX1" fmla="*/ 163989 w 163988"/>
                <a:gd name="connsiteY1" fmla="*/ 84074 h 96765"/>
                <a:gd name="connsiteX2" fmla="*/ 0 w 163988"/>
                <a:gd name="connsiteY2" fmla="*/ 80827 h 96765"/>
                <a:gd name="connsiteX3" fmla="*/ 58067 w 163988"/>
                <a:gd name="connsiteY3" fmla="*/ 0 h 96765"/>
              </a:gdLst>
              <a:ahLst/>
              <a:cxnLst>
                <a:cxn ang="0">
                  <a:pos x="connsiteX0" y="connsiteY0"/>
                </a:cxn>
                <a:cxn ang="0">
                  <a:pos x="connsiteX1" y="connsiteY1"/>
                </a:cxn>
                <a:cxn ang="0">
                  <a:pos x="connsiteX2" y="connsiteY2"/>
                </a:cxn>
                <a:cxn ang="0">
                  <a:pos x="connsiteX3" y="connsiteY3"/>
                </a:cxn>
              </a:cxnLst>
              <a:rect l="l" t="t" r="r" b="b"/>
              <a:pathLst>
                <a:path w="163988" h="96765">
                  <a:moveTo>
                    <a:pt x="58067" y="0"/>
                  </a:moveTo>
                  <a:cubicBezTo>
                    <a:pt x="71693" y="58056"/>
                    <a:pt x="139905" y="70625"/>
                    <a:pt x="163989" y="84074"/>
                  </a:cubicBezTo>
                  <a:cubicBezTo>
                    <a:pt x="128784" y="98286"/>
                    <a:pt x="46150" y="104722"/>
                    <a:pt x="0" y="80827"/>
                  </a:cubicBezTo>
                  <a:cubicBezTo>
                    <a:pt x="36293" y="32469"/>
                    <a:pt x="48475" y="24012"/>
                    <a:pt x="58067" y="0"/>
                  </a:cubicBezTo>
                  <a:close/>
                </a:path>
              </a:pathLst>
            </a:custGeom>
            <a:solidFill>
              <a:srgbClr val="B2B2B2"/>
            </a:solidFill>
            <a:ln w="7728" cap="flat">
              <a:solidFill>
                <a:srgbClr val="B2B2B2"/>
              </a:solidFill>
              <a:prstDash val="solid"/>
              <a:miter/>
            </a:ln>
          </p:spPr>
          <p:txBody>
            <a:bodyPr rtlCol="0" anchor="ctr"/>
            <a:lstStyle/>
            <a:p>
              <a:endParaRPr lang="en-ID"/>
            </a:p>
          </p:txBody>
        </p:sp>
        <p:sp>
          <p:nvSpPr>
            <p:cNvPr id="248" name="Freeform: Shape 247">
              <a:extLst>
                <a:ext uri="{FF2B5EF4-FFF2-40B4-BE49-F238E27FC236}">
                  <a16:creationId xmlns:a16="http://schemas.microsoft.com/office/drawing/2014/main" id="{12136260-0CA9-ACB2-2C29-D0F633CA3BB4}"/>
                </a:ext>
              </a:extLst>
            </p:cNvPr>
            <p:cNvSpPr/>
            <p:nvPr/>
          </p:nvSpPr>
          <p:spPr>
            <a:xfrm>
              <a:off x="1558022" y="8929253"/>
              <a:ext cx="160044" cy="75266"/>
            </a:xfrm>
            <a:custGeom>
              <a:avLst/>
              <a:gdLst>
                <a:gd name="connsiteX0" fmla="*/ 92008 w 160044"/>
                <a:gd name="connsiteY0" fmla="*/ 0 h 75266"/>
                <a:gd name="connsiteX1" fmla="*/ 160045 w 160044"/>
                <a:gd name="connsiteY1" fmla="*/ 4483 h 75266"/>
                <a:gd name="connsiteX2" fmla="*/ 83579 w 160044"/>
                <a:gd name="connsiteY2" fmla="*/ 75267 h 75266"/>
                <a:gd name="connsiteX3" fmla="*/ 0 w 160044"/>
                <a:gd name="connsiteY3" fmla="*/ 70396 h 75266"/>
                <a:gd name="connsiteX4" fmla="*/ 92008 w 160044"/>
                <a:gd name="connsiteY4" fmla="*/ 0 h 7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4" h="75266">
                  <a:moveTo>
                    <a:pt x="92008" y="0"/>
                  </a:moveTo>
                  <a:cubicBezTo>
                    <a:pt x="114584" y="2085"/>
                    <a:pt x="137314" y="3401"/>
                    <a:pt x="160045" y="4483"/>
                  </a:cubicBezTo>
                  <a:cubicBezTo>
                    <a:pt x="135303" y="28824"/>
                    <a:pt x="110407" y="53165"/>
                    <a:pt x="83579" y="75267"/>
                  </a:cubicBezTo>
                  <a:cubicBezTo>
                    <a:pt x="56130" y="68544"/>
                    <a:pt x="27911" y="64990"/>
                    <a:pt x="0" y="70396"/>
                  </a:cubicBezTo>
                  <a:cubicBezTo>
                    <a:pt x="18457" y="49864"/>
                    <a:pt x="53746" y="31498"/>
                    <a:pt x="92008" y="0"/>
                  </a:cubicBezTo>
                  <a:close/>
                </a:path>
              </a:pathLst>
            </a:custGeom>
            <a:solidFill>
              <a:srgbClr val="898989"/>
            </a:solidFill>
            <a:ln w="7728" cap="flat">
              <a:solidFill>
                <a:srgbClr val="898989"/>
              </a:solidFill>
              <a:prstDash val="solid"/>
              <a:miter/>
            </a:ln>
          </p:spPr>
          <p:txBody>
            <a:bodyPr rtlCol="0" anchor="ctr"/>
            <a:lstStyle/>
            <a:p>
              <a:endParaRPr lang="en-ID"/>
            </a:p>
          </p:txBody>
        </p:sp>
        <p:sp>
          <p:nvSpPr>
            <p:cNvPr id="249" name="Freeform: Shape 248">
              <a:extLst>
                <a:ext uri="{FF2B5EF4-FFF2-40B4-BE49-F238E27FC236}">
                  <a16:creationId xmlns:a16="http://schemas.microsoft.com/office/drawing/2014/main" id="{D53FAC3D-48ED-F44B-BF6F-96C3F5B92E18}"/>
                </a:ext>
              </a:extLst>
            </p:cNvPr>
            <p:cNvSpPr/>
            <p:nvPr/>
          </p:nvSpPr>
          <p:spPr>
            <a:xfrm>
              <a:off x="3358854" y="8935619"/>
              <a:ext cx="617596" cy="93193"/>
            </a:xfrm>
            <a:custGeom>
              <a:avLst/>
              <a:gdLst>
                <a:gd name="connsiteX0" fmla="*/ 442939 w 617596"/>
                <a:gd name="connsiteY0" fmla="*/ 0 h 93193"/>
                <a:gd name="connsiteX1" fmla="*/ 617597 w 617596"/>
                <a:gd name="connsiteY1" fmla="*/ 38098 h 93193"/>
                <a:gd name="connsiteX2" fmla="*/ 594867 w 617596"/>
                <a:gd name="connsiteY2" fmla="*/ 45748 h 93193"/>
                <a:gd name="connsiteX3" fmla="*/ 408382 w 617596"/>
                <a:gd name="connsiteY3" fmla="*/ 52624 h 93193"/>
                <a:gd name="connsiteX4" fmla="*/ 21801 w 617596"/>
                <a:gd name="connsiteY4" fmla="*/ 93194 h 93193"/>
                <a:gd name="connsiteX5" fmla="*/ 0 w 617596"/>
                <a:gd name="connsiteY5" fmla="*/ 66921 h 93193"/>
                <a:gd name="connsiteX6" fmla="*/ 103448 w 617596"/>
                <a:gd name="connsiteY6" fmla="*/ 41886 h 93193"/>
                <a:gd name="connsiteX7" fmla="*/ 266428 w 617596"/>
                <a:gd name="connsiteY7" fmla="*/ 47297 h 93193"/>
                <a:gd name="connsiteX8" fmla="*/ 442939 w 617596"/>
                <a:gd name="connsiteY8" fmla="*/ 0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596" h="93193">
                  <a:moveTo>
                    <a:pt x="442939" y="0"/>
                  </a:moveTo>
                  <a:cubicBezTo>
                    <a:pt x="495151" y="6324"/>
                    <a:pt x="512206" y="44406"/>
                    <a:pt x="617597" y="38098"/>
                  </a:cubicBezTo>
                  <a:cubicBezTo>
                    <a:pt x="609863" y="40570"/>
                    <a:pt x="602362" y="43122"/>
                    <a:pt x="594867" y="45748"/>
                  </a:cubicBezTo>
                  <a:cubicBezTo>
                    <a:pt x="532707" y="42963"/>
                    <a:pt x="469772" y="41031"/>
                    <a:pt x="408382" y="52624"/>
                  </a:cubicBezTo>
                  <a:cubicBezTo>
                    <a:pt x="278143" y="105109"/>
                    <a:pt x="313528" y="72757"/>
                    <a:pt x="21801" y="93194"/>
                  </a:cubicBezTo>
                  <a:cubicBezTo>
                    <a:pt x="13759" y="85002"/>
                    <a:pt x="6492" y="76116"/>
                    <a:pt x="0" y="66921"/>
                  </a:cubicBezTo>
                  <a:cubicBezTo>
                    <a:pt x="34483" y="58730"/>
                    <a:pt x="67266" y="41265"/>
                    <a:pt x="103448" y="41886"/>
                  </a:cubicBezTo>
                  <a:cubicBezTo>
                    <a:pt x="157879" y="40342"/>
                    <a:pt x="211997" y="50231"/>
                    <a:pt x="266428" y="47297"/>
                  </a:cubicBezTo>
                  <a:cubicBezTo>
                    <a:pt x="328126" y="44204"/>
                    <a:pt x="384335" y="16691"/>
                    <a:pt x="442939" y="0"/>
                  </a:cubicBezTo>
                  <a:close/>
                </a:path>
              </a:pathLst>
            </a:custGeom>
            <a:solidFill>
              <a:srgbClr val="999999"/>
            </a:solidFill>
            <a:ln w="7728" cap="flat">
              <a:solidFill>
                <a:srgbClr val="999999"/>
              </a:solidFill>
              <a:prstDash val="solid"/>
              <a:miter/>
            </a:ln>
          </p:spPr>
          <p:txBody>
            <a:bodyPr rtlCol="0" anchor="ctr"/>
            <a:lstStyle/>
            <a:p>
              <a:endParaRPr lang="en-ID"/>
            </a:p>
          </p:txBody>
        </p:sp>
        <p:sp>
          <p:nvSpPr>
            <p:cNvPr id="250" name="Freeform: Shape 249">
              <a:extLst>
                <a:ext uri="{FF2B5EF4-FFF2-40B4-BE49-F238E27FC236}">
                  <a16:creationId xmlns:a16="http://schemas.microsoft.com/office/drawing/2014/main" id="{3C2F1758-08EB-9697-6224-83B606658965}"/>
                </a:ext>
              </a:extLst>
            </p:cNvPr>
            <p:cNvSpPr/>
            <p:nvPr/>
          </p:nvSpPr>
          <p:spPr>
            <a:xfrm>
              <a:off x="2240974" y="8984958"/>
              <a:ext cx="463975" cy="61799"/>
            </a:xfrm>
            <a:custGeom>
              <a:avLst/>
              <a:gdLst>
                <a:gd name="connsiteX0" fmla="*/ 59532 w 463975"/>
                <a:gd name="connsiteY0" fmla="*/ 0 h 61799"/>
                <a:gd name="connsiteX1" fmla="*/ 223521 w 463975"/>
                <a:gd name="connsiteY1" fmla="*/ 3247 h 61799"/>
                <a:gd name="connsiteX2" fmla="*/ 463975 w 463975"/>
                <a:gd name="connsiteY2" fmla="*/ 40957 h 61799"/>
                <a:gd name="connsiteX3" fmla="*/ 0 w 463975"/>
                <a:gd name="connsiteY3" fmla="*/ 42039 h 61799"/>
                <a:gd name="connsiteX4" fmla="*/ 59532 w 463975"/>
                <a:gd name="connsiteY4" fmla="*/ 0 h 61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975" h="61799">
                  <a:moveTo>
                    <a:pt x="59532" y="0"/>
                  </a:moveTo>
                  <a:cubicBezTo>
                    <a:pt x="106739" y="24441"/>
                    <a:pt x="189845" y="16844"/>
                    <a:pt x="223521" y="3247"/>
                  </a:cubicBezTo>
                  <a:cubicBezTo>
                    <a:pt x="337044" y="59494"/>
                    <a:pt x="388396" y="17226"/>
                    <a:pt x="463975" y="40957"/>
                  </a:cubicBezTo>
                  <a:cubicBezTo>
                    <a:pt x="430814" y="61690"/>
                    <a:pt x="75356" y="74556"/>
                    <a:pt x="0" y="42039"/>
                  </a:cubicBezTo>
                  <a:cubicBezTo>
                    <a:pt x="21414" y="30527"/>
                    <a:pt x="43294" y="18473"/>
                    <a:pt x="59532" y="0"/>
                  </a:cubicBezTo>
                  <a:close/>
                </a:path>
              </a:pathLst>
            </a:custGeom>
            <a:solidFill>
              <a:srgbClr val="C1C1C1"/>
            </a:solidFill>
            <a:ln w="7728" cap="flat">
              <a:solidFill>
                <a:srgbClr val="C1C1C1"/>
              </a:solidFill>
              <a:prstDash val="solid"/>
              <a:miter/>
            </a:ln>
          </p:spPr>
          <p:txBody>
            <a:bodyPr rtlCol="0" anchor="ctr"/>
            <a:lstStyle/>
            <a:p>
              <a:endParaRPr lang="en-ID"/>
            </a:p>
          </p:txBody>
        </p:sp>
        <p:sp>
          <p:nvSpPr>
            <p:cNvPr id="251" name="Freeform: Shape 250">
              <a:extLst>
                <a:ext uri="{FF2B5EF4-FFF2-40B4-BE49-F238E27FC236}">
                  <a16:creationId xmlns:a16="http://schemas.microsoft.com/office/drawing/2014/main" id="{46E73800-6F46-E2CB-C02B-57C7F0326030}"/>
                </a:ext>
              </a:extLst>
            </p:cNvPr>
            <p:cNvSpPr/>
            <p:nvPr/>
          </p:nvSpPr>
          <p:spPr>
            <a:xfrm>
              <a:off x="2454022" y="8982306"/>
              <a:ext cx="386506" cy="73786"/>
            </a:xfrm>
            <a:custGeom>
              <a:avLst/>
              <a:gdLst>
                <a:gd name="connsiteX0" fmla="*/ 0 w 386506"/>
                <a:gd name="connsiteY0" fmla="*/ 0 h 73786"/>
                <a:gd name="connsiteX1" fmla="*/ 367253 w 386506"/>
                <a:gd name="connsiteY1" fmla="*/ 70858 h 73786"/>
                <a:gd name="connsiteX2" fmla="*/ 361223 w 386506"/>
                <a:gd name="connsiteY2" fmla="*/ 21789 h 73786"/>
                <a:gd name="connsiteX3" fmla="*/ 386506 w 386506"/>
                <a:gd name="connsiteY3" fmla="*/ 64289 h 73786"/>
                <a:gd name="connsiteX4" fmla="*/ 357746 w 386506"/>
                <a:gd name="connsiteY4" fmla="*/ 73638 h 73786"/>
                <a:gd name="connsiteX5" fmla="*/ 126724 w 386506"/>
                <a:gd name="connsiteY5" fmla="*/ 36548 h 73786"/>
                <a:gd name="connsiteX6" fmla="*/ 0 w 386506"/>
                <a:gd name="connsiteY6" fmla="*/ 0 h 7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506" h="73786">
                  <a:moveTo>
                    <a:pt x="0" y="0"/>
                  </a:moveTo>
                  <a:cubicBezTo>
                    <a:pt x="252021" y="30256"/>
                    <a:pt x="148695" y="-8176"/>
                    <a:pt x="367253" y="70858"/>
                  </a:cubicBezTo>
                  <a:cubicBezTo>
                    <a:pt x="365936" y="54321"/>
                    <a:pt x="364854" y="37864"/>
                    <a:pt x="361223" y="21789"/>
                  </a:cubicBezTo>
                  <a:cubicBezTo>
                    <a:pt x="370963" y="35005"/>
                    <a:pt x="380863" y="48528"/>
                    <a:pt x="386506" y="64289"/>
                  </a:cubicBezTo>
                  <a:cubicBezTo>
                    <a:pt x="382716" y="77733"/>
                    <a:pt x="367948" y="72635"/>
                    <a:pt x="357746" y="73638"/>
                  </a:cubicBezTo>
                  <a:cubicBezTo>
                    <a:pt x="174907" y="20409"/>
                    <a:pt x="229954" y="39631"/>
                    <a:pt x="126724" y="36548"/>
                  </a:cubicBezTo>
                  <a:cubicBezTo>
                    <a:pt x="82788" y="36469"/>
                    <a:pt x="38103" y="21285"/>
                    <a:pt x="0" y="0"/>
                  </a:cubicBezTo>
                  <a:close/>
                </a:path>
              </a:pathLst>
            </a:custGeom>
            <a:solidFill>
              <a:srgbClr val="848484"/>
            </a:solidFill>
            <a:ln w="7728" cap="flat">
              <a:solidFill>
                <a:srgbClr val="848484"/>
              </a:solidFill>
              <a:prstDash val="solid"/>
              <a:miter/>
            </a:ln>
          </p:spPr>
          <p:txBody>
            <a:bodyPr rtlCol="0" anchor="ctr"/>
            <a:lstStyle/>
            <a:p>
              <a:endParaRPr lang="en-ID"/>
            </a:p>
          </p:txBody>
        </p:sp>
        <p:sp>
          <p:nvSpPr>
            <p:cNvPr id="252" name="Freeform: Shape 251">
              <a:extLst>
                <a:ext uri="{FF2B5EF4-FFF2-40B4-BE49-F238E27FC236}">
                  <a16:creationId xmlns:a16="http://schemas.microsoft.com/office/drawing/2014/main" id="{0B00A54A-F8D9-E67E-8F87-12B6CC43BE77}"/>
                </a:ext>
              </a:extLst>
            </p:cNvPr>
            <p:cNvSpPr/>
            <p:nvPr/>
          </p:nvSpPr>
          <p:spPr>
            <a:xfrm>
              <a:off x="1422814" y="8997176"/>
              <a:ext cx="218801" cy="87108"/>
            </a:xfrm>
            <a:custGeom>
              <a:avLst/>
              <a:gdLst>
                <a:gd name="connsiteX0" fmla="*/ 135223 w 218801"/>
                <a:gd name="connsiteY0" fmla="*/ 2637 h 87108"/>
                <a:gd name="connsiteX1" fmla="*/ 218802 w 218801"/>
                <a:gd name="connsiteY1" fmla="*/ 7507 h 87108"/>
                <a:gd name="connsiteX2" fmla="*/ 131900 w 218801"/>
                <a:gd name="connsiteY2" fmla="*/ 81845 h 87108"/>
                <a:gd name="connsiteX3" fmla="*/ 0 w 218801"/>
                <a:gd name="connsiteY3" fmla="*/ 82848 h 87108"/>
                <a:gd name="connsiteX4" fmla="*/ 115126 w 218801"/>
                <a:gd name="connsiteY4" fmla="*/ 39190 h 87108"/>
                <a:gd name="connsiteX5" fmla="*/ 135223 w 218801"/>
                <a:gd name="connsiteY5" fmla="*/ 2637 h 8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801" h="87108">
                  <a:moveTo>
                    <a:pt x="135223" y="2637"/>
                  </a:moveTo>
                  <a:cubicBezTo>
                    <a:pt x="163134" y="-2774"/>
                    <a:pt x="191353" y="785"/>
                    <a:pt x="218802" y="7507"/>
                  </a:cubicBezTo>
                  <a:cubicBezTo>
                    <a:pt x="148653" y="65982"/>
                    <a:pt x="136986" y="63170"/>
                    <a:pt x="131900" y="81845"/>
                  </a:cubicBezTo>
                  <a:cubicBezTo>
                    <a:pt x="88601" y="92896"/>
                    <a:pt x="43836" y="83161"/>
                    <a:pt x="0" y="82848"/>
                  </a:cubicBezTo>
                  <a:cubicBezTo>
                    <a:pt x="44855" y="64852"/>
                    <a:pt x="77989" y="57361"/>
                    <a:pt x="115126" y="39190"/>
                  </a:cubicBezTo>
                  <a:cubicBezTo>
                    <a:pt x="122542" y="27365"/>
                    <a:pt x="128418" y="14696"/>
                    <a:pt x="135223" y="2637"/>
                  </a:cubicBezTo>
                  <a:close/>
                </a:path>
              </a:pathLst>
            </a:custGeom>
            <a:solidFill>
              <a:srgbClr val="999999"/>
            </a:solidFill>
            <a:ln w="7728" cap="flat">
              <a:solidFill>
                <a:srgbClr val="999999"/>
              </a:solidFill>
              <a:prstDash val="solid"/>
              <a:miter/>
            </a:ln>
          </p:spPr>
          <p:txBody>
            <a:bodyPr rtlCol="0" anchor="ctr"/>
            <a:lstStyle/>
            <a:p>
              <a:endParaRPr lang="en-ID"/>
            </a:p>
          </p:txBody>
        </p:sp>
        <p:sp>
          <p:nvSpPr>
            <p:cNvPr id="253" name="Freeform: Shape 252">
              <a:extLst>
                <a:ext uri="{FF2B5EF4-FFF2-40B4-BE49-F238E27FC236}">
                  <a16:creationId xmlns:a16="http://schemas.microsoft.com/office/drawing/2014/main" id="{955BE68A-74CB-BF3D-A933-44C9B6E6BA5C}"/>
                </a:ext>
              </a:extLst>
            </p:cNvPr>
            <p:cNvSpPr/>
            <p:nvPr/>
          </p:nvSpPr>
          <p:spPr>
            <a:xfrm>
              <a:off x="3156705" y="9045970"/>
              <a:ext cx="388050" cy="40688"/>
            </a:xfrm>
            <a:custGeom>
              <a:avLst/>
              <a:gdLst>
                <a:gd name="connsiteX0" fmla="*/ 249038 w 388050"/>
                <a:gd name="connsiteY0" fmla="*/ 0 h 40688"/>
                <a:gd name="connsiteX1" fmla="*/ 388051 w 388050"/>
                <a:gd name="connsiteY1" fmla="*/ 33307 h 40688"/>
                <a:gd name="connsiteX2" fmla="*/ 0 w 388050"/>
                <a:gd name="connsiteY2" fmla="*/ 21561 h 40688"/>
                <a:gd name="connsiteX3" fmla="*/ 279496 w 388050"/>
                <a:gd name="connsiteY3" fmla="*/ 20558 h 40688"/>
                <a:gd name="connsiteX4" fmla="*/ 249038 w 388050"/>
                <a:gd name="connsiteY4" fmla="*/ 0 h 4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050" h="40688">
                  <a:moveTo>
                    <a:pt x="249038" y="0"/>
                  </a:moveTo>
                  <a:cubicBezTo>
                    <a:pt x="296356" y="6180"/>
                    <a:pt x="342978" y="17465"/>
                    <a:pt x="388051" y="33307"/>
                  </a:cubicBezTo>
                  <a:cubicBezTo>
                    <a:pt x="259012" y="46830"/>
                    <a:pt x="127882" y="41111"/>
                    <a:pt x="0" y="21561"/>
                  </a:cubicBezTo>
                  <a:cubicBezTo>
                    <a:pt x="93165" y="20478"/>
                    <a:pt x="186257" y="21868"/>
                    <a:pt x="279496" y="20558"/>
                  </a:cubicBezTo>
                  <a:cubicBezTo>
                    <a:pt x="269294" y="13523"/>
                    <a:pt x="259166" y="6647"/>
                    <a:pt x="249038" y="0"/>
                  </a:cubicBezTo>
                  <a:close/>
                </a:path>
              </a:pathLst>
            </a:custGeom>
            <a:solidFill>
              <a:srgbClr val="9F9F9F"/>
            </a:solidFill>
            <a:ln w="7728" cap="flat">
              <a:solidFill>
                <a:srgbClr val="9F9F9F"/>
              </a:solidFill>
              <a:prstDash val="solid"/>
              <a:miter/>
            </a:ln>
          </p:spPr>
          <p:txBody>
            <a:bodyPr rtlCol="0" anchor="ctr"/>
            <a:lstStyle/>
            <a:p>
              <a:endParaRPr lang="en-ID"/>
            </a:p>
          </p:txBody>
        </p:sp>
      </p:grpSp>
      <p:pic>
        <p:nvPicPr>
          <p:cNvPr id="14" name="Picture 14"/>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a:off x="533486" y="2267909"/>
            <a:ext cx="12769811" cy="8460000"/>
          </a:xfrm>
          <a:prstGeom prst="rect">
            <a:avLst/>
          </a:prstGeom>
        </p:spPr>
      </p:pic>
      <p:pic>
        <p:nvPicPr>
          <p:cNvPr id="16" name="Picture 16"/>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a:fillRect/>
          </a:stretch>
        </p:blipFill>
        <p:spPr>
          <a:xfrm>
            <a:off x="13497286" y="5338161"/>
            <a:ext cx="4136885" cy="2016731"/>
          </a:xfrm>
          <a:prstGeom prst="rect">
            <a:avLst/>
          </a:prstGeom>
        </p:spPr>
      </p:pic>
      <p:sp>
        <p:nvSpPr>
          <p:cNvPr id="17" name="TextBox 17"/>
          <p:cNvSpPr txBox="1"/>
          <p:nvPr/>
        </p:nvSpPr>
        <p:spPr>
          <a:xfrm>
            <a:off x="2930850" y="501508"/>
            <a:ext cx="19591781" cy="2872130"/>
          </a:xfrm>
          <a:prstGeom prst="rect">
            <a:avLst/>
          </a:prstGeom>
        </p:spPr>
        <p:txBody>
          <a:bodyPr lIns="0" tIns="0" rIns="0" bIns="0" rtlCol="0" anchor="t">
            <a:spAutoFit/>
          </a:bodyPr>
          <a:lstStyle/>
          <a:p>
            <a:pPr algn="ctr">
              <a:lnSpc>
                <a:spcPts val="18772"/>
              </a:lnSpc>
            </a:pPr>
            <a:r>
              <a:rPr lang="en-US" sz="18961" spc="-379">
                <a:solidFill>
                  <a:srgbClr val="39280E"/>
                </a:solidFill>
                <a:latin typeface="Unique"/>
              </a:rPr>
              <a:t>EKOSISTEM </a:t>
            </a:r>
          </a:p>
        </p:txBody>
      </p:sp>
      <p:pic>
        <p:nvPicPr>
          <p:cNvPr id="18" name="Picture 18"/>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a:fillRect/>
          </a:stretch>
        </p:blipFill>
        <p:spPr>
          <a:xfrm>
            <a:off x="12726740" y="8033450"/>
            <a:ext cx="1043031" cy="1390708"/>
          </a:xfrm>
          <a:prstGeom prst="rect">
            <a:avLst/>
          </a:prstGeom>
        </p:spPr>
      </p:pic>
      <p:sp>
        <p:nvSpPr>
          <p:cNvPr id="20" name="Action Button: Blank 19">
            <a:hlinkClick r:id="" action="ppaction://hlinkshowjump?jump=nextslide" highlightClick="1">
              <a:snd r:embed="rId17" name="click.wav"/>
            </a:hlinkClick>
            <a:extLst>
              <a:ext uri="{FF2B5EF4-FFF2-40B4-BE49-F238E27FC236}">
                <a16:creationId xmlns:a16="http://schemas.microsoft.com/office/drawing/2014/main" id="{38D945F0-B71F-F635-F6CC-267CD872A3CF}"/>
              </a:ext>
            </a:extLst>
          </p:cNvPr>
          <p:cNvSpPr/>
          <p:nvPr/>
        </p:nvSpPr>
        <p:spPr>
          <a:xfrm>
            <a:off x="13769771" y="5295900"/>
            <a:ext cx="3864400" cy="1903275"/>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1" name="Action Button: Blank 20">
            <a:hlinkClick r:id="" action="ppaction://hlinkshowjump?jump=nextslide" highlightClick="1">
              <a:snd r:embed="rId18" name="chimes.wav"/>
            </a:hlinkClick>
            <a:extLst>
              <a:ext uri="{FF2B5EF4-FFF2-40B4-BE49-F238E27FC236}">
                <a16:creationId xmlns:a16="http://schemas.microsoft.com/office/drawing/2014/main" id="{6905DD59-B40D-CF7C-9CEC-BB01F7B81E21}"/>
              </a:ext>
            </a:extLst>
          </p:cNvPr>
          <p:cNvSpPr/>
          <p:nvPr/>
        </p:nvSpPr>
        <p:spPr>
          <a:xfrm>
            <a:off x="13497286" y="5338161"/>
            <a:ext cx="4136885" cy="201673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2" name="Action Button: Blank 21">
            <a:hlinkClick r:id="" action="ppaction://hlinkshowjump?jump=nextslide" highlightClick="1">
              <a:snd r:embed="rId17" name="click.wav"/>
            </a:hlinkClick>
            <a:extLst>
              <a:ext uri="{FF2B5EF4-FFF2-40B4-BE49-F238E27FC236}">
                <a16:creationId xmlns:a16="http://schemas.microsoft.com/office/drawing/2014/main" id="{7ABA2860-7F39-E539-48ED-A1A78A81C360}"/>
              </a:ext>
            </a:extLst>
          </p:cNvPr>
          <p:cNvSpPr/>
          <p:nvPr/>
        </p:nvSpPr>
        <p:spPr>
          <a:xfrm>
            <a:off x="13459170" y="5404695"/>
            <a:ext cx="4270435" cy="203710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3" name="Action Button: Blank 22">
            <a:hlinkClick r:id="" action="ppaction://hlinkshowjump?jump=nextslide" highlightClick="1">
              <a:snd r:embed="rId19" name="coin.wav"/>
            </a:hlinkClick>
            <a:extLst>
              <a:ext uri="{FF2B5EF4-FFF2-40B4-BE49-F238E27FC236}">
                <a16:creationId xmlns:a16="http://schemas.microsoft.com/office/drawing/2014/main" id="{0610FED0-FC12-5A19-08AF-B5A95B7D061E}"/>
              </a:ext>
            </a:extLst>
          </p:cNvPr>
          <p:cNvSpPr/>
          <p:nvPr/>
        </p:nvSpPr>
        <p:spPr>
          <a:xfrm>
            <a:off x="13497286" y="5381698"/>
            <a:ext cx="4270435" cy="209623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4" name="Action Button: Blank 23">
            <a:hlinkClick r:id="" action="ppaction://hlinkshowjump?jump=nextslide" highlightClick="1">
              <a:snd r:embed="rId20" name="type.wav"/>
            </a:hlinkClick>
            <a:extLst>
              <a:ext uri="{FF2B5EF4-FFF2-40B4-BE49-F238E27FC236}">
                <a16:creationId xmlns:a16="http://schemas.microsoft.com/office/drawing/2014/main" id="{FEA9643B-0144-3733-DA1B-4A0734D82961}"/>
              </a:ext>
            </a:extLst>
          </p:cNvPr>
          <p:cNvSpPr/>
          <p:nvPr/>
        </p:nvSpPr>
        <p:spPr>
          <a:xfrm>
            <a:off x="13447343" y="5404695"/>
            <a:ext cx="4270435" cy="195019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5" name="Action Button: Blank 24">
            <a:hlinkClick r:id="" action="ppaction://hlinkshowjump?jump=nextslide" highlightClick="1">
              <a:snd r:embed="rId19" name="coin.wav"/>
            </a:hlinkClick>
            <a:extLst>
              <a:ext uri="{FF2B5EF4-FFF2-40B4-BE49-F238E27FC236}">
                <a16:creationId xmlns:a16="http://schemas.microsoft.com/office/drawing/2014/main" id="{C62F29EE-7963-5CFE-D72E-0E4687E4DA02}"/>
              </a:ext>
            </a:extLst>
          </p:cNvPr>
          <p:cNvSpPr/>
          <p:nvPr/>
        </p:nvSpPr>
        <p:spPr>
          <a:xfrm>
            <a:off x="13497286" y="5381698"/>
            <a:ext cx="4136885" cy="203710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9" name="✨샛별 - --Lemon Cake--✨ (Royalty Free Music)(MP3_128K)">
            <a:hlinkClick r:id="" action="ppaction://media"/>
            <a:extLst>
              <a:ext uri="{FF2B5EF4-FFF2-40B4-BE49-F238E27FC236}">
                <a16:creationId xmlns:a16="http://schemas.microsoft.com/office/drawing/2014/main" id="{55AD14E3-B085-9292-99EF-821610001EBE}"/>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1087378" y="-5819177"/>
            <a:ext cx="19375378" cy="19375378"/>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156742" y="6125157"/>
            <a:ext cx="19422971" cy="4711470"/>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822616" y="3033058"/>
            <a:ext cx="5850242" cy="5316407"/>
          </a:xfrm>
          <a:prstGeom prst="rect">
            <a:avLst/>
          </a:prstGeom>
        </p:spPr>
      </p:pic>
      <p:pic>
        <p:nvPicPr>
          <p:cNvPr id="6" name="Picture 6"/>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3227892" y="367599"/>
            <a:ext cx="10684868" cy="8890701"/>
          </a:xfrm>
          <a:prstGeom prst="rect">
            <a:avLst/>
          </a:prstGeom>
        </p:spPr>
      </p:pic>
      <p:pic>
        <p:nvPicPr>
          <p:cNvPr id="7" name="Picture 7"/>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8600311" y="5143500"/>
            <a:ext cx="5792002" cy="4662561"/>
          </a:xfrm>
          <a:prstGeom prst="rect">
            <a:avLst/>
          </a:prstGeom>
        </p:spPr>
      </p:pic>
      <p:pic>
        <p:nvPicPr>
          <p:cNvPr id="8" name="Picture 8"/>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2102505" y="7501438"/>
            <a:ext cx="3802045" cy="1756862"/>
          </a:xfrm>
          <a:prstGeom prst="rect">
            <a:avLst/>
          </a:prstGeom>
        </p:spPr>
      </p:pic>
      <p:pic>
        <p:nvPicPr>
          <p:cNvPr id="9" name="Picture 9"/>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16539466" y="8598052"/>
            <a:ext cx="1227126" cy="1435236"/>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p:blipFill>
        <p:spPr>
          <a:xfrm>
            <a:off x="8333483" y="8598052"/>
            <a:ext cx="1621034" cy="1621034"/>
          </a:xfrm>
          <a:prstGeom prst="rect">
            <a:avLst/>
          </a:prstGeom>
        </p:spPr>
      </p:pic>
      <p:pic>
        <p:nvPicPr>
          <p:cNvPr id="11" name="Picture 11"/>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a:xfrm>
            <a:off x="454076" y="8736494"/>
            <a:ext cx="1149248" cy="1344150"/>
          </a:xfrm>
          <a:prstGeom prst="rect">
            <a:avLst/>
          </a:prstGeom>
        </p:spPr>
      </p:pic>
      <p:sp>
        <p:nvSpPr>
          <p:cNvPr id="12" name="TextBox 12"/>
          <p:cNvSpPr txBox="1"/>
          <p:nvPr/>
        </p:nvSpPr>
        <p:spPr>
          <a:xfrm>
            <a:off x="4138698" y="5609554"/>
            <a:ext cx="8923225" cy="1430667"/>
          </a:xfrm>
          <a:prstGeom prst="rect">
            <a:avLst/>
          </a:prstGeom>
        </p:spPr>
        <p:txBody>
          <a:bodyPr lIns="0" tIns="0" rIns="0" bIns="0" rtlCol="0" anchor="t">
            <a:spAutoFit/>
          </a:bodyPr>
          <a:lstStyle/>
          <a:p>
            <a:pPr algn="ctr">
              <a:lnSpc>
                <a:spcPts val="10482"/>
              </a:lnSpc>
            </a:pPr>
            <a:r>
              <a:rPr lang="en-US" sz="7487">
                <a:solidFill>
                  <a:srgbClr val="39280E"/>
                </a:solidFill>
                <a:latin typeface="Unique"/>
              </a:rPr>
              <a:t>Jenis-jenis Ekosistem</a:t>
            </a:r>
          </a:p>
        </p:txBody>
      </p:sp>
      <p:sp>
        <p:nvSpPr>
          <p:cNvPr id="13" name="Action Button: Blank 12">
            <a:hlinkClick r:id="rId15" action="ppaction://hlinksldjump" highlightClick="1">
              <a:snd r:embed="rId16" name="coin.wav"/>
            </a:hlinkClick>
            <a:extLst>
              <a:ext uri="{FF2B5EF4-FFF2-40B4-BE49-F238E27FC236}">
                <a16:creationId xmlns:a16="http://schemas.microsoft.com/office/drawing/2014/main" id="{29E8CC25-A833-C5B5-C2B9-8135D32BBC81}"/>
              </a:ext>
            </a:extLst>
          </p:cNvPr>
          <p:cNvSpPr/>
          <p:nvPr/>
        </p:nvSpPr>
        <p:spPr>
          <a:xfrm>
            <a:off x="8001000" y="8598052"/>
            <a:ext cx="2502927" cy="162103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4" name="Action Button: Blank 13">
            <a:hlinkClick r:id="rId17" action="ppaction://hlinksldjump" highlightClick="1">
              <a:snd r:embed="rId16" name="coin.wav"/>
            </a:hlinkClick>
            <a:extLst>
              <a:ext uri="{FF2B5EF4-FFF2-40B4-BE49-F238E27FC236}">
                <a16:creationId xmlns:a16="http://schemas.microsoft.com/office/drawing/2014/main" id="{2BD0380E-0827-E954-91F7-251016964BC9}"/>
              </a:ext>
            </a:extLst>
          </p:cNvPr>
          <p:cNvSpPr/>
          <p:nvPr/>
        </p:nvSpPr>
        <p:spPr>
          <a:xfrm>
            <a:off x="216927" y="8736494"/>
            <a:ext cx="1748534" cy="162103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Action Button: Blank 14">
            <a:hlinkClick r:id="rId18" action="ppaction://hlinksldjump" highlightClick="1">
              <a:snd r:embed="rId16" name="coin.wav"/>
            </a:hlinkClick>
            <a:extLst>
              <a:ext uri="{FF2B5EF4-FFF2-40B4-BE49-F238E27FC236}">
                <a16:creationId xmlns:a16="http://schemas.microsoft.com/office/drawing/2014/main" id="{0DD6A2D6-82D0-ECC8-6EE4-329DC313397D}"/>
              </a:ext>
            </a:extLst>
          </p:cNvPr>
          <p:cNvSpPr/>
          <p:nvPr/>
        </p:nvSpPr>
        <p:spPr>
          <a:xfrm>
            <a:off x="16185495" y="8349465"/>
            <a:ext cx="1885578" cy="1937535"/>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6" name="✨샛별 - --Lemon Cake--✨ (Royalty Free Music)(MP3_128K)">
            <a:hlinkClick r:id="" action="ppaction://media"/>
            <a:extLst>
              <a:ext uri="{FF2B5EF4-FFF2-40B4-BE49-F238E27FC236}">
                <a16:creationId xmlns:a16="http://schemas.microsoft.com/office/drawing/2014/main" id="{274A0293-8C12-3D93-D2D1-E97F8D019958}"/>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E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2258176" y="-7134294"/>
            <a:ext cx="24937353" cy="24937353"/>
          </a:xfrm>
          <a:prstGeom prst="rect">
            <a:avLst/>
          </a:prstGeom>
        </p:spPr>
      </p:pic>
      <p:pic>
        <p:nvPicPr>
          <p:cNvPr id="3"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4816013" y="4731569"/>
            <a:ext cx="30053029" cy="6874630"/>
          </a:xfrm>
          <a:prstGeom prst="rect">
            <a:avLst/>
          </a:prstGeom>
        </p:spPr>
      </p:pic>
      <p:pic>
        <p:nvPicPr>
          <p:cNvPr id="4" name="Picture 4"/>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16328871" y="8441699"/>
            <a:ext cx="1415029" cy="1655004"/>
          </a:xfrm>
          <a:prstGeom prst="rect">
            <a:avLst/>
          </a:prstGeom>
        </p:spPr>
      </p:pic>
      <p:pic>
        <p:nvPicPr>
          <p:cNvPr id="5" name="Picture 5"/>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638584" y="8495655"/>
            <a:ext cx="1415029" cy="1655004"/>
          </a:xfrm>
          <a:prstGeom prst="rect">
            <a:avLst/>
          </a:prstGeom>
        </p:spPr>
      </p:pic>
      <p:pic>
        <p:nvPicPr>
          <p:cNvPr id="6" name="Picture 6"/>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2120501" y="963843"/>
            <a:ext cx="11536719" cy="8359314"/>
          </a:xfrm>
          <a:prstGeom prst="rect">
            <a:avLst/>
          </a:prstGeom>
        </p:spPr>
      </p:pic>
      <p:pic>
        <p:nvPicPr>
          <p:cNvPr id="7" name="Picture 7"/>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a:fillRect/>
          </a:stretch>
        </p:blipFill>
        <p:spPr>
          <a:xfrm>
            <a:off x="1346099" y="-165204"/>
            <a:ext cx="8186771" cy="2387808"/>
          </a:xfrm>
          <a:prstGeom prst="rect">
            <a:avLst/>
          </a:prstGeom>
        </p:spPr>
      </p:pic>
      <p:pic>
        <p:nvPicPr>
          <p:cNvPr id="8" name="Picture 8"/>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a:off x="11663397" y="5334382"/>
            <a:ext cx="3121513" cy="2079708"/>
          </a:xfrm>
          <a:prstGeom prst="rect">
            <a:avLst/>
          </a:prstGeom>
        </p:spPr>
      </p:pic>
      <p:pic>
        <p:nvPicPr>
          <p:cNvPr id="9" name="Picture 9"/>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a:off x="11663397" y="2850808"/>
            <a:ext cx="3121513" cy="2056297"/>
          </a:xfrm>
          <a:prstGeom prst="rect">
            <a:avLst/>
          </a:prstGeom>
        </p:spPr>
      </p:pic>
      <p:pic>
        <p:nvPicPr>
          <p:cNvPr id="10" name="Picture 10"/>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a:xfrm>
            <a:off x="11214340" y="2630842"/>
            <a:ext cx="3755707" cy="2512658"/>
          </a:xfrm>
          <a:prstGeom prst="rect">
            <a:avLst/>
          </a:prstGeom>
        </p:spPr>
      </p:pic>
      <p:pic>
        <p:nvPicPr>
          <p:cNvPr id="11" name="Picture 11"/>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a:xfrm>
            <a:off x="11214340" y="-642352"/>
            <a:ext cx="3755707" cy="3342103"/>
          </a:xfrm>
          <a:prstGeom prst="rect">
            <a:avLst/>
          </a:prstGeom>
        </p:spPr>
      </p:pic>
      <p:pic>
        <p:nvPicPr>
          <p:cNvPr id="12" name="Picture 12"/>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a:xfrm>
            <a:off x="11531437" y="314190"/>
            <a:ext cx="3121513" cy="2079708"/>
          </a:xfrm>
          <a:prstGeom prst="rect">
            <a:avLst/>
          </a:prstGeom>
        </p:spPr>
      </p:pic>
      <p:pic>
        <p:nvPicPr>
          <p:cNvPr id="13" name="Picture 13"/>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a:xfrm>
            <a:off x="11214340" y="7736321"/>
            <a:ext cx="3570570" cy="1956767"/>
          </a:xfrm>
          <a:prstGeom prst="rect">
            <a:avLst/>
          </a:prstGeom>
        </p:spPr>
      </p:pic>
      <p:pic>
        <p:nvPicPr>
          <p:cNvPr id="14" name="Picture 14"/>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a:xfrm>
            <a:off x="11663397" y="7842716"/>
            <a:ext cx="3121513" cy="1850372"/>
          </a:xfrm>
          <a:prstGeom prst="rect">
            <a:avLst/>
          </a:prstGeom>
        </p:spPr>
      </p:pic>
      <p:pic>
        <p:nvPicPr>
          <p:cNvPr id="15" name="Picture 15"/>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a:xfrm>
            <a:off x="11214340" y="5216722"/>
            <a:ext cx="3570570" cy="2281474"/>
          </a:xfrm>
          <a:prstGeom prst="rect">
            <a:avLst/>
          </a:prstGeom>
        </p:spPr>
      </p:pic>
      <p:pic>
        <p:nvPicPr>
          <p:cNvPr id="16" name="Picture 16"/>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a:fillRect/>
          </a:stretch>
        </p:blipFill>
        <p:spPr>
          <a:xfrm>
            <a:off x="7911836" y="8512640"/>
            <a:ext cx="1621034" cy="1621034"/>
          </a:xfrm>
          <a:prstGeom prst="rect">
            <a:avLst/>
          </a:prstGeom>
        </p:spPr>
      </p:pic>
      <p:sp>
        <p:nvSpPr>
          <p:cNvPr id="17" name="TextBox 17"/>
          <p:cNvSpPr txBox="1"/>
          <p:nvPr/>
        </p:nvSpPr>
        <p:spPr>
          <a:xfrm>
            <a:off x="2750607" y="2403133"/>
            <a:ext cx="4633411" cy="1156971"/>
          </a:xfrm>
          <a:prstGeom prst="rect">
            <a:avLst/>
          </a:prstGeom>
        </p:spPr>
        <p:txBody>
          <a:bodyPr lIns="0" tIns="0" rIns="0" bIns="0" rtlCol="0" anchor="t">
            <a:spAutoFit/>
          </a:bodyPr>
          <a:lstStyle/>
          <a:p>
            <a:pPr marL="1014722" lvl="1" indent="-507361" algn="just">
              <a:lnSpc>
                <a:spcPts val="6579"/>
              </a:lnSpc>
              <a:buFont typeface="Arial"/>
              <a:buChar char="•"/>
            </a:pPr>
            <a:r>
              <a:rPr lang="en-US" sz="4699">
                <a:solidFill>
                  <a:srgbClr val="FFFFFF"/>
                </a:solidFill>
                <a:latin typeface="Cakerolli SemiBold"/>
              </a:rPr>
              <a:t>Hutan Tropis</a:t>
            </a:r>
          </a:p>
        </p:txBody>
      </p:sp>
      <p:sp>
        <p:nvSpPr>
          <p:cNvPr id="18" name="TextBox 18"/>
          <p:cNvSpPr txBox="1"/>
          <p:nvPr/>
        </p:nvSpPr>
        <p:spPr>
          <a:xfrm>
            <a:off x="2750607" y="5293873"/>
            <a:ext cx="2754658" cy="1080363"/>
          </a:xfrm>
          <a:prstGeom prst="rect">
            <a:avLst/>
          </a:prstGeom>
        </p:spPr>
        <p:txBody>
          <a:bodyPr lIns="0" tIns="0" rIns="0" bIns="0" rtlCol="0" anchor="t">
            <a:spAutoFit/>
          </a:bodyPr>
          <a:lstStyle/>
          <a:p>
            <a:pPr marL="937224" lvl="1" indent="-468612" algn="just">
              <a:lnSpc>
                <a:spcPts val="6077"/>
              </a:lnSpc>
              <a:buFont typeface="Arial"/>
              <a:buChar char="•"/>
            </a:pPr>
            <a:r>
              <a:rPr lang="en-US" sz="4341">
                <a:solidFill>
                  <a:srgbClr val="FFFFFF"/>
                </a:solidFill>
                <a:latin typeface="Cakerolli SemiBold"/>
              </a:rPr>
              <a:t>Gurun</a:t>
            </a:r>
          </a:p>
        </p:txBody>
      </p:sp>
      <p:sp>
        <p:nvSpPr>
          <p:cNvPr id="19" name="TextBox 19"/>
          <p:cNvSpPr txBox="1"/>
          <p:nvPr/>
        </p:nvSpPr>
        <p:spPr>
          <a:xfrm>
            <a:off x="2750607" y="3873269"/>
            <a:ext cx="3889066" cy="1097915"/>
          </a:xfrm>
          <a:prstGeom prst="rect">
            <a:avLst/>
          </a:prstGeom>
        </p:spPr>
        <p:txBody>
          <a:bodyPr lIns="0" tIns="0" rIns="0" bIns="0" rtlCol="0" anchor="t">
            <a:spAutoFit/>
          </a:bodyPr>
          <a:lstStyle/>
          <a:p>
            <a:pPr marL="949964" lvl="1" indent="-474982" algn="just">
              <a:lnSpc>
                <a:spcPts val="6160"/>
              </a:lnSpc>
              <a:buFont typeface="Arial"/>
              <a:buChar char="•"/>
            </a:pPr>
            <a:r>
              <a:rPr lang="en-US" sz="4400">
                <a:solidFill>
                  <a:srgbClr val="FFFFFF"/>
                </a:solidFill>
                <a:latin typeface="Cakerolli SemiBold"/>
              </a:rPr>
              <a:t>Tundra</a:t>
            </a:r>
          </a:p>
        </p:txBody>
      </p:sp>
      <p:sp>
        <p:nvSpPr>
          <p:cNvPr id="20" name="TextBox 20"/>
          <p:cNvSpPr txBox="1"/>
          <p:nvPr/>
        </p:nvSpPr>
        <p:spPr>
          <a:xfrm>
            <a:off x="2750607" y="6402820"/>
            <a:ext cx="3636938" cy="1095376"/>
          </a:xfrm>
          <a:prstGeom prst="rect">
            <a:avLst/>
          </a:prstGeom>
        </p:spPr>
        <p:txBody>
          <a:bodyPr lIns="0" tIns="0" rIns="0" bIns="0" rtlCol="0" anchor="t">
            <a:spAutoFit/>
          </a:bodyPr>
          <a:lstStyle/>
          <a:p>
            <a:pPr marL="971544" lvl="1" indent="-485772" algn="just">
              <a:lnSpc>
                <a:spcPts val="6299"/>
              </a:lnSpc>
              <a:buFont typeface="Arial"/>
              <a:buChar char="•"/>
            </a:pPr>
            <a:r>
              <a:rPr lang="en-US" sz="4499">
                <a:solidFill>
                  <a:srgbClr val="FFFFFF"/>
                </a:solidFill>
                <a:latin typeface="Cakerolli SemiBold"/>
              </a:rPr>
              <a:t>Taiga</a:t>
            </a:r>
          </a:p>
        </p:txBody>
      </p:sp>
      <p:sp>
        <p:nvSpPr>
          <p:cNvPr id="21" name="TextBox 21"/>
          <p:cNvSpPr txBox="1"/>
          <p:nvPr/>
        </p:nvSpPr>
        <p:spPr>
          <a:xfrm>
            <a:off x="2750607" y="325635"/>
            <a:ext cx="5377755" cy="1485319"/>
          </a:xfrm>
          <a:prstGeom prst="rect">
            <a:avLst/>
          </a:prstGeom>
        </p:spPr>
        <p:txBody>
          <a:bodyPr lIns="0" tIns="0" rIns="0" bIns="0" rtlCol="0" anchor="t">
            <a:spAutoFit/>
          </a:bodyPr>
          <a:lstStyle/>
          <a:p>
            <a:pPr algn="ctr">
              <a:lnSpc>
                <a:spcPts val="8432"/>
              </a:lnSpc>
            </a:pPr>
            <a:r>
              <a:rPr lang="en-US" sz="6022">
                <a:solidFill>
                  <a:srgbClr val="FFFFFF"/>
                </a:solidFill>
                <a:latin typeface="Cakerolli SemiBold"/>
              </a:rPr>
              <a:t>Ekosistem Darat</a:t>
            </a:r>
          </a:p>
        </p:txBody>
      </p:sp>
      <p:sp>
        <p:nvSpPr>
          <p:cNvPr id="22" name="Action Button: Blank 21">
            <a:hlinkClick r:id="rId22" action="ppaction://hlinksldjump" highlightClick="1">
              <a:snd r:embed="rId23" name="coin.wav"/>
            </a:hlinkClick>
            <a:extLst>
              <a:ext uri="{FF2B5EF4-FFF2-40B4-BE49-F238E27FC236}">
                <a16:creationId xmlns:a16="http://schemas.microsoft.com/office/drawing/2014/main" id="{255F4B20-C608-D989-B9CF-3A94861B105A}"/>
              </a:ext>
            </a:extLst>
          </p:cNvPr>
          <p:cNvSpPr/>
          <p:nvPr/>
        </p:nvSpPr>
        <p:spPr>
          <a:xfrm>
            <a:off x="7620000" y="8267700"/>
            <a:ext cx="2281513" cy="201930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3" name="Action Button: Blank 22">
            <a:hlinkClick r:id="rId24" action="ppaction://hlinksldjump" highlightClick="1">
              <a:snd r:embed="rId23" name="coin.wav"/>
            </a:hlinkClick>
            <a:extLst>
              <a:ext uri="{FF2B5EF4-FFF2-40B4-BE49-F238E27FC236}">
                <a16:creationId xmlns:a16="http://schemas.microsoft.com/office/drawing/2014/main" id="{9C423CD3-B0BE-5F11-29DF-428DA8D215DE}"/>
              </a:ext>
            </a:extLst>
          </p:cNvPr>
          <p:cNvSpPr/>
          <p:nvPr/>
        </p:nvSpPr>
        <p:spPr>
          <a:xfrm>
            <a:off x="358617" y="8267700"/>
            <a:ext cx="2079783" cy="205304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4" name="Action Button: Blank 23">
            <a:hlinkClick r:id="rId25" action="ppaction://hlinksldjump" highlightClick="1">
              <a:snd r:embed="rId23" name="coin.wav"/>
            </a:hlinkClick>
            <a:extLst>
              <a:ext uri="{FF2B5EF4-FFF2-40B4-BE49-F238E27FC236}">
                <a16:creationId xmlns:a16="http://schemas.microsoft.com/office/drawing/2014/main" id="{63782304-F627-A8A3-AD9B-0F2C4BA44FC2}"/>
              </a:ext>
            </a:extLst>
          </p:cNvPr>
          <p:cNvSpPr/>
          <p:nvPr/>
        </p:nvSpPr>
        <p:spPr>
          <a:xfrm>
            <a:off x="15960228" y="8267700"/>
            <a:ext cx="2281513" cy="205304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25" name="✨샛별 - --Lemon Cake--✨ (Royalty Free Music)(MP3_128K)">
            <a:hlinkClick r:id="" action="ppaction://media"/>
            <a:extLst>
              <a:ext uri="{FF2B5EF4-FFF2-40B4-BE49-F238E27FC236}">
                <a16:creationId xmlns:a16="http://schemas.microsoft.com/office/drawing/2014/main" id="{F92EE4B1-5F21-49A1-D6C9-9F0869094800}"/>
              </a:ext>
            </a:extLst>
          </p:cNvPr>
          <p:cNvPicPr>
            <a:picLocks noChangeAspect="1"/>
          </p:cNvPicPr>
          <p:nvPr>
            <a:audioFile r:link="rId2"/>
            <p:extLst>
              <p:ext uri="{DAA4B4D4-6D71-4841-9C94-3DE7FCFB9230}">
                <p14:media xmlns:p14="http://schemas.microsoft.com/office/powerpoint/2010/main" r:embed="rId1"/>
              </p:ext>
            </p:extLst>
          </p:nvPr>
        </p:nvPicPr>
        <p:blipFill>
          <a:blip r:embed="rId26"/>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2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1233919" y="-3333376"/>
            <a:ext cx="19744293" cy="19744293"/>
          </a:xfrm>
          <a:prstGeom prst="rect">
            <a:avLst/>
          </a:prstGeom>
        </p:spPr>
      </p:pic>
      <p:pic>
        <p:nvPicPr>
          <p:cNvPr id="3"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9032822" y="3101456"/>
            <a:ext cx="30053029" cy="6874630"/>
          </a:xfrm>
          <a:prstGeom prst="rect">
            <a:avLst/>
          </a:prstGeom>
        </p:spPr>
      </p:pic>
      <p:pic>
        <p:nvPicPr>
          <p:cNvPr id="4" name="Picture 4"/>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667124" y="541448"/>
            <a:ext cx="11143010" cy="8074040"/>
          </a:xfrm>
          <a:prstGeom prst="rect">
            <a:avLst/>
          </a:prstGeom>
        </p:spPr>
      </p:pic>
      <p:pic>
        <p:nvPicPr>
          <p:cNvPr id="5" name="Picture 5"/>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10067324" y="1034743"/>
            <a:ext cx="4507570" cy="3057680"/>
          </a:xfrm>
          <a:prstGeom prst="rect">
            <a:avLst/>
          </a:prstGeom>
        </p:spPr>
      </p:pic>
      <p:pic>
        <p:nvPicPr>
          <p:cNvPr id="6" name="Picture 6"/>
          <p:cNvPicPr>
            <a:picLocks noChangeAspect="1"/>
          </p:cNvPicPr>
          <p:nvPr/>
        </p:nvPicPr>
        <p:blipFill>
          <a:blip r:embed="rId9"/>
          <a:srcRect/>
          <a:stretch>
            <a:fillRect/>
          </a:stretch>
        </p:blipFill>
        <p:spPr>
          <a:xfrm>
            <a:off x="10512949" y="1284625"/>
            <a:ext cx="4061946" cy="2635169"/>
          </a:xfrm>
          <a:prstGeom prst="rect">
            <a:avLst/>
          </a:prstGeom>
        </p:spPr>
      </p:pic>
      <p:pic>
        <p:nvPicPr>
          <p:cNvPr id="7" name="Picture 7"/>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10067324" y="4223596"/>
            <a:ext cx="4507570" cy="2545375"/>
          </a:xfrm>
          <a:prstGeom prst="rect">
            <a:avLst/>
          </a:prstGeom>
        </p:spPr>
      </p:pic>
      <p:pic>
        <p:nvPicPr>
          <p:cNvPr id="8" name="Picture 8"/>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10067324" y="7159496"/>
            <a:ext cx="4507570" cy="2591522"/>
          </a:xfrm>
          <a:prstGeom prst="rect">
            <a:avLst/>
          </a:prstGeom>
        </p:spPr>
      </p:pic>
      <p:pic>
        <p:nvPicPr>
          <p:cNvPr id="9" name="Picture 9"/>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a:off x="10512949" y="4484126"/>
            <a:ext cx="4061946" cy="2284845"/>
          </a:xfrm>
          <a:prstGeom prst="rect">
            <a:avLst/>
          </a:prstGeom>
        </p:spPr>
      </p:pic>
      <p:pic>
        <p:nvPicPr>
          <p:cNvPr id="10" name="Picture 10"/>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a:off x="10512949" y="7330946"/>
            <a:ext cx="4061946" cy="2099565"/>
          </a:xfrm>
          <a:prstGeom prst="rect">
            <a:avLst/>
          </a:prstGeom>
        </p:spPr>
      </p:pic>
      <p:pic>
        <p:nvPicPr>
          <p:cNvPr id="11" name="Picture 11"/>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a:xfrm>
            <a:off x="366164" y="8087014"/>
            <a:ext cx="1325071" cy="1601704"/>
          </a:xfrm>
          <a:prstGeom prst="rect">
            <a:avLst/>
          </a:prstGeom>
        </p:spPr>
      </p:pic>
      <p:pic>
        <p:nvPicPr>
          <p:cNvPr id="12" name="Picture 1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a:xfrm>
            <a:off x="16574572" y="8087014"/>
            <a:ext cx="1369457" cy="1601704"/>
          </a:xfrm>
          <a:prstGeom prst="rect">
            <a:avLst/>
          </a:prstGeom>
        </p:spPr>
      </p:pic>
      <p:pic>
        <p:nvPicPr>
          <p:cNvPr id="13" name="Picture 13"/>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a:fillRect/>
          </a:stretch>
        </p:blipFill>
        <p:spPr>
          <a:xfrm>
            <a:off x="1174197" y="-165204"/>
            <a:ext cx="8186771" cy="2387808"/>
          </a:xfrm>
          <a:prstGeom prst="rect">
            <a:avLst/>
          </a:prstGeom>
        </p:spPr>
      </p:pic>
      <p:pic>
        <p:nvPicPr>
          <p:cNvPr id="14" name="Picture 14"/>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a:fillRect/>
          </a:stretch>
        </p:blipFill>
        <p:spPr>
          <a:xfrm>
            <a:off x="7827711" y="8067683"/>
            <a:ext cx="1621034" cy="1621034"/>
          </a:xfrm>
          <a:prstGeom prst="rect">
            <a:avLst/>
          </a:prstGeom>
        </p:spPr>
      </p:pic>
      <p:sp>
        <p:nvSpPr>
          <p:cNvPr id="15" name="TextBox 15"/>
          <p:cNvSpPr txBox="1"/>
          <p:nvPr/>
        </p:nvSpPr>
        <p:spPr>
          <a:xfrm>
            <a:off x="1228980" y="291485"/>
            <a:ext cx="8077207" cy="1433830"/>
          </a:xfrm>
          <a:prstGeom prst="rect">
            <a:avLst/>
          </a:prstGeom>
        </p:spPr>
        <p:txBody>
          <a:bodyPr lIns="0" tIns="0" rIns="0" bIns="0" rtlCol="0" anchor="t">
            <a:spAutoFit/>
          </a:bodyPr>
          <a:lstStyle/>
          <a:p>
            <a:pPr algn="ctr">
              <a:lnSpc>
                <a:spcPts val="8119"/>
              </a:lnSpc>
            </a:pPr>
            <a:r>
              <a:rPr lang="en-US" sz="5799">
                <a:solidFill>
                  <a:srgbClr val="FFFFFF"/>
                </a:solidFill>
                <a:latin typeface="Cakerolli SemiBold"/>
              </a:rPr>
              <a:t>Ekosistem Air Meliputi:</a:t>
            </a:r>
          </a:p>
        </p:txBody>
      </p:sp>
      <p:sp>
        <p:nvSpPr>
          <p:cNvPr id="16" name="TextBox 16"/>
          <p:cNvSpPr txBox="1"/>
          <p:nvPr/>
        </p:nvSpPr>
        <p:spPr>
          <a:xfrm>
            <a:off x="1952541" y="1875215"/>
            <a:ext cx="5726883" cy="4663556"/>
          </a:xfrm>
          <a:prstGeom prst="rect">
            <a:avLst/>
          </a:prstGeom>
        </p:spPr>
        <p:txBody>
          <a:bodyPr lIns="0" tIns="0" rIns="0" bIns="0" rtlCol="0" anchor="t">
            <a:spAutoFit/>
          </a:bodyPr>
          <a:lstStyle/>
          <a:p>
            <a:pPr marL="1667459" lvl="1" indent="-833730" algn="just">
              <a:lnSpc>
                <a:spcPts val="10812"/>
              </a:lnSpc>
              <a:buFont typeface="Arial"/>
              <a:buChar char="•"/>
            </a:pPr>
            <a:r>
              <a:rPr lang="en-US" sz="7723">
                <a:solidFill>
                  <a:srgbClr val="FFFFFF"/>
                </a:solidFill>
                <a:latin typeface="Cakerolli SemiBold"/>
              </a:rPr>
              <a:t>Air tawar</a:t>
            </a:r>
          </a:p>
          <a:p>
            <a:pPr marL="1667459" lvl="1" indent="-833730" algn="just">
              <a:lnSpc>
                <a:spcPts val="10812"/>
              </a:lnSpc>
              <a:buFont typeface="Arial"/>
              <a:buChar char="•"/>
            </a:pPr>
            <a:r>
              <a:rPr lang="en-US" sz="7723">
                <a:solidFill>
                  <a:srgbClr val="FFFFFF"/>
                </a:solidFill>
                <a:latin typeface="Cakerolli SemiBold"/>
              </a:rPr>
              <a:t>Air laut</a:t>
            </a:r>
          </a:p>
          <a:p>
            <a:pPr marL="1667459" lvl="1" indent="-833730" algn="just">
              <a:lnSpc>
                <a:spcPts val="10812"/>
              </a:lnSpc>
              <a:buFont typeface="Arial"/>
              <a:buChar char="•"/>
            </a:pPr>
            <a:r>
              <a:rPr lang="en-US" sz="7723">
                <a:solidFill>
                  <a:srgbClr val="FFFFFF"/>
                </a:solidFill>
                <a:latin typeface="Cakerolli SemiBold"/>
              </a:rPr>
              <a:t>Air payau</a:t>
            </a:r>
          </a:p>
        </p:txBody>
      </p:sp>
      <p:sp>
        <p:nvSpPr>
          <p:cNvPr id="17" name="Action Button: Blank 16">
            <a:hlinkClick r:id="rId20" action="ppaction://hlinksldjump" highlightClick="1">
              <a:snd r:embed="rId21" name="coin.wav"/>
            </a:hlinkClick>
            <a:extLst>
              <a:ext uri="{FF2B5EF4-FFF2-40B4-BE49-F238E27FC236}">
                <a16:creationId xmlns:a16="http://schemas.microsoft.com/office/drawing/2014/main" id="{9442A75E-D758-5707-B98D-73C68A9C5D6C}"/>
              </a:ext>
            </a:extLst>
          </p:cNvPr>
          <p:cNvSpPr/>
          <p:nvPr/>
        </p:nvSpPr>
        <p:spPr>
          <a:xfrm>
            <a:off x="7827711" y="8067683"/>
            <a:ext cx="1673268" cy="162103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8" name="Action Button: Blank 17">
            <a:hlinkClick r:id="rId22" action="ppaction://hlinksldjump" highlightClick="1">
              <a:snd r:embed="rId21" name="coin.wav"/>
            </a:hlinkClick>
            <a:extLst>
              <a:ext uri="{FF2B5EF4-FFF2-40B4-BE49-F238E27FC236}">
                <a16:creationId xmlns:a16="http://schemas.microsoft.com/office/drawing/2014/main" id="{31CA291C-A553-72B7-557F-0820F5916B11}"/>
              </a:ext>
            </a:extLst>
          </p:cNvPr>
          <p:cNvSpPr/>
          <p:nvPr/>
        </p:nvSpPr>
        <p:spPr>
          <a:xfrm>
            <a:off x="100779" y="8067683"/>
            <a:ext cx="1851762" cy="167786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9" name="Action Button: Blank 18">
            <a:hlinkClick r:id="rId23" action="ppaction://hlinksldjump" highlightClick="1">
              <a:snd r:embed="rId21" name="coin.wav"/>
            </a:hlinkClick>
            <a:extLst>
              <a:ext uri="{FF2B5EF4-FFF2-40B4-BE49-F238E27FC236}">
                <a16:creationId xmlns:a16="http://schemas.microsoft.com/office/drawing/2014/main" id="{B87EB516-F8B7-F881-8D17-CFB1A507AFF9}"/>
              </a:ext>
            </a:extLst>
          </p:cNvPr>
          <p:cNvSpPr/>
          <p:nvPr/>
        </p:nvSpPr>
        <p:spPr>
          <a:xfrm>
            <a:off x="16230600" y="8067683"/>
            <a:ext cx="1956621" cy="167786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20" name="✨샛별 - --Lemon Cake--✨ (Royalty Free Music)(MP3_128K)">
            <a:hlinkClick r:id="" action="ppaction://media"/>
            <a:extLst>
              <a:ext uri="{FF2B5EF4-FFF2-40B4-BE49-F238E27FC236}">
                <a16:creationId xmlns:a16="http://schemas.microsoft.com/office/drawing/2014/main" id="{D2362CF0-9DAD-D9AC-4909-A588F0AE50E1}"/>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2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1266246" y="726450"/>
            <a:ext cx="13092135" cy="8711753"/>
          </a:xfrm>
          <a:prstGeom prst="rect">
            <a:avLst/>
          </a:prstGeom>
        </p:spPr>
      </p:pic>
      <p:sp>
        <p:nvSpPr>
          <p:cNvPr id="4" name="TextBox 4"/>
          <p:cNvSpPr txBox="1"/>
          <p:nvPr/>
        </p:nvSpPr>
        <p:spPr>
          <a:xfrm>
            <a:off x="2993937" y="2288855"/>
            <a:ext cx="10339031" cy="6683510"/>
          </a:xfrm>
          <a:prstGeom prst="rect">
            <a:avLst/>
          </a:prstGeom>
        </p:spPr>
        <p:txBody>
          <a:bodyPr lIns="0" tIns="0" rIns="0" bIns="0" rtlCol="0" anchor="t">
            <a:spAutoFit/>
          </a:bodyPr>
          <a:lstStyle/>
          <a:p>
            <a:pPr algn="just">
              <a:lnSpc>
                <a:spcPts val="5645"/>
              </a:lnSpc>
            </a:pPr>
            <a:r>
              <a:rPr lang="en-US" sz="4032">
                <a:solidFill>
                  <a:srgbClr val="FFFFFF"/>
                </a:solidFill>
                <a:latin typeface="Cakerolli Medium"/>
              </a:rPr>
              <a:t>Adapaun pengelompokan hewan berdasarkan makanannya, antara lain: </a:t>
            </a:r>
          </a:p>
          <a:p>
            <a:pPr marL="870558" lvl="1" indent="-435279" algn="just">
              <a:lnSpc>
                <a:spcPts val="5645"/>
              </a:lnSpc>
              <a:buFont typeface="Arial"/>
              <a:buChar char="•"/>
            </a:pPr>
            <a:r>
              <a:rPr lang="en-US" sz="4032">
                <a:solidFill>
                  <a:srgbClr val="FFFFFF"/>
                </a:solidFill>
                <a:latin typeface="Cakerolli Medium"/>
              </a:rPr>
              <a:t>Herbivora (pemakan tumbuhan) Contoh: kambing, sapi, kuda, kelinci.</a:t>
            </a:r>
          </a:p>
          <a:p>
            <a:pPr marL="870558" lvl="1" indent="-435279" algn="just">
              <a:lnSpc>
                <a:spcPts val="5645"/>
              </a:lnSpc>
              <a:buFont typeface="Arial"/>
              <a:buChar char="•"/>
            </a:pPr>
            <a:r>
              <a:rPr lang="en-US" sz="4032">
                <a:solidFill>
                  <a:srgbClr val="FFFFFF"/>
                </a:solidFill>
                <a:latin typeface="Cakerolli Medium"/>
              </a:rPr>
              <a:t>Karnivora (pemakan daging dan hewan lain) Contoh: harimau, singa, serigala.</a:t>
            </a:r>
          </a:p>
          <a:p>
            <a:pPr marL="870558" lvl="1" indent="-435279" algn="just">
              <a:lnSpc>
                <a:spcPts val="5645"/>
              </a:lnSpc>
              <a:buFont typeface="Arial"/>
              <a:buChar char="•"/>
            </a:pPr>
            <a:r>
              <a:rPr lang="en-US" sz="4032">
                <a:solidFill>
                  <a:srgbClr val="FFFFFF"/>
                </a:solidFill>
                <a:latin typeface="Cakerolli Medium"/>
              </a:rPr>
              <a:t>.Omnivora (pemakan tumbuhan dan hewan lain) Contoh: ayam, beruang, musang, burung kutilang, bebek. </a:t>
            </a:r>
          </a:p>
        </p:txBody>
      </p:sp>
      <p:pic>
        <p:nvPicPr>
          <p:cNvPr id="5" name="Picture 5"/>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a:xfrm>
            <a:off x="1028700" y="549331"/>
            <a:ext cx="11009901" cy="1839571"/>
          </a:xfrm>
          <a:prstGeom prst="rect">
            <a:avLst/>
          </a:prstGeom>
        </p:spPr>
      </p:pic>
      <p:pic>
        <p:nvPicPr>
          <p:cNvPr id="6" name="Picture 6"/>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227320" y="8321013"/>
            <a:ext cx="1602760" cy="1874574"/>
          </a:xfrm>
          <a:prstGeom prst="rect">
            <a:avLst/>
          </a:prstGeom>
        </p:spPr>
      </p:pic>
      <p:pic>
        <p:nvPicPr>
          <p:cNvPr id="7" name="Picture 7"/>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16430820" y="8321013"/>
            <a:ext cx="1656960" cy="1710410"/>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9144000" y="8665966"/>
            <a:ext cx="1621034" cy="1621034"/>
          </a:xfrm>
          <a:prstGeom prst="rect">
            <a:avLst/>
          </a:prstGeom>
        </p:spPr>
      </p:pic>
      <p:sp>
        <p:nvSpPr>
          <p:cNvPr id="9" name="TextBox 9"/>
          <p:cNvSpPr txBox="1"/>
          <p:nvPr/>
        </p:nvSpPr>
        <p:spPr>
          <a:xfrm>
            <a:off x="1602760" y="288300"/>
            <a:ext cx="9410062" cy="1923482"/>
          </a:xfrm>
          <a:prstGeom prst="rect">
            <a:avLst/>
          </a:prstGeom>
        </p:spPr>
        <p:txBody>
          <a:bodyPr lIns="0" tIns="0" rIns="0" bIns="0" rtlCol="0" anchor="t">
            <a:spAutoFit/>
          </a:bodyPr>
          <a:lstStyle/>
          <a:p>
            <a:pPr algn="just">
              <a:lnSpc>
                <a:spcPts val="6331"/>
              </a:lnSpc>
            </a:pPr>
            <a:r>
              <a:rPr lang="en-US" sz="4522">
                <a:solidFill>
                  <a:srgbClr val="FFFFFF"/>
                </a:solidFill>
                <a:latin typeface="Cakerolli SemiBold Bold"/>
              </a:rPr>
              <a:t>Penggolongan Hewan Berdasarkan Pada Jenis Makanannya: </a:t>
            </a:r>
          </a:p>
        </p:txBody>
      </p:sp>
      <p:sp>
        <p:nvSpPr>
          <p:cNvPr id="10" name="Action Button: Blank 9">
            <a:hlinkClick r:id="rId13" action="ppaction://hlinksldjump" highlightClick="1">
              <a:snd r:embed="rId14" name="coin.wav"/>
            </a:hlinkClick>
            <a:extLst>
              <a:ext uri="{FF2B5EF4-FFF2-40B4-BE49-F238E27FC236}">
                <a16:creationId xmlns:a16="http://schemas.microsoft.com/office/drawing/2014/main" id="{E43699BD-0BBE-B7DA-41EA-AD5D86F7BC98}"/>
              </a:ext>
            </a:extLst>
          </p:cNvPr>
          <p:cNvSpPr/>
          <p:nvPr/>
        </p:nvSpPr>
        <p:spPr>
          <a:xfrm>
            <a:off x="9144000" y="8665966"/>
            <a:ext cx="1868822" cy="152962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1" name="Action Button: Blank 10">
            <a:hlinkClick r:id="rId15" action="ppaction://hlinksldjump" highlightClick="1">
              <a:snd r:embed="rId14" name="coin.wav"/>
            </a:hlinkClick>
            <a:extLst>
              <a:ext uri="{FF2B5EF4-FFF2-40B4-BE49-F238E27FC236}">
                <a16:creationId xmlns:a16="http://schemas.microsoft.com/office/drawing/2014/main" id="{857C21AB-8AED-398D-965B-7775FFFC8CE8}"/>
              </a:ext>
            </a:extLst>
          </p:cNvPr>
          <p:cNvSpPr/>
          <p:nvPr/>
        </p:nvSpPr>
        <p:spPr>
          <a:xfrm>
            <a:off x="200220" y="8321013"/>
            <a:ext cx="1768304" cy="196598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2" name="Action Button: Blank 11">
            <a:hlinkClick r:id="rId16" action="ppaction://hlinksldjump" highlightClick="1">
              <a:snd r:embed="rId14" name="coin.wav"/>
            </a:hlinkClick>
            <a:extLst>
              <a:ext uri="{FF2B5EF4-FFF2-40B4-BE49-F238E27FC236}">
                <a16:creationId xmlns:a16="http://schemas.microsoft.com/office/drawing/2014/main" id="{1AD748F3-7B31-4FCA-7646-833B751DC420}"/>
              </a:ext>
            </a:extLst>
          </p:cNvPr>
          <p:cNvSpPr/>
          <p:nvPr/>
        </p:nvSpPr>
        <p:spPr>
          <a:xfrm>
            <a:off x="16430820" y="8143893"/>
            <a:ext cx="1757478" cy="188753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3" name="Action Button: Blank 12">
            <a:hlinkClick r:id="rId17" action="ppaction://hlinksldjump" highlightClick="1">
              <a:snd r:embed="rId14" name="coin.wav"/>
            </a:hlinkClick>
            <a:extLst>
              <a:ext uri="{FF2B5EF4-FFF2-40B4-BE49-F238E27FC236}">
                <a16:creationId xmlns:a16="http://schemas.microsoft.com/office/drawing/2014/main" id="{3270A4A3-A3B9-0CF4-486E-F7D70EF44B3E}"/>
              </a:ext>
            </a:extLst>
          </p:cNvPr>
          <p:cNvSpPr/>
          <p:nvPr/>
        </p:nvSpPr>
        <p:spPr>
          <a:xfrm>
            <a:off x="16430820" y="8321013"/>
            <a:ext cx="1629860" cy="187457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4" name="✨샛별 - --Lemon Cake--✨ (Royalty Free Music)(MP3_128K)">
            <a:hlinkClick r:id="" action="ppaction://media"/>
            <a:extLst>
              <a:ext uri="{FF2B5EF4-FFF2-40B4-BE49-F238E27FC236}">
                <a16:creationId xmlns:a16="http://schemas.microsoft.com/office/drawing/2014/main" id="{808DF3B8-E181-7EE2-C76F-AEAC8C9B29DD}"/>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552100" y="-4991269"/>
            <a:ext cx="19392200" cy="19392200"/>
          </a:xfrm>
          <a:prstGeom prst="rect">
            <a:avLst/>
          </a:prstGeom>
        </p:spPr>
      </p:pic>
      <p:pic>
        <p:nvPicPr>
          <p:cNvPr id="3"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552100" y="4458636"/>
            <a:ext cx="19392200" cy="5857567"/>
          </a:xfrm>
          <a:prstGeom prst="rect">
            <a:avLst/>
          </a:prstGeom>
        </p:spPr>
      </p:pic>
      <p:pic>
        <p:nvPicPr>
          <p:cNvPr id="4" name="Picture 4"/>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2233621" y="256323"/>
            <a:ext cx="13866674" cy="8239115"/>
          </a:xfrm>
          <a:prstGeom prst="rect">
            <a:avLst/>
          </a:prstGeom>
        </p:spPr>
      </p:pic>
      <p:pic>
        <p:nvPicPr>
          <p:cNvPr id="6" name="Picture 6"/>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16489400" y="8258783"/>
            <a:ext cx="1539801" cy="1800937"/>
          </a:xfrm>
          <a:prstGeom prst="rect">
            <a:avLst/>
          </a:prstGeom>
        </p:spPr>
      </p:pic>
      <p:pic>
        <p:nvPicPr>
          <p:cNvPr id="7" name="Picture 7"/>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11505158" y="8071030"/>
            <a:ext cx="4527213" cy="2091950"/>
          </a:xfrm>
          <a:prstGeom prst="rect">
            <a:avLst/>
          </a:prstGeom>
        </p:spPr>
      </p:pic>
      <p:pic>
        <p:nvPicPr>
          <p:cNvPr id="8" name="Picture 8"/>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408184" y="8379797"/>
            <a:ext cx="1436334" cy="1679922"/>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8864322" y="8541946"/>
            <a:ext cx="1621034" cy="1621034"/>
          </a:xfrm>
          <a:prstGeom prst="rect">
            <a:avLst/>
          </a:prstGeom>
        </p:spPr>
      </p:pic>
      <p:sp>
        <p:nvSpPr>
          <p:cNvPr id="10" name="TextBox 10"/>
          <p:cNvSpPr txBox="1"/>
          <p:nvPr/>
        </p:nvSpPr>
        <p:spPr>
          <a:xfrm>
            <a:off x="4566416" y="5520836"/>
            <a:ext cx="10216847" cy="2033735"/>
          </a:xfrm>
          <a:prstGeom prst="rect">
            <a:avLst/>
          </a:prstGeom>
        </p:spPr>
        <p:txBody>
          <a:bodyPr lIns="0" tIns="0" rIns="0" bIns="0" rtlCol="0" anchor="t">
            <a:spAutoFit/>
          </a:bodyPr>
          <a:lstStyle/>
          <a:p>
            <a:pPr algn="ctr">
              <a:lnSpc>
                <a:spcPts val="14994"/>
              </a:lnSpc>
            </a:pPr>
            <a:r>
              <a:rPr lang="en-US" sz="10710">
                <a:solidFill>
                  <a:srgbClr val="39280E"/>
                </a:solidFill>
                <a:latin typeface="Unique"/>
              </a:rPr>
              <a:t>Daur Hidup Hewan</a:t>
            </a:r>
          </a:p>
        </p:txBody>
      </p:sp>
      <p:sp>
        <p:nvSpPr>
          <p:cNvPr id="11" name="Action Button: Blank 10">
            <a:hlinkClick r:id="rId13" action="ppaction://hlinksldjump" highlightClick="1">
              <a:snd r:embed="rId14" name="coin.wav"/>
            </a:hlinkClick>
            <a:extLst>
              <a:ext uri="{FF2B5EF4-FFF2-40B4-BE49-F238E27FC236}">
                <a16:creationId xmlns:a16="http://schemas.microsoft.com/office/drawing/2014/main" id="{2BFE982B-ABC1-1AEB-9B8C-9A9B94DA5990}"/>
              </a:ext>
            </a:extLst>
          </p:cNvPr>
          <p:cNvSpPr/>
          <p:nvPr/>
        </p:nvSpPr>
        <p:spPr>
          <a:xfrm>
            <a:off x="8610600" y="8495438"/>
            <a:ext cx="2083659" cy="179156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2" name="Action Button: Blank 11">
            <a:hlinkClick r:id="rId15" action="ppaction://hlinksldjump" highlightClick="1">
              <a:snd r:embed="rId14" name="coin.wav"/>
            </a:hlinkClick>
            <a:extLst>
              <a:ext uri="{FF2B5EF4-FFF2-40B4-BE49-F238E27FC236}">
                <a16:creationId xmlns:a16="http://schemas.microsoft.com/office/drawing/2014/main" id="{BDB01FD1-6C35-E469-7593-FFE262599254}"/>
              </a:ext>
            </a:extLst>
          </p:cNvPr>
          <p:cNvSpPr/>
          <p:nvPr/>
        </p:nvSpPr>
        <p:spPr>
          <a:xfrm>
            <a:off x="258799" y="8195050"/>
            <a:ext cx="1928906" cy="196793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3" name="Action Button: Blank 12">
            <a:hlinkClick r:id="rId16" action="ppaction://hlinksldjump" highlightClick="1">
              <a:snd r:embed="rId14" name="coin.wav"/>
            </a:hlinkClick>
            <a:extLst>
              <a:ext uri="{FF2B5EF4-FFF2-40B4-BE49-F238E27FC236}">
                <a16:creationId xmlns:a16="http://schemas.microsoft.com/office/drawing/2014/main" id="{205C497E-865E-95E1-F435-99F18CAB6442}"/>
              </a:ext>
            </a:extLst>
          </p:cNvPr>
          <p:cNvSpPr/>
          <p:nvPr/>
        </p:nvSpPr>
        <p:spPr>
          <a:xfrm>
            <a:off x="16354017" y="8195050"/>
            <a:ext cx="1796279" cy="180093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4" name="✨샛별 - --Lemon Cake--✨ (Royalty Free Music)(MP3_128K)">
            <a:hlinkClick r:id="" action="ppaction://media"/>
            <a:extLst>
              <a:ext uri="{FF2B5EF4-FFF2-40B4-BE49-F238E27FC236}">
                <a16:creationId xmlns:a16="http://schemas.microsoft.com/office/drawing/2014/main" id="{77FCFDE4-8E70-C69E-737E-75660A29848D}"/>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564329" y="1028700"/>
            <a:ext cx="13159343" cy="7332945"/>
          </a:xfrm>
          <a:prstGeom prst="rect">
            <a:avLst/>
          </a:prstGeom>
        </p:spPr>
      </p:pic>
      <p:sp>
        <p:nvSpPr>
          <p:cNvPr id="4" name="TextBox 4"/>
          <p:cNvSpPr txBox="1"/>
          <p:nvPr/>
        </p:nvSpPr>
        <p:spPr>
          <a:xfrm>
            <a:off x="3524919" y="1441452"/>
            <a:ext cx="11637486" cy="5587638"/>
          </a:xfrm>
          <a:prstGeom prst="rect">
            <a:avLst/>
          </a:prstGeom>
        </p:spPr>
        <p:txBody>
          <a:bodyPr lIns="0" tIns="0" rIns="0" bIns="0" rtlCol="0" anchor="t">
            <a:spAutoFit/>
          </a:bodyPr>
          <a:lstStyle/>
          <a:p>
            <a:pPr algn="just">
              <a:lnSpc>
                <a:spcPts val="8210"/>
              </a:lnSpc>
            </a:pPr>
            <a:r>
              <a:rPr lang="en-US" sz="5864" dirty="0" err="1">
                <a:solidFill>
                  <a:srgbClr val="FFFFFF"/>
                </a:solidFill>
                <a:latin typeface="Cakerolli SemiBold"/>
              </a:rPr>
              <a:t>Daur</a:t>
            </a:r>
            <a:r>
              <a:rPr lang="en-US" sz="5864" dirty="0">
                <a:solidFill>
                  <a:srgbClr val="FFFFFF"/>
                </a:solidFill>
                <a:latin typeface="Cakerolli SemiBold"/>
              </a:rPr>
              <a:t> </a:t>
            </a:r>
            <a:r>
              <a:rPr lang="en-US" sz="5864" dirty="0" err="1">
                <a:solidFill>
                  <a:srgbClr val="FFFFFF"/>
                </a:solidFill>
                <a:latin typeface="Cakerolli SemiBold"/>
              </a:rPr>
              <a:t>hidup</a:t>
            </a:r>
            <a:r>
              <a:rPr lang="en-US" sz="5864" dirty="0">
                <a:solidFill>
                  <a:srgbClr val="FFFFFF"/>
                </a:solidFill>
                <a:latin typeface="Cakerolli SemiBold"/>
              </a:rPr>
              <a:t> </a:t>
            </a:r>
            <a:r>
              <a:rPr lang="en-US" sz="5864" dirty="0" err="1">
                <a:solidFill>
                  <a:srgbClr val="FFFFFF"/>
                </a:solidFill>
                <a:latin typeface="Cakerolli SemiBold"/>
              </a:rPr>
              <a:t>adalah</a:t>
            </a:r>
            <a:r>
              <a:rPr lang="en-US" sz="5864" dirty="0">
                <a:solidFill>
                  <a:srgbClr val="FFFFFF"/>
                </a:solidFill>
                <a:latin typeface="Cakerolli SemiBold"/>
              </a:rPr>
              <a:t> proses </a:t>
            </a:r>
            <a:r>
              <a:rPr lang="en-US" sz="5864" dirty="0" err="1">
                <a:solidFill>
                  <a:srgbClr val="FFFFFF"/>
                </a:solidFill>
                <a:latin typeface="Cakerolli SemiBold"/>
              </a:rPr>
              <a:t>perubahan</a:t>
            </a:r>
            <a:r>
              <a:rPr lang="en-US" sz="5864" dirty="0">
                <a:solidFill>
                  <a:srgbClr val="FFFFFF"/>
                </a:solidFill>
                <a:latin typeface="Cakerolli SemiBold"/>
              </a:rPr>
              <a:t> </a:t>
            </a:r>
            <a:r>
              <a:rPr lang="en-US" sz="5864" dirty="0" err="1">
                <a:solidFill>
                  <a:srgbClr val="FFFFFF"/>
                </a:solidFill>
                <a:latin typeface="Cakerolli SemiBold"/>
              </a:rPr>
              <a:t>bentuk</a:t>
            </a:r>
            <a:r>
              <a:rPr lang="en-US" sz="5864" dirty="0">
                <a:solidFill>
                  <a:srgbClr val="FFFFFF"/>
                </a:solidFill>
                <a:latin typeface="Cakerolli SemiBold"/>
              </a:rPr>
              <a:t> </a:t>
            </a:r>
            <a:r>
              <a:rPr lang="en-US" sz="5864" dirty="0" err="1">
                <a:solidFill>
                  <a:srgbClr val="FFFFFF"/>
                </a:solidFill>
                <a:latin typeface="Cakerolli SemiBold"/>
              </a:rPr>
              <a:t>tubuh</a:t>
            </a:r>
            <a:r>
              <a:rPr lang="en-US" sz="5864" dirty="0">
                <a:solidFill>
                  <a:srgbClr val="FFFFFF"/>
                </a:solidFill>
                <a:latin typeface="Cakerolli SemiBold"/>
              </a:rPr>
              <a:t> </a:t>
            </a:r>
            <a:r>
              <a:rPr lang="en-US" sz="5864" dirty="0" err="1">
                <a:solidFill>
                  <a:srgbClr val="FFFFFF"/>
                </a:solidFill>
                <a:latin typeface="Cakerolli SemiBold"/>
              </a:rPr>
              <a:t>makhluk</a:t>
            </a:r>
            <a:r>
              <a:rPr lang="en-US" sz="5864" dirty="0">
                <a:solidFill>
                  <a:srgbClr val="FFFFFF"/>
                </a:solidFill>
                <a:latin typeface="Cakerolli SemiBold"/>
              </a:rPr>
              <a:t> </a:t>
            </a:r>
            <a:r>
              <a:rPr lang="en-US" sz="5864" dirty="0" err="1">
                <a:solidFill>
                  <a:srgbClr val="FFFFFF"/>
                </a:solidFill>
                <a:latin typeface="Cakerolli SemiBold"/>
              </a:rPr>
              <a:t>hidup</a:t>
            </a:r>
            <a:r>
              <a:rPr lang="en-US" sz="5864" dirty="0">
                <a:solidFill>
                  <a:srgbClr val="FFFFFF"/>
                </a:solidFill>
                <a:latin typeface="Cakerolli SemiBold"/>
              </a:rPr>
              <a:t> </a:t>
            </a:r>
            <a:r>
              <a:rPr lang="en-US" sz="5864" dirty="0" err="1">
                <a:solidFill>
                  <a:srgbClr val="FFFFFF"/>
                </a:solidFill>
                <a:latin typeface="Cakerolli SemiBold"/>
              </a:rPr>
              <a:t>mulai</a:t>
            </a:r>
            <a:r>
              <a:rPr lang="en-US" sz="5864" dirty="0">
                <a:solidFill>
                  <a:srgbClr val="FFFFFF"/>
                </a:solidFill>
                <a:latin typeface="Cakerolli SemiBold"/>
              </a:rPr>
              <a:t> </a:t>
            </a:r>
            <a:r>
              <a:rPr lang="en-US" sz="5864" dirty="0" err="1">
                <a:solidFill>
                  <a:srgbClr val="FFFFFF"/>
                </a:solidFill>
                <a:latin typeface="Cakerolli SemiBold"/>
              </a:rPr>
              <a:t>dari</a:t>
            </a:r>
            <a:r>
              <a:rPr lang="en-US" sz="5864" dirty="0">
                <a:solidFill>
                  <a:srgbClr val="FFFFFF"/>
                </a:solidFill>
                <a:latin typeface="Cakerolli SemiBold"/>
              </a:rPr>
              <a:t> </a:t>
            </a:r>
            <a:r>
              <a:rPr lang="en-US" sz="5864" dirty="0" err="1">
                <a:solidFill>
                  <a:srgbClr val="FFFFFF"/>
                </a:solidFill>
                <a:latin typeface="Cakerolli SemiBold"/>
              </a:rPr>
              <a:t>telur</a:t>
            </a:r>
            <a:r>
              <a:rPr lang="en-US" sz="5864" dirty="0">
                <a:solidFill>
                  <a:srgbClr val="FFFFFF"/>
                </a:solidFill>
                <a:latin typeface="Cakerolli SemiBold"/>
              </a:rPr>
              <a:t>, </a:t>
            </a:r>
            <a:r>
              <a:rPr lang="en-US" sz="5864" dirty="0" err="1">
                <a:solidFill>
                  <a:srgbClr val="FFFFFF"/>
                </a:solidFill>
                <a:latin typeface="Cakerolli SemiBold"/>
              </a:rPr>
              <a:t>bayi</a:t>
            </a:r>
            <a:r>
              <a:rPr lang="en-US" sz="5864" dirty="0">
                <a:solidFill>
                  <a:srgbClr val="FFFFFF"/>
                </a:solidFill>
                <a:latin typeface="Cakerolli SemiBold"/>
              </a:rPr>
              <a:t>, </a:t>
            </a:r>
            <a:r>
              <a:rPr lang="en-US" sz="5864" dirty="0" err="1">
                <a:solidFill>
                  <a:srgbClr val="FFFFFF"/>
                </a:solidFill>
                <a:latin typeface="Cakerolli SemiBold"/>
              </a:rPr>
              <a:t>hingga</a:t>
            </a:r>
            <a:r>
              <a:rPr lang="en-US" sz="5864" dirty="0">
                <a:solidFill>
                  <a:srgbClr val="FFFFFF"/>
                </a:solidFill>
                <a:latin typeface="Cakerolli SemiBold"/>
              </a:rPr>
              <a:t> </a:t>
            </a:r>
            <a:r>
              <a:rPr lang="en-US" sz="5864" dirty="0" err="1">
                <a:solidFill>
                  <a:srgbClr val="FFFFFF"/>
                </a:solidFill>
                <a:latin typeface="Cakerolli SemiBold"/>
              </a:rPr>
              <a:t>menjadi</a:t>
            </a:r>
            <a:r>
              <a:rPr lang="en-US" sz="5864" dirty="0">
                <a:solidFill>
                  <a:srgbClr val="FFFFFF"/>
                </a:solidFill>
                <a:latin typeface="Cakerolli SemiBold"/>
              </a:rPr>
              <a:t> </a:t>
            </a:r>
            <a:r>
              <a:rPr lang="en-US" sz="5864" dirty="0" err="1">
                <a:solidFill>
                  <a:srgbClr val="FFFFFF"/>
                </a:solidFill>
                <a:latin typeface="Cakerolli SemiBold"/>
              </a:rPr>
              <a:t>hewan</a:t>
            </a:r>
            <a:r>
              <a:rPr lang="en-US" sz="5864" dirty="0">
                <a:solidFill>
                  <a:srgbClr val="FFFFFF"/>
                </a:solidFill>
                <a:latin typeface="Cakerolli SemiBold"/>
              </a:rPr>
              <a:t> </a:t>
            </a:r>
            <a:r>
              <a:rPr lang="en-US" sz="5864" dirty="0" err="1">
                <a:solidFill>
                  <a:srgbClr val="FFFFFF"/>
                </a:solidFill>
                <a:latin typeface="Cakerolli SemiBold"/>
              </a:rPr>
              <a:t>dewasa</a:t>
            </a:r>
            <a:r>
              <a:rPr lang="en-US" sz="5864" dirty="0">
                <a:solidFill>
                  <a:srgbClr val="FFFFFF"/>
                </a:solidFill>
                <a:latin typeface="Cakerolli SemiBold"/>
              </a:rPr>
              <a:t> </a:t>
            </a:r>
            <a:r>
              <a:rPr lang="en-US" sz="5864" dirty="0" err="1">
                <a:solidFill>
                  <a:srgbClr val="FFFFFF"/>
                </a:solidFill>
                <a:latin typeface="Cakerolli SemiBold"/>
              </a:rPr>
              <a:t>atau</a:t>
            </a:r>
            <a:r>
              <a:rPr lang="en-US" sz="5864" dirty="0">
                <a:solidFill>
                  <a:srgbClr val="FFFFFF"/>
                </a:solidFill>
                <a:latin typeface="Cakerolli SemiBold"/>
              </a:rPr>
              <a:t> yang </a:t>
            </a:r>
            <a:r>
              <a:rPr lang="en-US" sz="5864" dirty="0" err="1">
                <a:solidFill>
                  <a:srgbClr val="FFFFFF"/>
                </a:solidFill>
                <a:latin typeface="Cakerolli SemiBold"/>
              </a:rPr>
              <a:t>disebut</a:t>
            </a:r>
            <a:r>
              <a:rPr lang="en-US" sz="5864" dirty="0">
                <a:solidFill>
                  <a:srgbClr val="FFFFFF"/>
                </a:solidFill>
                <a:latin typeface="Cakerolli SemiBold"/>
              </a:rPr>
              <a:t> juga </a:t>
            </a:r>
            <a:r>
              <a:rPr lang="en-US" sz="5864" dirty="0" err="1">
                <a:solidFill>
                  <a:srgbClr val="FFFFFF"/>
                </a:solidFill>
                <a:latin typeface="Cakerolli SemiBold"/>
              </a:rPr>
              <a:t>dengan</a:t>
            </a:r>
            <a:r>
              <a:rPr lang="en-US" sz="5864" dirty="0">
                <a:solidFill>
                  <a:srgbClr val="FFFFFF"/>
                </a:solidFill>
                <a:latin typeface="Cakerolli SemiBold"/>
              </a:rPr>
              <a:t> imago. </a:t>
            </a:r>
          </a:p>
        </p:txBody>
      </p:sp>
      <p:pic>
        <p:nvPicPr>
          <p:cNvPr id="5" name="Picture 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6571242" y="8453554"/>
            <a:ext cx="1376116" cy="1609493"/>
          </a:xfrm>
          <a:prstGeom prst="rect">
            <a:avLst/>
          </a:prstGeom>
        </p:spPr>
      </p:pic>
      <p:pic>
        <p:nvPicPr>
          <p:cNvPr id="6" name="Picture 6"/>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332188" y="8361645"/>
            <a:ext cx="1393025" cy="1629269"/>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8660378" y="8359100"/>
            <a:ext cx="1621034" cy="1621034"/>
          </a:xfrm>
          <a:prstGeom prst="rect">
            <a:avLst/>
          </a:prstGeom>
        </p:spPr>
      </p:pic>
      <p:sp>
        <p:nvSpPr>
          <p:cNvPr id="8" name="Action Button: Blank 7">
            <a:hlinkClick r:id="rId10" action="ppaction://hlinksldjump" highlightClick="1">
              <a:snd r:embed="rId11" name="coin.wav"/>
            </a:hlinkClick>
            <a:extLst>
              <a:ext uri="{FF2B5EF4-FFF2-40B4-BE49-F238E27FC236}">
                <a16:creationId xmlns:a16="http://schemas.microsoft.com/office/drawing/2014/main" id="{F32A952C-6CBA-D73D-11E8-715F4F2BD777}"/>
              </a:ext>
            </a:extLst>
          </p:cNvPr>
          <p:cNvSpPr/>
          <p:nvPr/>
        </p:nvSpPr>
        <p:spPr>
          <a:xfrm>
            <a:off x="8660378" y="8359100"/>
            <a:ext cx="1855222" cy="170394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9" name="Action Button: Blank 8">
            <a:hlinkClick r:id="rId12" action="ppaction://hlinksldjump" highlightClick="1">
              <a:snd r:embed="rId11" name="coin.wav"/>
            </a:hlinkClick>
            <a:extLst>
              <a:ext uri="{FF2B5EF4-FFF2-40B4-BE49-F238E27FC236}">
                <a16:creationId xmlns:a16="http://schemas.microsoft.com/office/drawing/2014/main" id="{A270C336-F72A-9F0D-891B-0633D0CA844D}"/>
              </a:ext>
            </a:extLst>
          </p:cNvPr>
          <p:cNvSpPr/>
          <p:nvPr/>
        </p:nvSpPr>
        <p:spPr>
          <a:xfrm>
            <a:off x="332188" y="8433778"/>
            <a:ext cx="1621034" cy="170394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0" name="Action Button: Blank 9">
            <a:hlinkClick r:id="rId13" action="ppaction://hlinksldjump" highlightClick="1">
              <a:snd r:embed="rId11" name="coin.wav"/>
            </a:hlinkClick>
            <a:extLst>
              <a:ext uri="{FF2B5EF4-FFF2-40B4-BE49-F238E27FC236}">
                <a16:creationId xmlns:a16="http://schemas.microsoft.com/office/drawing/2014/main" id="{5074A5A3-2161-7425-93DB-1570190966CC}"/>
              </a:ext>
            </a:extLst>
          </p:cNvPr>
          <p:cNvSpPr/>
          <p:nvPr/>
        </p:nvSpPr>
        <p:spPr>
          <a:xfrm>
            <a:off x="16078200" y="8359100"/>
            <a:ext cx="1877612" cy="170394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1" name="✨샛별 - --Lemon Cake--✨ (Royalty Free Music)(MP3_128K)">
            <a:hlinkClick r:id="" action="ppaction://media"/>
            <a:extLst>
              <a:ext uri="{FF2B5EF4-FFF2-40B4-BE49-F238E27FC236}">
                <a16:creationId xmlns:a16="http://schemas.microsoft.com/office/drawing/2014/main" id="{073F8CCA-375A-94C5-36B1-76C5C483A7A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415182" y="602706"/>
            <a:ext cx="12533532" cy="9081588"/>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6300106" y="3668658"/>
            <a:ext cx="2355037" cy="1474842"/>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10546144" y="7569237"/>
            <a:ext cx="2408647" cy="1689063"/>
          </a:xfrm>
          <a:prstGeom prst="rect">
            <a:avLst/>
          </a:prstGeom>
        </p:spPr>
      </p:pic>
      <p:pic>
        <p:nvPicPr>
          <p:cNvPr id="6" name="Picture 6"/>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9614175" y="3668658"/>
            <a:ext cx="1863939" cy="1474842"/>
          </a:xfrm>
          <a:prstGeom prst="rect">
            <a:avLst/>
          </a:prstGeom>
        </p:spPr>
      </p:pic>
      <p:pic>
        <p:nvPicPr>
          <p:cNvPr id="7" name="Picture 7"/>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320862" y="8316827"/>
            <a:ext cx="1415676" cy="1655762"/>
          </a:xfrm>
          <a:prstGeom prst="rect">
            <a:avLst/>
          </a:prstGeom>
        </p:spPr>
      </p:pic>
      <p:pic>
        <p:nvPicPr>
          <p:cNvPr id="8" name="Picture 8"/>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a:fillRect/>
          </a:stretch>
        </p:blipFill>
        <p:spPr>
          <a:xfrm>
            <a:off x="15825013" y="8168884"/>
            <a:ext cx="2051925" cy="2118116"/>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p:blipFill>
        <p:spPr>
          <a:xfrm>
            <a:off x="8655143" y="8447783"/>
            <a:ext cx="1621034" cy="1621034"/>
          </a:xfrm>
          <a:prstGeom prst="rect">
            <a:avLst/>
          </a:prstGeom>
        </p:spPr>
      </p:pic>
      <p:sp>
        <p:nvSpPr>
          <p:cNvPr id="10" name="TextBox 10"/>
          <p:cNvSpPr txBox="1"/>
          <p:nvPr/>
        </p:nvSpPr>
        <p:spPr>
          <a:xfrm>
            <a:off x="3483870" y="1001058"/>
            <a:ext cx="11005775" cy="2903200"/>
          </a:xfrm>
          <a:prstGeom prst="rect">
            <a:avLst/>
          </a:prstGeom>
        </p:spPr>
        <p:txBody>
          <a:bodyPr lIns="0" tIns="0" rIns="0" bIns="0" rtlCol="0" anchor="t">
            <a:spAutoFit/>
          </a:bodyPr>
          <a:lstStyle/>
          <a:p>
            <a:pPr marL="653807" lvl="1" indent="-326903" algn="just">
              <a:lnSpc>
                <a:spcPts val="4239"/>
              </a:lnSpc>
              <a:buFont typeface="Arial"/>
              <a:buChar char="•"/>
            </a:pPr>
            <a:r>
              <a:rPr lang="en-US" sz="3028" spc="69">
                <a:solidFill>
                  <a:srgbClr val="FFFFFF"/>
                </a:solidFill>
                <a:latin typeface="Cakerolli Medium"/>
              </a:rPr>
              <a:t>Metamorfosis sempurna, melalui 4 tahapan, yaitu: telur, larva, pupa (kepompong) dan imago (hewan dewasa). Contoh hewan yang mengalami metamorfosis sempurna antara lain: katak, lalat dan nyamuk, kupu kupu.</a:t>
            </a:r>
          </a:p>
          <a:p>
            <a:pPr algn="just">
              <a:lnSpc>
                <a:spcPts val="4239"/>
              </a:lnSpc>
            </a:pPr>
            <a:endParaRPr lang="en-US" sz="3028" spc="69">
              <a:solidFill>
                <a:srgbClr val="FFFFFF"/>
              </a:solidFill>
              <a:latin typeface="Cakerolli Medium"/>
            </a:endParaRPr>
          </a:p>
        </p:txBody>
      </p:sp>
      <p:sp>
        <p:nvSpPr>
          <p:cNvPr id="11" name="TextBox 11"/>
          <p:cNvSpPr txBox="1"/>
          <p:nvPr/>
        </p:nvSpPr>
        <p:spPr>
          <a:xfrm>
            <a:off x="3483870" y="5133461"/>
            <a:ext cx="11005775" cy="2926769"/>
          </a:xfrm>
          <a:prstGeom prst="rect">
            <a:avLst/>
          </a:prstGeom>
        </p:spPr>
        <p:txBody>
          <a:bodyPr lIns="0" tIns="0" rIns="0" bIns="0" rtlCol="0" anchor="t">
            <a:spAutoFit/>
          </a:bodyPr>
          <a:lstStyle/>
          <a:p>
            <a:pPr marL="662650" lvl="1" indent="-331325" algn="just">
              <a:lnSpc>
                <a:spcPts val="4296"/>
              </a:lnSpc>
              <a:buFont typeface="Arial"/>
              <a:buChar char="•"/>
            </a:pPr>
            <a:r>
              <a:rPr lang="en-US" sz="3069">
                <a:solidFill>
                  <a:srgbClr val="FFFFFF"/>
                </a:solidFill>
                <a:latin typeface="Cakerolli Medium"/>
              </a:rPr>
              <a:t>Metamorfosis tidak sempurna, dalam proses perkembangannya hanya melalui 3 tahapan, yaitu: telur, nimfa dan imago. Contoh hewan yang mengalami metamorfosis tidak sempurna antara lain: capung, belalang, jangkrik, kecoa. </a:t>
            </a:r>
          </a:p>
        </p:txBody>
      </p:sp>
      <p:sp>
        <p:nvSpPr>
          <p:cNvPr id="13" name="Action Button: Blank 12">
            <a:hlinkClick r:id="rId14" action="ppaction://hlinksldjump" highlightClick="1">
              <a:snd r:embed="rId15" name="coin.wav"/>
            </a:hlinkClick>
            <a:extLst>
              <a:ext uri="{FF2B5EF4-FFF2-40B4-BE49-F238E27FC236}">
                <a16:creationId xmlns:a16="http://schemas.microsoft.com/office/drawing/2014/main" id="{A4A69EC5-8129-4A03-9D0E-7D105EC47347}"/>
              </a:ext>
            </a:extLst>
          </p:cNvPr>
          <p:cNvSpPr/>
          <p:nvPr/>
        </p:nvSpPr>
        <p:spPr>
          <a:xfrm>
            <a:off x="8655143" y="8316827"/>
            <a:ext cx="1621034" cy="175199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4" name="Action Button: Blank 13">
            <a:hlinkClick r:id="rId16" action="ppaction://hlinksldjump" highlightClick="1">
              <a:snd r:embed="rId15" name="coin.wav"/>
            </a:hlinkClick>
            <a:extLst>
              <a:ext uri="{FF2B5EF4-FFF2-40B4-BE49-F238E27FC236}">
                <a16:creationId xmlns:a16="http://schemas.microsoft.com/office/drawing/2014/main" id="{725A946F-7FB5-18E1-BF50-87548C497FB5}"/>
              </a:ext>
            </a:extLst>
          </p:cNvPr>
          <p:cNvSpPr/>
          <p:nvPr/>
        </p:nvSpPr>
        <p:spPr>
          <a:xfrm>
            <a:off x="320862" y="8316827"/>
            <a:ext cx="1621034" cy="175199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Action Button: Blank 14">
            <a:hlinkClick r:id="rId17" action="ppaction://hlinksldjump" highlightClick="1">
              <a:snd r:embed="rId15" name="coin.wav"/>
            </a:hlinkClick>
            <a:extLst>
              <a:ext uri="{FF2B5EF4-FFF2-40B4-BE49-F238E27FC236}">
                <a16:creationId xmlns:a16="http://schemas.microsoft.com/office/drawing/2014/main" id="{DA3FA31F-3E1C-BA1E-F092-14A77D27C431}"/>
              </a:ext>
            </a:extLst>
          </p:cNvPr>
          <p:cNvSpPr/>
          <p:nvPr/>
        </p:nvSpPr>
        <p:spPr>
          <a:xfrm>
            <a:off x="15627358" y="8098644"/>
            <a:ext cx="2339780" cy="2188356"/>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6" name="Action Button: Blank 15">
            <a:hlinkClick r:id="rId18" action="ppaction://hlinksldjump" highlightClick="1">
              <a:snd r:embed="rId15" name="coin.wav"/>
            </a:hlinkClick>
            <a:extLst>
              <a:ext uri="{FF2B5EF4-FFF2-40B4-BE49-F238E27FC236}">
                <a16:creationId xmlns:a16="http://schemas.microsoft.com/office/drawing/2014/main" id="{63FFBD2E-6E84-EC32-8E3C-CA172FED9ADC}"/>
              </a:ext>
            </a:extLst>
          </p:cNvPr>
          <p:cNvSpPr/>
          <p:nvPr/>
        </p:nvSpPr>
        <p:spPr>
          <a:xfrm>
            <a:off x="15627358" y="8098644"/>
            <a:ext cx="2339780" cy="2188356"/>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2" name="✨샛별 - --Lemon Cake--✨ (Royalty Free Music)(MP3_128K)">
            <a:hlinkClick r:id="" action="ppaction://media"/>
            <a:extLst>
              <a:ext uri="{FF2B5EF4-FFF2-40B4-BE49-F238E27FC236}">
                <a16:creationId xmlns:a16="http://schemas.microsoft.com/office/drawing/2014/main" id="{F8E62596-8610-6FCF-7152-26970252FB48}"/>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359787" y="-7949320"/>
            <a:ext cx="20119448" cy="20119448"/>
          </a:xfrm>
          <a:prstGeom prst="rect">
            <a:avLst/>
          </a:prstGeom>
        </p:spPr>
      </p:pic>
      <p:pic>
        <p:nvPicPr>
          <p:cNvPr id="3"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676400" y="5360553"/>
            <a:ext cx="20590852" cy="7026628"/>
          </a:xfrm>
          <a:prstGeom prst="rect">
            <a:avLst/>
          </a:prstGeom>
        </p:spPr>
      </p:pic>
      <p:pic>
        <p:nvPicPr>
          <p:cNvPr id="7" name="Picture 7"/>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16533352" y="8453480"/>
            <a:ext cx="1311645" cy="1534088"/>
          </a:xfrm>
          <a:prstGeom prst="rect">
            <a:avLst/>
          </a:prstGeom>
        </p:spPr>
      </p:pic>
      <p:pic>
        <p:nvPicPr>
          <p:cNvPr id="8" name="Picture 8"/>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132174" y="7275616"/>
            <a:ext cx="3802045" cy="1756862"/>
          </a:xfrm>
          <a:prstGeom prst="rect">
            <a:avLst/>
          </a:prstGeom>
        </p:spPr>
      </p:pic>
      <p:pic>
        <p:nvPicPr>
          <p:cNvPr id="10" name="Picture 10"/>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2525299" y="811647"/>
            <a:ext cx="13071502" cy="8229600"/>
          </a:xfrm>
          <a:prstGeom prst="rect">
            <a:avLst/>
          </a:prstGeom>
        </p:spPr>
      </p:pic>
      <p:sp>
        <p:nvSpPr>
          <p:cNvPr id="11" name="TextBox 11"/>
          <p:cNvSpPr txBox="1"/>
          <p:nvPr/>
        </p:nvSpPr>
        <p:spPr>
          <a:xfrm>
            <a:off x="6436787" y="3895350"/>
            <a:ext cx="6888094" cy="2930406"/>
          </a:xfrm>
          <a:prstGeom prst="rect">
            <a:avLst/>
          </a:prstGeom>
        </p:spPr>
        <p:txBody>
          <a:bodyPr lIns="0" tIns="0" rIns="0" bIns="0" rtlCol="0" anchor="t">
            <a:spAutoFit/>
          </a:bodyPr>
          <a:lstStyle/>
          <a:p>
            <a:pPr algn="ctr">
              <a:lnSpc>
                <a:spcPts val="7531"/>
              </a:lnSpc>
            </a:pPr>
            <a:r>
              <a:rPr lang="en-US" sz="5379" dirty="0" err="1">
                <a:solidFill>
                  <a:srgbClr val="39280E"/>
                </a:solidFill>
                <a:latin typeface="Unique"/>
              </a:rPr>
              <a:t>Hubungan</a:t>
            </a:r>
            <a:r>
              <a:rPr lang="en-US" sz="5379" dirty="0">
                <a:solidFill>
                  <a:srgbClr val="39280E"/>
                </a:solidFill>
                <a:latin typeface="Unique"/>
              </a:rPr>
              <a:t> </a:t>
            </a:r>
            <a:r>
              <a:rPr lang="en-US" sz="5379" dirty="0" err="1">
                <a:solidFill>
                  <a:srgbClr val="39280E"/>
                </a:solidFill>
                <a:latin typeface="Unique"/>
              </a:rPr>
              <a:t>Antar</a:t>
            </a:r>
            <a:r>
              <a:rPr lang="en-US" sz="5379" dirty="0">
                <a:solidFill>
                  <a:srgbClr val="39280E"/>
                </a:solidFill>
                <a:latin typeface="Unique"/>
              </a:rPr>
              <a:t> </a:t>
            </a:r>
            <a:r>
              <a:rPr lang="en-US" sz="5379" dirty="0" err="1">
                <a:solidFill>
                  <a:srgbClr val="39280E"/>
                </a:solidFill>
                <a:latin typeface="Unique"/>
              </a:rPr>
              <a:t>Makhluk</a:t>
            </a:r>
            <a:r>
              <a:rPr lang="en-US" sz="5379" dirty="0">
                <a:solidFill>
                  <a:srgbClr val="39280E"/>
                </a:solidFill>
                <a:latin typeface="Unique"/>
              </a:rPr>
              <a:t> </a:t>
            </a:r>
            <a:r>
              <a:rPr lang="en-US" sz="5379" dirty="0" err="1">
                <a:solidFill>
                  <a:srgbClr val="39280E"/>
                </a:solidFill>
                <a:latin typeface="Unique"/>
              </a:rPr>
              <a:t>Hidup</a:t>
            </a:r>
            <a:r>
              <a:rPr lang="en-US" sz="5379" dirty="0">
                <a:solidFill>
                  <a:srgbClr val="39280E"/>
                </a:solidFill>
                <a:latin typeface="Unique"/>
              </a:rPr>
              <a:t> </a:t>
            </a:r>
            <a:r>
              <a:rPr lang="en-US" sz="5379" dirty="0" err="1">
                <a:solidFill>
                  <a:srgbClr val="39280E"/>
                </a:solidFill>
                <a:latin typeface="Unique"/>
              </a:rPr>
              <a:t>dalam</a:t>
            </a:r>
            <a:r>
              <a:rPr lang="en-US" sz="5379" dirty="0">
                <a:solidFill>
                  <a:srgbClr val="39280E"/>
                </a:solidFill>
                <a:latin typeface="Unique"/>
              </a:rPr>
              <a:t> </a:t>
            </a:r>
            <a:r>
              <a:rPr lang="en-US" sz="5379" dirty="0" err="1">
                <a:solidFill>
                  <a:srgbClr val="39280E"/>
                </a:solidFill>
                <a:latin typeface="Unique"/>
              </a:rPr>
              <a:t>Ekosistem</a:t>
            </a:r>
            <a:endParaRPr lang="en-US" sz="5379" dirty="0">
              <a:solidFill>
                <a:srgbClr val="39280E"/>
              </a:solidFill>
              <a:latin typeface="Unique"/>
            </a:endParaRPr>
          </a:p>
        </p:txBody>
      </p:sp>
      <p:pic>
        <p:nvPicPr>
          <p:cNvPr id="12" name="Picture 12"/>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656954" y="8453480"/>
            <a:ext cx="1376243" cy="1609640"/>
          </a:xfrm>
          <a:prstGeom prst="rect">
            <a:avLst/>
          </a:prstGeom>
        </p:spPr>
      </p:pic>
      <p:pic>
        <p:nvPicPr>
          <p:cNvPr id="13" name="Picture 13"/>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9070317" y="8656814"/>
            <a:ext cx="1621034" cy="1621034"/>
          </a:xfrm>
          <a:prstGeom prst="rect">
            <a:avLst/>
          </a:prstGeom>
        </p:spPr>
      </p:pic>
      <p:sp>
        <p:nvSpPr>
          <p:cNvPr id="14" name="Action Button: Blank 13">
            <a:hlinkClick r:id="rId13" action="ppaction://hlinksldjump" highlightClick="1">
              <a:snd r:embed="rId14" name="coin.wav"/>
            </a:hlinkClick>
            <a:extLst>
              <a:ext uri="{FF2B5EF4-FFF2-40B4-BE49-F238E27FC236}">
                <a16:creationId xmlns:a16="http://schemas.microsoft.com/office/drawing/2014/main" id="{F3D86835-9DBA-CC21-B32C-04626419763B}"/>
              </a:ext>
            </a:extLst>
          </p:cNvPr>
          <p:cNvSpPr/>
          <p:nvPr/>
        </p:nvSpPr>
        <p:spPr>
          <a:xfrm>
            <a:off x="8839200" y="8656814"/>
            <a:ext cx="2057400" cy="175686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Action Button: Blank 14">
            <a:hlinkClick r:id="rId13" action="ppaction://hlinksldjump" highlightClick="1">
              <a:snd r:embed="rId14" name="coin.wav"/>
            </a:hlinkClick>
            <a:extLst>
              <a:ext uri="{FF2B5EF4-FFF2-40B4-BE49-F238E27FC236}">
                <a16:creationId xmlns:a16="http://schemas.microsoft.com/office/drawing/2014/main" id="{4C4D00F3-5475-E207-6238-931F6CE07028}"/>
              </a:ext>
            </a:extLst>
          </p:cNvPr>
          <p:cNvSpPr/>
          <p:nvPr/>
        </p:nvSpPr>
        <p:spPr>
          <a:xfrm>
            <a:off x="568661" y="8453480"/>
            <a:ext cx="1834339" cy="183352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7" name="Action Button: Blank 16">
            <a:hlinkClick r:id="rId15" action="ppaction://hlinksldjump" highlightClick="1">
              <a:snd r:embed="rId14" name="coin.wav"/>
            </a:hlinkClick>
            <a:extLst>
              <a:ext uri="{FF2B5EF4-FFF2-40B4-BE49-F238E27FC236}">
                <a16:creationId xmlns:a16="http://schemas.microsoft.com/office/drawing/2014/main" id="{3E1B4A1F-639A-2E86-0829-CDCAF6390250}"/>
              </a:ext>
            </a:extLst>
          </p:cNvPr>
          <p:cNvSpPr/>
          <p:nvPr/>
        </p:nvSpPr>
        <p:spPr>
          <a:xfrm>
            <a:off x="8839200" y="8453480"/>
            <a:ext cx="2057400" cy="1960196"/>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8" name="Action Button: Blank 17">
            <a:hlinkClick r:id="rId16" action="ppaction://hlinksldjump" highlightClick="1">
              <a:snd r:embed="rId14" name="coin.wav"/>
            </a:hlinkClick>
            <a:extLst>
              <a:ext uri="{FF2B5EF4-FFF2-40B4-BE49-F238E27FC236}">
                <a16:creationId xmlns:a16="http://schemas.microsoft.com/office/drawing/2014/main" id="{2CAD2B37-E73E-7F86-9A5B-237842188DAC}"/>
              </a:ext>
            </a:extLst>
          </p:cNvPr>
          <p:cNvSpPr/>
          <p:nvPr/>
        </p:nvSpPr>
        <p:spPr>
          <a:xfrm>
            <a:off x="16230600" y="8453480"/>
            <a:ext cx="1925226" cy="153408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6" name="✨샛별 - --Lemon Cake--✨ (Royalty Free Music)(MP3_128K)">
            <a:hlinkClick r:id="" action="ppaction://media"/>
            <a:extLst>
              <a:ext uri="{FF2B5EF4-FFF2-40B4-BE49-F238E27FC236}">
                <a16:creationId xmlns:a16="http://schemas.microsoft.com/office/drawing/2014/main" id="{718FB2F9-E741-EDD5-F7FD-59BAC304A380}"/>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3135812" y="509826"/>
            <a:ext cx="11357700" cy="8229600"/>
          </a:xfrm>
          <a:prstGeom prst="rect">
            <a:avLst/>
          </a:prstGeom>
        </p:spPr>
      </p:pic>
      <p:sp>
        <p:nvSpPr>
          <p:cNvPr id="4" name="TextBox 4"/>
          <p:cNvSpPr txBox="1"/>
          <p:nvPr/>
        </p:nvSpPr>
        <p:spPr>
          <a:xfrm>
            <a:off x="4150279" y="1324843"/>
            <a:ext cx="9987441" cy="6275715"/>
          </a:xfrm>
          <a:prstGeom prst="rect">
            <a:avLst/>
          </a:prstGeom>
        </p:spPr>
        <p:txBody>
          <a:bodyPr lIns="0" tIns="0" rIns="0" bIns="0" rtlCol="0" anchor="t">
            <a:spAutoFit/>
          </a:bodyPr>
          <a:lstStyle/>
          <a:p>
            <a:pPr algn="just">
              <a:lnSpc>
                <a:spcPts val="4757"/>
              </a:lnSpc>
            </a:pPr>
            <a:r>
              <a:rPr lang="en-US" sz="3398">
                <a:solidFill>
                  <a:srgbClr val="F8F8F8"/>
                </a:solidFill>
                <a:latin typeface="Cakerolli Medium"/>
              </a:rPr>
              <a:t>Makhluk hidup memiliki hubungan yang saling berkaitan dengan makhluk hidup lain. Mereka saling makan untuk bertahan hidup. Peristiwa ini sering disebut Rantai Makanan. Bisa diartikan bahwa rantai makanan adalah peristiwa makan dan dimakan antara makhluk hidup dengan urutan tertentu dalam suatu ekosistem. Maksud dari dengan urutan tertentu yaitu dalam sebuah ekosistem bisa Diurutkan berdasarkan peranannya, mulai dari yang bertindak sebagai produsen hingga pengurai.</a:t>
            </a:r>
          </a:p>
        </p:txBody>
      </p:sp>
      <p:pic>
        <p:nvPicPr>
          <p:cNvPr id="5" name="Picture 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6541799" y="8447783"/>
            <a:ext cx="1435001" cy="1678364"/>
          </a:xfrm>
          <a:prstGeom prst="rect">
            <a:avLst/>
          </a:prstGeom>
        </p:spPr>
      </p:pic>
      <p:pic>
        <p:nvPicPr>
          <p:cNvPr id="6" name="Picture 6"/>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448558" y="8178445"/>
            <a:ext cx="1385133" cy="1620039"/>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8483692" y="8447783"/>
            <a:ext cx="1621034" cy="1621034"/>
          </a:xfrm>
          <a:prstGeom prst="rect">
            <a:avLst/>
          </a:prstGeom>
        </p:spPr>
      </p:pic>
      <p:sp>
        <p:nvSpPr>
          <p:cNvPr id="8" name="Action Button: Blank 7">
            <a:hlinkClick r:id="rId10" action="ppaction://hlinksldjump" highlightClick="1">
              <a:snd r:embed="rId11" name="coin.wav"/>
            </a:hlinkClick>
            <a:extLst>
              <a:ext uri="{FF2B5EF4-FFF2-40B4-BE49-F238E27FC236}">
                <a16:creationId xmlns:a16="http://schemas.microsoft.com/office/drawing/2014/main" id="{5F72447B-C071-9C38-95C5-73ADDFFFF499}"/>
              </a:ext>
            </a:extLst>
          </p:cNvPr>
          <p:cNvSpPr/>
          <p:nvPr/>
        </p:nvSpPr>
        <p:spPr>
          <a:xfrm>
            <a:off x="8483692" y="8447783"/>
            <a:ext cx="1803308" cy="183921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9" name="Action Button: Blank 8">
            <a:hlinkClick r:id="rId12" action="ppaction://hlinksldjump" highlightClick="1">
              <a:snd r:embed="rId11" name="coin.wav"/>
            </a:hlinkClick>
            <a:extLst>
              <a:ext uri="{FF2B5EF4-FFF2-40B4-BE49-F238E27FC236}">
                <a16:creationId xmlns:a16="http://schemas.microsoft.com/office/drawing/2014/main" id="{55D59C9B-6ABB-328E-824C-697BCD786927}"/>
              </a:ext>
            </a:extLst>
          </p:cNvPr>
          <p:cNvSpPr/>
          <p:nvPr/>
        </p:nvSpPr>
        <p:spPr>
          <a:xfrm>
            <a:off x="299559" y="8178445"/>
            <a:ext cx="1929334" cy="189037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0" name="Action Button: Blank 9">
            <a:hlinkClick r:id="rId13" action="ppaction://hlinksldjump" highlightClick="1">
              <a:snd r:embed="rId11" name="coin.wav"/>
            </a:hlinkClick>
            <a:extLst>
              <a:ext uri="{FF2B5EF4-FFF2-40B4-BE49-F238E27FC236}">
                <a16:creationId xmlns:a16="http://schemas.microsoft.com/office/drawing/2014/main" id="{5463E909-8F58-9328-FC92-19B2EC05ED83}"/>
              </a:ext>
            </a:extLst>
          </p:cNvPr>
          <p:cNvSpPr/>
          <p:nvPr/>
        </p:nvSpPr>
        <p:spPr>
          <a:xfrm>
            <a:off x="16230599" y="8178445"/>
            <a:ext cx="1803308" cy="194770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1" name="✨샛별 - --Lemon Cake--✨ (Royalty Free Music)(MP3_128K)">
            <a:hlinkClick r:id="" action="ppaction://media"/>
            <a:extLst>
              <a:ext uri="{FF2B5EF4-FFF2-40B4-BE49-F238E27FC236}">
                <a16:creationId xmlns:a16="http://schemas.microsoft.com/office/drawing/2014/main" id="{602193A6-222B-83E5-558F-B990B1E22FB0}"/>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116336" y="634491"/>
            <a:ext cx="12445798" cy="9018018"/>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693285" y="8366586"/>
            <a:ext cx="1423050" cy="1664386"/>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16427703" y="8164933"/>
            <a:ext cx="1490781" cy="1743603"/>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8333483" y="8447783"/>
            <a:ext cx="1621034" cy="1621034"/>
          </a:xfrm>
          <a:prstGeom prst="rect">
            <a:avLst/>
          </a:prstGeom>
        </p:spPr>
      </p:pic>
      <p:sp>
        <p:nvSpPr>
          <p:cNvPr id="7" name="TextBox 7"/>
          <p:cNvSpPr txBox="1"/>
          <p:nvPr/>
        </p:nvSpPr>
        <p:spPr>
          <a:xfrm>
            <a:off x="3429000" y="1000948"/>
            <a:ext cx="10449533" cy="1974038"/>
          </a:xfrm>
          <a:prstGeom prst="rect">
            <a:avLst/>
          </a:prstGeom>
        </p:spPr>
        <p:txBody>
          <a:bodyPr lIns="0" tIns="0" rIns="0" bIns="0" rtlCol="0" anchor="t">
            <a:spAutoFit/>
          </a:bodyPr>
          <a:lstStyle/>
          <a:p>
            <a:pPr marL="546649" lvl="1" indent="-273325" algn="just">
              <a:lnSpc>
                <a:spcPts val="3544"/>
              </a:lnSpc>
              <a:buFont typeface="Arial"/>
              <a:buChar char="•"/>
            </a:pPr>
            <a:r>
              <a:rPr lang="en-US" sz="2531">
                <a:solidFill>
                  <a:srgbClr val="FFFFFF"/>
                </a:solidFill>
                <a:latin typeface="Cakerolli Medium"/>
              </a:rPr>
              <a:t>Tumbuhan memproduksi makanannya sendiri melalui proses fotosintesis. Jenis makanan yang diproduksi oleh tumbuhan berupa gula. Tempat menyimpan makanan pada tumbuhan biasanya dalam bentuk biji, batang, buah, dan akar. </a:t>
            </a:r>
          </a:p>
        </p:txBody>
      </p:sp>
      <p:sp>
        <p:nvSpPr>
          <p:cNvPr id="8" name="TextBox 8"/>
          <p:cNvSpPr txBox="1"/>
          <p:nvPr/>
        </p:nvSpPr>
        <p:spPr>
          <a:xfrm>
            <a:off x="3429000" y="3348808"/>
            <a:ext cx="10449533" cy="1798642"/>
          </a:xfrm>
          <a:prstGeom prst="rect">
            <a:avLst/>
          </a:prstGeom>
        </p:spPr>
        <p:txBody>
          <a:bodyPr lIns="0" tIns="0" rIns="0" bIns="0" rtlCol="0" anchor="t">
            <a:spAutoFit/>
          </a:bodyPr>
          <a:lstStyle/>
          <a:p>
            <a:pPr marL="499234" lvl="1" indent="-249617" algn="just">
              <a:lnSpc>
                <a:spcPts val="3237"/>
              </a:lnSpc>
              <a:buFont typeface="Arial"/>
              <a:buChar char="•"/>
            </a:pPr>
            <a:r>
              <a:rPr lang="en-US" sz="2312">
                <a:solidFill>
                  <a:srgbClr val="FFFFFF"/>
                </a:solidFill>
                <a:latin typeface="Cakerolli Medium"/>
              </a:rPr>
              <a:t>Konsumen tingkat I merupakan hewan herbivora atau hewan pemakan tumbuhan. Tetapi tidak menutup kemungkinan binatang pemakan segala juga masuk dalam konsumen tingkat I. Contoh: sapi, kuda, kambing. Sedangkan contoh omnivora yang bisa menjadi konsumenep tingkat I adalah tikus. </a:t>
            </a:r>
          </a:p>
        </p:txBody>
      </p:sp>
      <p:sp>
        <p:nvSpPr>
          <p:cNvPr id="9" name="TextBox 9"/>
          <p:cNvSpPr txBox="1"/>
          <p:nvPr/>
        </p:nvSpPr>
        <p:spPr>
          <a:xfrm>
            <a:off x="3429000" y="5480824"/>
            <a:ext cx="10449533" cy="2684109"/>
          </a:xfrm>
          <a:prstGeom prst="rect">
            <a:avLst/>
          </a:prstGeom>
        </p:spPr>
        <p:txBody>
          <a:bodyPr lIns="0" tIns="0" rIns="0" bIns="0" rtlCol="0" anchor="t">
            <a:spAutoFit/>
          </a:bodyPr>
          <a:lstStyle/>
          <a:p>
            <a:pPr marL="663518" lvl="1" indent="-331759" algn="just">
              <a:lnSpc>
                <a:spcPts val="3903"/>
              </a:lnSpc>
              <a:buFont typeface="Arial"/>
              <a:buChar char="•"/>
            </a:pPr>
            <a:r>
              <a:rPr lang="en-US" sz="3073" spc="-61">
                <a:solidFill>
                  <a:srgbClr val="FFFFFF"/>
                </a:solidFill>
                <a:latin typeface="Cakerolli Medium"/>
              </a:rPr>
              <a:t>Konsumen tingkat II merupakan hewan karnivor yang akan </a:t>
            </a:r>
          </a:p>
          <a:p>
            <a:pPr algn="just">
              <a:lnSpc>
                <a:spcPts val="3903"/>
              </a:lnSpc>
            </a:pPr>
            <a:r>
              <a:rPr lang="en-US" sz="3073" spc="-61">
                <a:solidFill>
                  <a:srgbClr val="FFFFFF"/>
                </a:solidFill>
                <a:latin typeface="Cakerolli Medium"/>
              </a:rPr>
              <a:t>memakan konsumen tingkat I. Jadi, konsumen tingkat I </a:t>
            </a:r>
          </a:p>
          <a:p>
            <a:pPr algn="just">
              <a:lnSpc>
                <a:spcPts val="3903"/>
              </a:lnSpc>
            </a:pPr>
            <a:r>
              <a:rPr lang="en-US" sz="3073" spc="-61">
                <a:solidFill>
                  <a:srgbClr val="FFFFFF"/>
                </a:solidFill>
                <a:latin typeface="Cakerolli Medium"/>
              </a:rPr>
              <a:t>merupakan sumber energi bagi konsumen tingkat II agar dapat </a:t>
            </a:r>
          </a:p>
          <a:p>
            <a:pPr algn="just">
              <a:lnSpc>
                <a:spcPts val="3903"/>
              </a:lnSpc>
            </a:pPr>
            <a:r>
              <a:rPr lang="en-US" sz="3073" spc="-61">
                <a:solidFill>
                  <a:srgbClr val="FFFFFF"/>
                </a:solidFill>
                <a:latin typeface="Cakerolli Medium"/>
              </a:rPr>
              <a:t>bertahan hidup. Contoh: hewan konsumen tingkat II adalah ular, </a:t>
            </a:r>
          </a:p>
          <a:p>
            <a:pPr algn="just">
              <a:lnSpc>
                <a:spcPts val="3903"/>
              </a:lnSpc>
            </a:pPr>
            <a:r>
              <a:rPr lang="en-US" sz="3073" spc="-61">
                <a:solidFill>
                  <a:srgbClr val="FFFFFF"/>
                </a:solidFill>
                <a:latin typeface="Cakerolli Medium"/>
              </a:rPr>
              <a:t>burung, harimau, dll.</a:t>
            </a:r>
          </a:p>
        </p:txBody>
      </p:sp>
      <p:sp>
        <p:nvSpPr>
          <p:cNvPr id="10" name="Action Button: Blank 9">
            <a:hlinkClick r:id="rId10" action="ppaction://hlinksldjump" highlightClick="1">
              <a:snd r:embed="rId11" name="coin.wav"/>
            </a:hlinkClick>
            <a:extLst>
              <a:ext uri="{FF2B5EF4-FFF2-40B4-BE49-F238E27FC236}">
                <a16:creationId xmlns:a16="http://schemas.microsoft.com/office/drawing/2014/main" id="{848F0521-DBF9-A53F-9D5C-356D1A86BE3B}"/>
              </a:ext>
            </a:extLst>
          </p:cNvPr>
          <p:cNvSpPr/>
          <p:nvPr/>
        </p:nvSpPr>
        <p:spPr>
          <a:xfrm>
            <a:off x="8077200" y="8164933"/>
            <a:ext cx="2209800" cy="190388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1" name="Action Button: Blank 10">
            <a:hlinkClick r:id="rId12" action="ppaction://hlinksldjump" highlightClick="1">
              <a:snd r:embed="rId11" name="coin.wav"/>
            </a:hlinkClick>
            <a:extLst>
              <a:ext uri="{FF2B5EF4-FFF2-40B4-BE49-F238E27FC236}">
                <a16:creationId xmlns:a16="http://schemas.microsoft.com/office/drawing/2014/main" id="{E29C8B71-8094-FF56-F205-EAFE6795B158}"/>
              </a:ext>
            </a:extLst>
          </p:cNvPr>
          <p:cNvSpPr/>
          <p:nvPr/>
        </p:nvSpPr>
        <p:spPr>
          <a:xfrm>
            <a:off x="693284" y="8325214"/>
            <a:ext cx="1679334" cy="1743603"/>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2" name="Action Button: Blank 11">
            <a:hlinkClick r:id="rId13" action="ppaction://hlinksldjump" highlightClick="1">
              <a:snd r:embed="rId11" name="coin.wav"/>
            </a:hlinkClick>
            <a:extLst>
              <a:ext uri="{FF2B5EF4-FFF2-40B4-BE49-F238E27FC236}">
                <a16:creationId xmlns:a16="http://schemas.microsoft.com/office/drawing/2014/main" id="{CA0E8DC7-18AF-A8B4-9686-178D07606263}"/>
              </a:ext>
            </a:extLst>
          </p:cNvPr>
          <p:cNvSpPr/>
          <p:nvPr/>
        </p:nvSpPr>
        <p:spPr>
          <a:xfrm>
            <a:off x="16247864" y="8107031"/>
            <a:ext cx="1670620" cy="1801505"/>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3" name="✨샛별 - --Lemon Cake--✨ (Royalty Free Music)(MP3_128K)">
            <a:hlinkClick r:id="" action="ppaction://media"/>
            <a:extLst>
              <a:ext uri="{FF2B5EF4-FFF2-40B4-BE49-F238E27FC236}">
                <a16:creationId xmlns:a16="http://schemas.microsoft.com/office/drawing/2014/main" id="{32406A07-5B01-F1BB-DD2D-889267F047D0}"/>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313" y="6501169"/>
            <a:ext cx="18288001" cy="4651846"/>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579722" y="280676"/>
            <a:ext cx="10654953" cy="9308776"/>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9450009" y="1359853"/>
            <a:ext cx="9060110" cy="82296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8552439" y="8360731"/>
            <a:ext cx="1795139" cy="1795139"/>
          </a:xfrm>
          <a:prstGeom prst="rect">
            <a:avLst/>
          </a:prstGeom>
        </p:spPr>
      </p:pic>
      <p:pic>
        <p:nvPicPr>
          <p:cNvPr id="7" name="Picture 7"/>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16597528" y="8691884"/>
            <a:ext cx="1323544" cy="1548005"/>
          </a:xfrm>
          <a:prstGeom prst="rect">
            <a:avLst/>
          </a:prstGeom>
        </p:spPr>
      </p:pic>
      <p:sp>
        <p:nvSpPr>
          <p:cNvPr id="8" name="TextBox 8"/>
          <p:cNvSpPr txBox="1"/>
          <p:nvPr/>
        </p:nvSpPr>
        <p:spPr>
          <a:xfrm>
            <a:off x="2642320" y="1373822"/>
            <a:ext cx="4210869" cy="1747519"/>
          </a:xfrm>
          <a:prstGeom prst="rect">
            <a:avLst/>
          </a:prstGeom>
        </p:spPr>
        <p:txBody>
          <a:bodyPr lIns="0" tIns="0" rIns="0" bIns="0" rtlCol="0" anchor="t">
            <a:spAutoFit/>
          </a:bodyPr>
          <a:lstStyle/>
          <a:p>
            <a:pPr algn="ctr">
              <a:lnSpc>
                <a:spcPts val="12880"/>
              </a:lnSpc>
            </a:pPr>
            <a:r>
              <a:rPr lang="en-US" sz="9200">
                <a:solidFill>
                  <a:srgbClr val="733724"/>
                </a:solidFill>
                <a:latin typeface="Unique"/>
              </a:rPr>
              <a:t>MATERI</a:t>
            </a:r>
          </a:p>
        </p:txBody>
      </p:sp>
      <p:sp>
        <p:nvSpPr>
          <p:cNvPr id="9" name="TextBox 9"/>
          <p:cNvSpPr txBox="1"/>
          <p:nvPr/>
        </p:nvSpPr>
        <p:spPr>
          <a:xfrm>
            <a:off x="2642320" y="4093528"/>
            <a:ext cx="4210869" cy="1747519"/>
          </a:xfrm>
          <a:prstGeom prst="rect">
            <a:avLst/>
          </a:prstGeom>
        </p:spPr>
        <p:txBody>
          <a:bodyPr lIns="0" tIns="0" rIns="0" bIns="0" rtlCol="0" anchor="t">
            <a:spAutoFit/>
          </a:bodyPr>
          <a:lstStyle/>
          <a:p>
            <a:pPr algn="ctr">
              <a:lnSpc>
                <a:spcPts val="12880"/>
              </a:lnSpc>
            </a:pPr>
            <a:r>
              <a:rPr lang="en-US" sz="9200">
                <a:solidFill>
                  <a:srgbClr val="733724"/>
                </a:solidFill>
                <a:latin typeface="Unique"/>
              </a:rPr>
              <a:t>QUIZ </a:t>
            </a:r>
          </a:p>
        </p:txBody>
      </p:sp>
      <p:sp>
        <p:nvSpPr>
          <p:cNvPr id="10" name="TextBox 10"/>
          <p:cNvSpPr txBox="1"/>
          <p:nvPr/>
        </p:nvSpPr>
        <p:spPr>
          <a:xfrm>
            <a:off x="2573862" y="6405746"/>
            <a:ext cx="4210869" cy="1747519"/>
          </a:xfrm>
          <a:prstGeom prst="rect">
            <a:avLst/>
          </a:prstGeom>
        </p:spPr>
        <p:txBody>
          <a:bodyPr lIns="0" tIns="0" rIns="0" bIns="0" rtlCol="0" anchor="t">
            <a:spAutoFit/>
          </a:bodyPr>
          <a:lstStyle/>
          <a:p>
            <a:pPr algn="ctr">
              <a:lnSpc>
                <a:spcPts val="12880"/>
              </a:lnSpc>
            </a:pPr>
            <a:r>
              <a:rPr lang="en-US" sz="9200" dirty="0">
                <a:solidFill>
                  <a:srgbClr val="733724"/>
                </a:solidFill>
                <a:latin typeface="Unique"/>
              </a:rPr>
              <a:t>TENTANG</a:t>
            </a:r>
          </a:p>
        </p:txBody>
      </p:sp>
      <p:sp>
        <p:nvSpPr>
          <p:cNvPr id="11" name="Rectangle 10">
            <a:extLst>
              <a:ext uri="{FF2B5EF4-FFF2-40B4-BE49-F238E27FC236}">
                <a16:creationId xmlns:a16="http://schemas.microsoft.com/office/drawing/2014/main" id="{FF0CAD1D-12AD-1514-3C66-6A1BEC8B9678}"/>
              </a:ext>
            </a:extLst>
          </p:cNvPr>
          <p:cNvSpPr/>
          <p:nvPr/>
        </p:nvSpPr>
        <p:spPr>
          <a:xfrm>
            <a:off x="2743200" y="1638300"/>
            <a:ext cx="4109989" cy="12192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2" name="Action Button: Blank 11">
            <a:hlinkClick r:id="rId10" action="ppaction://hlinksldjump" highlightClick="1">
              <a:snd r:embed="rId11" name="coin.wav"/>
            </a:hlinkClick>
            <a:extLst>
              <a:ext uri="{FF2B5EF4-FFF2-40B4-BE49-F238E27FC236}">
                <a16:creationId xmlns:a16="http://schemas.microsoft.com/office/drawing/2014/main" id="{A1F4792E-6A3B-19B2-5E36-996ED678FAA7}"/>
              </a:ext>
            </a:extLst>
          </p:cNvPr>
          <p:cNvSpPr/>
          <p:nvPr/>
        </p:nvSpPr>
        <p:spPr>
          <a:xfrm>
            <a:off x="1828800" y="1373821"/>
            <a:ext cx="6172200" cy="174371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3" name="Rectangle 12">
            <a:extLst>
              <a:ext uri="{FF2B5EF4-FFF2-40B4-BE49-F238E27FC236}">
                <a16:creationId xmlns:a16="http://schemas.microsoft.com/office/drawing/2014/main" id="{AD4EA205-5ADB-8AF7-8981-5F7E18CBF0E3}"/>
              </a:ext>
            </a:extLst>
          </p:cNvPr>
          <p:cNvSpPr/>
          <p:nvPr/>
        </p:nvSpPr>
        <p:spPr>
          <a:xfrm>
            <a:off x="3352800" y="4381500"/>
            <a:ext cx="3048000" cy="11428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4" name="Action Button: Blank 13">
            <a:hlinkClick r:id="rId12" action="ppaction://hlinksldjump" highlightClick="1">
              <a:snd r:embed="rId11" name="coin.wav"/>
            </a:hlinkClick>
            <a:extLst>
              <a:ext uri="{FF2B5EF4-FFF2-40B4-BE49-F238E27FC236}">
                <a16:creationId xmlns:a16="http://schemas.microsoft.com/office/drawing/2014/main" id="{3433A74B-DDC4-E186-CF3F-B10DDCD2944E}"/>
              </a:ext>
            </a:extLst>
          </p:cNvPr>
          <p:cNvSpPr/>
          <p:nvPr/>
        </p:nvSpPr>
        <p:spPr>
          <a:xfrm>
            <a:off x="1828800" y="3815082"/>
            <a:ext cx="5943600" cy="193054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Rectangle 14">
            <a:extLst>
              <a:ext uri="{FF2B5EF4-FFF2-40B4-BE49-F238E27FC236}">
                <a16:creationId xmlns:a16="http://schemas.microsoft.com/office/drawing/2014/main" id="{44612C95-4037-6378-297C-B839005FB4C6}"/>
              </a:ext>
            </a:extLst>
          </p:cNvPr>
          <p:cNvSpPr/>
          <p:nvPr/>
        </p:nvSpPr>
        <p:spPr>
          <a:xfrm>
            <a:off x="2642320" y="6443173"/>
            <a:ext cx="4210869" cy="13950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6" name="Action Button: Blank 15">
            <a:hlinkClick r:id="rId13" action="ppaction://hlinksldjump" highlightClick="1">
              <a:snd r:embed="rId11" name="coin.wav"/>
            </a:hlinkClick>
            <a:extLst>
              <a:ext uri="{FF2B5EF4-FFF2-40B4-BE49-F238E27FC236}">
                <a16:creationId xmlns:a16="http://schemas.microsoft.com/office/drawing/2014/main" id="{49EFDC30-16EF-CF04-5167-ECDAA763C116}"/>
              </a:ext>
            </a:extLst>
          </p:cNvPr>
          <p:cNvSpPr/>
          <p:nvPr/>
        </p:nvSpPr>
        <p:spPr>
          <a:xfrm>
            <a:off x="1791192" y="6712344"/>
            <a:ext cx="6172200" cy="175768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7" name="Action Button: Blank 16">
            <a:hlinkClick r:id="rId14" action="ppaction://hlinksldjump" highlightClick="1">
              <a:snd r:embed="rId11" name="coin.wav"/>
            </a:hlinkClick>
            <a:extLst>
              <a:ext uri="{FF2B5EF4-FFF2-40B4-BE49-F238E27FC236}">
                <a16:creationId xmlns:a16="http://schemas.microsoft.com/office/drawing/2014/main" id="{FED328FB-2AC6-327F-31DB-827B1A83F9D1}"/>
              </a:ext>
            </a:extLst>
          </p:cNvPr>
          <p:cNvSpPr/>
          <p:nvPr/>
        </p:nvSpPr>
        <p:spPr>
          <a:xfrm>
            <a:off x="8552439" y="8360731"/>
            <a:ext cx="2053433" cy="192626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8" name="Action Button: Blank 17">
            <a:hlinkClick r:id="rId10" action="ppaction://hlinksldjump" highlightClick="1">
              <a:snd r:embed="rId11" name="coin.wav"/>
            </a:hlinkClick>
            <a:extLst>
              <a:ext uri="{FF2B5EF4-FFF2-40B4-BE49-F238E27FC236}">
                <a16:creationId xmlns:a16="http://schemas.microsoft.com/office/drawing/2014/main" id="{7008CE0A-424B-9398-54F4-DE32131314D3}"/>
              </a:ext>
            </a:extLst>
          </p:cNvPr>
          <p:cNvSpPr/>
          <p:nvPr/>
        </p:nvSpPr>
        <p:spPr>
          <a:xfrm>
            <a:off x="16154400" y="8691884"/>
            <a:ext cx="2053433" cy="1595116"/>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9" name="✨샛별 - --Lemon Cake--✨ (Royalty Free Music)(MP3_128K)">
            <a:hlinkClick r:id="" action="ppaction://media"/>
            <a:extLst>
              <a:ext uri="{FF2B5EF4-FFF2-40B4-BE49-F238E27FC236}">
                <a16:creationId xmlns:a16="http://schemas.microsoft.com/office/drawing/2014/main" id="{6ED5EB01-2C7C-A2F6-4900-B7AC4C79E442}"/>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921101" y="634491"/>
            <a:ext cx="12445798" cy="9018018"/>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548137" y="8168884"/>
            <a:ext cx="1572552" cy="1839242"/>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15926495" y="8168884"/>
            <a:ext cx="1781766" cy="1839242"/>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8559114" y="8665966"/>
            <a:ext cx="1621034" cy="1621034"/>
          </a:xfrm>
          <a:prstGeom prst="rect">
            <a:avLst/>
          </a:prstGeom>
        </p:spPr>
      </p:pic>
      <p:sp>
        <p:nvSpPr>
          <p:cNvPr id="7" name="TextBox 7"/>
          <p:cNvSpPr txBox="1"/>
          <p:nvPr/>
        </p:nvSpPr>
        <p:spPr>
          <a:xfrm>
            <a:off x="4986046" y="1169677"/>
            <a:ext cx="8767171" cy="2637440"/>
          </a:xfrm>
          <a:prstGeom prst="rect">
            <a:avLst/>
          </a:prstGeom>
        </p:spPr>
        <p:txBody>
          <a:bodyPr lIns="0" tIns="0" rIns="0" bIns="0" rtlCol="0" anchor="t">
            <a:spAutoFit/>
          </a:bodyPr>
          <a:lstStyle/>
          <a:p>
            <a:pPr marL="737034" lvl="1" indent="-368517" algn="just">
              <a:lnSpc>
                <a:spcPts val="4779"/>
              </a:lnSpc>
              <a:buFont typeface="Arial"/>
              <a:buChar char="•"/>
            </a:pPr>
            <a:r>
              <a:rPr lang="en-US" sz="3413">
                <a:solidFill>
                  <a:srgbClr val="FFFFFF"/>
                </a:solidFill>
                <a:latin typeface="Cakerolli Medium"/>
              </a:rPr>
              <a:t>Konsumen tingkat III memakan konsumen tingkat II. Contoh: hewan konsumen tingkat III adalah burung elang dan beberapa jenis ular, dll.</a:t>
            </a:r>
          </a:p>
        </p:txBody>
      </p:sp>
      <p:sp>
        <p:nvSpPr>
          <p:cNvPr id="8" name="TextBox 8"/>
          <p:cNvSpPr txBox="1"/>
          <p:nvPr/>
        </p:nvSpPr>
        <p:spPr>
          <a:xfrm>
            <a:off x="4986046" y="4475896"/>
            <a:ext cx="8767171" cy="4082796"/>
          </a:xfrm>
          <a:prstGeom prst="rect">
            <a:avLst/>
          </a:prstGeom>
        </p:spPr>
        <p:txBody>
          <a:bodyPr lIns="0" tIns="0" rIns="0" bIns="0" rtlCol="0" anchor="t">
            <a:spAutoFit/>
          </a:bodyPr>
          <a:lstStyle/>
          <a:p>
            <a:pPr marL="676845" lvl="1" indent="-338422" algn="just">
              <a:lnSpc>
                <a:spcPts val="4388"/>
              </a:lnSpc>
              <a:buFont typeface="Arial"/>
              <a:buChar char="•"/>
            </a:pPr>
            <a:r>
              <a:rPr lang="en-US" sz="3134">
                <a:solidFill>
                  <a:srgbClr val="FFFFFF"/>
                </a:solidFill>
                <a:latin typeface="Cakerolli Medium"/>
              </a:rPr>
              <a:t>Pada saat konsumen tingkat III mati, tubuhnya akan membusuk. Ringkatan ini merupakan tingkat akhir perjalanan makhluk hidup. Biasanya hewan yangmenjadi pengurai adalah bakteri dan jamur. Adapun hasil dari penguraian yang terjadi biasanya menjadi zat hara yang menyuburkan tanah. </a:t>
            </a:r>
          </a:p>
        </p:txBody>
      </p:sp>
      <p:sp>
        <p:nvSpPr>
          <p:cNvPr id="9" name="Action Button: Blank 8">
            <a:hlinkClick r:id="rId11" action="ppaction://hlinksldjump" highlightClick="1">
              <a:snd r:embed="rId12" name="coin.wav"/>
            </a:hlinkClick>
            <a:extLst>
              <a:ext uri="{FF2B5EF4-FFF2-40B4-BE49-F238E27FC236}">
                <a16:creationId xmlns:a16="http://schemas.microsoft.com/office/drawing/2014/main" id="{3A09E954-2B5B-1DD5-8685-17C0BF11177C}"/>
              </a:ext>
            </a:extLst>
          </p:cNvPr>
          <p:cNvSpPr/>
          <p:nvPr/>
        </p:nvSpPr>
        <p:spPr>
          <a:xfrm>
            <a:off x="8559114" y="8665966"/>
            <a:ext cx="1621034" cy="165532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0" name="Action Button: Blank 9">
            <a:hlinkClick r:id="rId13" action="ppaction://hlinksldjump" highlightClick="1">
              <a:snd r:embed="rId12" name="coin.wav"/>
            </a:hlinkClick>
            <a:extLst>
              <a:ext uri="{FF2B5EF4-FFF2-40B4-BE49-F238E27FC236}">
                <a16:creationId xmlns:a16="http://schemas.microsoft.com/office/drawing/2014/main" id="{74234CF8-05EA-0198-5597-659F6FCA52F4}"/>
              </a:ext>
            </a:extLst>
          </p:cNvPr>
          <p:cNvSpPr/>
          <p:nvPr/>
        </p:nvSpPr>
        <p:spPr>
          <a:xfrm>
            <a:off x="451262" y="8168884"/>
            <a:ext cx="1910243" cy="2118116"/>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1" name="Action Button: Blank 10">
            <a:hlinkClick r:id="rId14" action="ppaction://hlinksldjump" highlightClick="1">
              <a:snd r:embed="rId12" name="coin.wav"/>
            </a:hlinkClick>
            <a:extLst>
              <a:ext uri="{FF2B5EF4-FFF2-40B4-BE49-F238E27FC236}">
                <a16:creationId xmlns:a16="http://schemas.microsoft.com/office/drawing/2014/main" id="{EB7D52E8-AA9B-420B-CD43-2096D6BDFDC2}"/>
              </a:ext>
            </a:extLst>
          </p:cNvPr>
          <p:cNvSpPr/>
          <p:nvPr/>
        </p:nvSpPr>
        <p:spPr>
          <a:xfrm>
            <a:off x="15697200" y="8168884"/>
            <a:ext cx="2139538" cy="183924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2" name="✨샛별 - --Lemon Cake--✨ (Royalty Free Music)(MP3_128K)">
            <a:hlinkClick r:id="" action="ppaction://media"/>
            <a:extLst>
              <a:ext uri="{FF2B5EF4-FFF2-40B4-BE49-F238E27FC236}">
                <a16:creationId xmlns:a16="http://schemas.microsoft.com/office/drawing/2014/main" id="{7042BF25-7623-F014-BA10-9498C5DDF1BA}"/>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120571" y="-6517921"/>
            <a:ext cx="18688049" cy="18688049"/>
          </a:xfrm>
          <a:prstGeom prst="rect">
            <a:avLst/>
          </a:prstGeom>
        </p:spPr>
      </p:pic>
      <p:pic>
        <p:nvPicPr>
          <p:cNvPr id="3"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782231" y="5143500"/>
            <a:ext cx="20590852" cy="702662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2926269" y="2636416"/>
            <a:ext cx="12435462" cy="6621884"/>
          </a:xfrm>
          <a:prstGeom prst="rect">
            <a:avLst/>
          </a:prstGeom>
        </p:spPr>
      </p:pic>
      <p:pic>
        <p:nvPicPr>
          <p:cNvPr id="8" name="Picture 8"/>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15361731" y="6527024"/>
            <a:ext cx="1716516" cy="1185112"/>
          </a:xfrm>
          <a:prstGeom prst="rect">
            <a:avLst/>
          </a:prstGeom>
        </p:spPr>
      </p:pic>
      <p:sp>
        <p:nvSpPr>
          <p:cNvPr id="9" name="TextBox 9"/>
          <p:cNvSpPr txBox="1"/>
          <p:nvPr/>
        </p:nvSpPr>
        <p:spPr>
          <a:xfrm>
            <a:off x="4101713" y="3436126"/>
            <a:ext cx="10111240" cy="3090899"/>
          </a:xfrm>
          <a:prstGeom prst="rect">
            <a:avLst/>
          </a:prstGeom>
        </p:spPr>
        <p:txBody>
          <a:bodyPr lIns="0" tIns="0" rIns="0" bIns="0" rtlCol="0" anchor="t">
            <a:spAutoFit/>
          </a:bodyPr>
          <a:lstStyle/>
          <a:p>
            <a:pPr algn="ctr">
              <a:lnSpc>
                <a:spcPts val="11747"/>
              </a:lnSpc>
            </a:pPr>
            <a:r>
              <a:rPr lang="en-US" sz="8390">
                <a:solidFill>
                  <a:srgbClr val="39280E"/>
                </a:solidFill>
                <a:latin typeface="Unique"/>
              </a:rPr>
              <a:t>Jaring-jaring Makanan</a:t>
            </a:r>
          </a:p>
        </p:txBody>
      </p:sp>
      <p:pic>
        <p:nvPicPr>
          <p:cNvPr id="10" name="Picture 10"/>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16571242" y="8407012"/>
            <a:ext cx="1376116" cy="1609493"/>
          </a:xfrm>
          <a:prstGeom prst="rect">
            <a:avLst/>
          </a:prstGeom>
        </p:spPr>
      </p:pic>
      <p:pic>
        <p:nvPicPr>
          <p:cNvPr id="11" name="Picture 11"/>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340579" y="8453480"/>
            <a:ext cx="1376243" cy="1609640"/>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8333483" y="8395471"/>
            <a:ext cx="1621034" cy="1621034"/>
          </a:xfrm>
          <a:prstGeom prst="rect">
            <a:avLst/>
          </a:prstGeom>
        </p:spPr>
      </p:pic>
      <p:sp>
        <p:nvSpPr>
          <p:cNvPr id="13" name="Action Button: Blank 12">
            <a:hlinkClick r:id="rId13" action="ppaction://hlinksldjump" highlightClick="1">
              <a:snd r:embed="rId14" name="coin.wav"/>
            </a:hlinkClick>
            <a:extLst>
              <a:ext uri="{FF2B5EF4-FFF2-40B4-BE49-F238E27FC236}">
                <a16:creationId xmlns:a16="http://schemas.microsoft.com/office/drawing/2014/main" id="{FC2BE68C-9AD9-16CE-89D4-8D8F9A893D7F}"/>
              </a:ext>
            </a:extLst>
          </p:cNvPr>
          <p:cNvSpPr/>
          <p:nvPr/>
        </p:nvSpPr>
        <p:spPr>
          <a:xfrm>
            <a:off x="120571" y="8395471"/>
            <a:ext cx="1944436" cy="202348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4" name="Action Button: Blank 13">
            <a:hlinkClick r:id="rId15" action="ppaction://hlinksldjump" highlightClick="1">
              <a:snd r:embed="rId14" name="coin.wav"/>
            </a:hlinkClick>
            <a:extLst>
              <a:ext uri="{FF2B5EF4-FFF2-40B4-BE49-F238E27FC236}">
                <a16:creationId xmlns:a16="http://schemas.microsoft.com/office/drawing/2014/main" id="{93B9B53D-DD89-B3A1-C4B5-FD7EABC0D4DA}"/>
              </a:ext>
            </a:extLst>
          </p:cNvPr>
          <p:cNvSpPr/>
          <p:nvPr/>
        </p:nvSpPr>
        <p:spPr>
          <a:xfrm>
            <a:off x="8077200" y="8115300"/>
            <a:ext cx="2133600" cy="230365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Action Button: Blank 14">
            <a:hlinkClick r:id="rId16" action="ppaction://hlinksldjump" highlightClick="1">
              <a:snd r:embed="rId14" name="coin.wav"/>
            </a:hlinkClick>
            <a:extLst>
              <a:ext uri="{FF2B5EF4-FFF2-40B4-BE49-F238E27FC236}">
                <a16:creationId xmlns:a16="http://schemas.microsoft.com/office/drawing/2014/main" id="{AD66731E-3DB6-3CEF-0FB0-39644BF69766}"/>
              </a:ext>
            </a:extLst>
          </p:cNvPr>
          <p:cNvSpPr/>
          <p:nvPr/>
        </p:nvSpPr>
        <p:spPr>
          <a:xfrm>
            <a:off x="16222993" y="8234399"/>
            <a:ext cx="2065007" cy="198482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6" name="✨샛별 - --Lemon Cake--✨ (Royalty Free Music)(MP3_128K)">
            <a:hlinkClick r:id="" action="ppaction://media"/>
            <a:extLst>
              <a:ext uri="{FF2B5EF4-FFF2-40B4-BE49-F238E27FC236}">
                <a16:creationId xmlns:a16="http://schemas.microsoft.com/office/drawing/2014/main" id="{03DA8623-600F-5C6C-7A21-952D86F5872B}"/>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659565" y="634491"/>
            <a:ext cx="12445798" cy="9018018"/>
          </a:xfrm>
          <a:prstGeom prst="rect">
            <a:avLst/>
          </a:prstGeom>
        </p:spPr>
      </p:pic>
      <p:sp>
        <p:nvSpPr>
          <p:cNvPr id="4" name="TextBox 4"/>
          <p:cNvSpPr txBox="1"/>
          <p:nvPr/>
        </p:nvSpPr>
        <p:spPr>
          <a:xfrm>
            <a:off x="3839895" y="1412256"/>
            <a:ext cx="10829575" cy="6410005"/>
          </a:xfrm>
          <a:prstGeom prst="rect">
            <a:avLst/>
          </a:prstGeom>
        </p:spPr>
        <p:txBody>
          <a:bodyPr lIns="0" tIns="0" rIns="0" bIns="0" rtlCol="0" anchor="t">
            <a:spAutoFit/>
          </a:bodyPr>
          <a:lstStyle/>
          <a:p>
            <a:pPr algn="just">
              <a:lnSpc>
                <a:spcPts val="6017"/>
              </a:lnSpc>
            </a:pPr>
            <a:r>
              <a:rPr lang="en-US" sz="4298">
                <a:solidFill>
                  <a:srgbClr val="FFFFFF"/>
                </a:solidFill>
                <a:latin typeface="Cakerolli Medium"/>
              </a:rPr>
              <a:t>Jaring Makanan dibentuk dari rantai makanan yang saling berhubungan. Sehingga membentuk suatu peristiwa yang melibatkan banyak makhluk hidup dan menyebabkan peristiwa yang terjadi lebih dari 1 urutan. Sehingga dalam peristiwa makan memakan yang terjadi, akan banyak cabang karena hubungan memakan antar makhluk hidup. </a:t>
            </a:r>
          </a:p>
        </p:txBody>
      </p:sp>
      <p:pic>
        <p:nvPicPr>
          <p:cNvPr id="5" name="Picture 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541516" y="8266187"/>
            <a:ext cx="1594732" cy="1865184"/>
          </a:xfrm>
          <a:prstGeom prst="rect">
            <a:avLst/>
          </a:prstGeom>
        </p:spPr>
      </p:pic>
      <p:pic>
        <p:nvPicPr>
          <p:cNvPr id="6" name="Picture 6"/>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16504035" y="8364669"/>
            <a:ext cx="1510531" cy="176670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8333483" y="8510337"/>
            <a:ext cx="1621034" cy="1621034"/>
          </a:xfrm>
          <a:prstGeom prst="rect">
            <a:avLst/>
          </a:prstGeom>
        </p:spPr>
      </p:pic>
      <p:sp>
        <p:nvSpPr>
          <p:cNvPr id="8" name="Action Button: Blank 7">
            <a:hlinkClick r:id="rId10" action="ppaction://hlinksldjump" highlightClick="1">
              <a:snd r:embed="rId11" name="coin.wav"/>
            </a:hlinkClick>
            <a:extLst>
              <a:ext uri="{FF2B5EF4-FFF2-40B4-BE49-F238E27FC236}">
                <a16:creationId xmlns:a16="http://schemas.microsoft.com/office/drawing/2014/main" id="{04BC021F-1479-FFFE-08F1-960867EF4DC6}"/>
              </a:ext>
            </a:extLst>
          </p:cNvPr>
          <p:cNvSpPr/>
          <p:nvPr/>
        </p:nvSpPr>
        <p:spPr>
          <a:xfrm>
            <a:off x="541516" y="8266187"/>
            <a:ext cx="1621034" cy="2020813"/>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9" name="Action Button: Blank 8">
            <a:hlinkClick r:id="rId12" action="ppaction://hlinksldjump" highlightClick="1">
              <a:snd r:embed="rId11" name="coin.wav"/>
            </a:hlinkClick>
            <a:extLst>
              <a:ext uri="{FF2B5EF4-FFF2-40B4-BE49-F238E27FC236}">
                <a16:creationId xmlns:a16="http://schemas.microsoft.com/office/drawing/2014/main" id="{63BB091B-FCFC-F30B-CB2E-5C938859DA28}"/>
              </a:ext>
            </a:extLst>
          </p:cNvPr>
          <p:cNvSpPr/>
          <p:nvPr/>
        </p:nvSpPr>
        <p:spPr>
          <a:xfrm>
            <a:off x="8060049" y="8266187"/>
            <a:ext cx="2150751" cy="2020813"/>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0" name="Action Button: Blank 9">
            <a:hlinkClick r:id="rId13" action="ppaction://hlinksldjump" highlightClick="1">
              <a:snd r:embed="rId11" name="coin.wav"/>
            </a:hlinkClick>
            <a:extLst>
              <a:ext uri="{FF2B5EF4-FFF2-40B4-BE49-F238E27FC236}">
                <a16:creationId xmlns:a16="http://schemas.microsoft.com/office/drawing/2014/main" id="{451E567A-9C62-1F31-2400-D15E25D8D34B}"/>
              </a:ext>
            </a:extLst>
          </p:cNvPr>
          <p:cNvSpPr/>
          <p:nvPr/>
        </p:nvSpPr>
        <p:spPr>
          <a:xfrm>
            <a:off x="16108299" y="8266187"/>
            <a:ext cx="1906267" cy="186518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1" name="✨샛별 - --Lemon Cake--✨ (Royalty Free Music)(MP3_128K)">
            <a:hlinkClick r:id="" action="ppaction://media"/>
            <a:extLst>
              <a:ext uri="{FF2B5EF4-FFF2-40B4-BE49-F238E27FC236}">
                <a16:creationId xmlns:a16="http://schemas.microsoft.com/office/drawing/2014/main" id="{B14A262D-E3B2-30D2-4D34-C5BFE09D725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3941504" y="-5046644"/>
            <a:ext cx="22621808" cy="22621808"/>
          </a:xfrm>
          <a:prstGeom prst="rect">
            <a:avLst/>
          </a:prstGeom>
        </p:spPr>
      </p:pic>
      <p:pic>
        <p:nvPicPr>
          <p:cNvPr id="3"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6253281" y="2057400"/>
            <a:ext cx="35409644" cy="8099956"/>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3860658" y="7351527"/>
            <a:ext cx="2092967" cy="2092967"/>
          </a:xfrm>
          <a:prstGeom prst="rect">
            <a:avLst/>
          </a:prstGeom>
        </p:spPr>
      </p:pic>
      <p:pic>
        <p:nvPicPr>
          <p:cNvPr id="5" name="Picture 5"/>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13419979" y="5606592"/>
            <a:ext cx="2738177" cy="2416441"/>
          </a:xfrm>
          <a:prstGeom prst="rect">
            <a:avLst/>
          </a:prstGeom>
        </p:spPr>
      </p:pic>
      <p:pic>
        <p:nvPicPr>
          <p:cNvPr id="6" name="Picture 6"/>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12949078" y="1668468"/>
            <a:ext cx="1893351" cy="2316688"/>
          </a:xfrm>
          <a:prstGeom prst="rect">
            <a:avLst/>
          </a:prstGeom>
        </p:spPr>
      </p:pic>
      <p:pic>
        <p:nvPicPr>
          <p:cNvPr id="7" name="Picture 7"/>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p:blipFill>
        <p:spPr>
          <a:xfrm>
            <a:off x="7369400" y="1495114"/>
            <a:ext cx="3259248" cy="2057400"/>
          </a:xfrm>
          <a:prstGeom prst="rect">
            <a:avLst/>
          </a:prstGeom>
        </p:spPr>
      </p:pic>
      <p:pic>
        <p:nvPicPr>
          <p:cNvPr id="8" name="Picture 8"/>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a:xfrm>
            <a:off x="3500283" y="2826812"/>
            <a:ext cx="2730104" cy="3106804"/>
          </a:xfrm>
          <a:prstGeom prst="rect">
            <a:avLst/>
          </a:prstGeom>
        </p:spPr>
      </p:pic>
      <p:pic>
        <p:nvPicPr>
          <p:cNvPr id="9" name="Picture 9"/>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a:fillRect/>
          </a:stretch>
        </p:blipFill>
        <p:spPr>
          <a:xfrm>
            <a:off x="8080357" y="4320861"/>
            <a:ext cx="2494647" cy="3255629"/>
          </a:xfrm>
          <a:prstGeom prst="rect">
            <a:avLst/>
          </a:prstGeom>
        </p:spPr>
      </p:pic>
      <p:pic>
        <p:nvPicPr>
          <p:cNvPr id="10" name="Picture 10"/>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a:fillRect/>
          </a:stretch>
        </p:blipFill>
        <p:spPr>
          <a:xfrm rot="95689">
            <a:off x="11069759" y="7383866"/>
            <a:ext cx="1801664" cy="851696"/>
          </a:xfrm>
          <a:prstGeom prst="rect">
            <a:avLst/>
          </a:prstGeom>
        </p:spPr>
      </p:pic>
      <p:pic>
        <p:nvPicPr>
          <p:cNvPr id="11" name="Picture 11"/>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a:fillRect/>
          </a:stretch>
        </p:blipFill>
        <p:spPr>
          <a:xfrm rot="-7426832">
            <a:off x="14403113" y="4526150"/>
            <a:ext cx="2218755" cy="1048866"/>
          </a:xfrm>
          <a:prstGeom prst="rect">
            <a:avLst/>
          </a:prstGeom>
        </p:spPr>
      </p:pic>
      <p:pic>
        <p:nvPicPr>
          <p:cNvPr id="12" name="Picture 12"/>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a:fillRect/>
          </a:stretch>
        </p:blipFill>
        <p:spPr>
          <a:xfrm rot="-10800000">
            <a:off x="10992104" y="1205911"/>
            <a:ext cx="1956974" cy="925115"/>
          </a:xfrm>
          <a:prstGeom prst="rect">
            <a:avLst/>
          </a:prstGeom>
        </p:spPr>
      </p:pic>
      <p:pic>
        <p:nvPicPr>
          <p:cNvPr id="13" name="Picture 13"/>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a:fillRect/>
          </a:stretch>
        </p:blipFill>
        <p:spPr>
          <a:xfrm rot="8713741">
            <a:off x="4978840" y="2151494"/>
            <a:ext cx="1575200" cy="744640"/>
          </a:xfrm>
          <a:prstGeom prst="rect">
            <a:avLst/>
          </a:prstGeom>
        </p:spPr>
      </p:pic>
      <p:pic>
        <p:nvPicPr>
          <p:cNvPr id="14" name="Picture 14"/>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a:fillRect/>
          </a:stretch>
        </p:blipFill>
        <p:spPr>
          <a:xfrm rot="3942941">
            <a:off x="3751953" y="6489236"/>
            <a:ext cx="1377440" cy="651153"/>
          </a:xfrm>
          <a:prstGeom prst="rect">
            <a:avLst/>
          </a:prstGeom>
        </p:spPr>
      </p:pic>
      <p:pic>
        <p:nvPicPr>
          <p:cNvPr id="15" name="Picture 15"/>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a:fillRect/>
          </a:stretch>
        </p:blipFill>
        <p:spPr>
          <a:xfrm>
            <a:off x="0" y="161567"/>
            <a:ext cx="2840652" cy="1504362"/>
          </a:xfrm>
          <a:prstGeom prst="rect">
            <a:avLst/>
          </a:prstGeom>
        </p:spPr>
      </p:pic>
      <p:pic>
        <p:nvPicPr>
          <p:cNvPr id="16" name="Picture 16"/>
          <p:cNvPicPr>
            <a:picLocks noChangeAspect="1"/>
          </p:cNvPicPr>
          <p:nvPr/>
        </p:nvPicPr>
        <p:blipFill>
          <a:blip r:embed="rId21" cstate="email">
            <a:extLst>
              <a:ext uri="{28A0092B-C50C-407E-A947-70E740481C1C}">
                <a14:useLocalDpi xmlns:a14="http://schemas.microsoft.com/office/drawing/2010/main"/>
              </a:ext>
            </a:extLst>
          </a:blip>
          <a:srcRect/>
          <a:stretch>
            <a:fillRect/>
          </a:stretch>
        </p:blipFill>
        <p:spPr>
          <a:xfrm>
            <a:off x="560660" y="8260468"/>
            <a:ext cx="1432689" cy="1675660"/>
          </a:xfrm>
          <a:prstGeom prst="rect">
            <a:avLst/>
          </a:prstGeom>
        </p:spPr>
      </p:pic>
      <p:pic>
        <p:nvPicPr>
          <p:cNvPr id="17" name="Picture 17"/>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a:fillRect/>
          </a:stretch>
        </p:blipFill>
        <p:spPr>
          <a:xfrm>
            <a:off x="16386855" y="8260468"/>
            <a:ext cx="1744889" cy="1801176"/>
          </a:xfrm>
          <a:prstGeom prst="rect">
            <a:avLst/>
          </a:prstGeom>
        </p:spPr>
      </p:pic>
      <p:pic>
        <p:nvPicPr>
          <p:cNvPr id="18" name="Picture 18"/>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a:fillRect/>
          </a:stretch>
        </p:blipFill>
        <p:spPr>
          <a:xfrm>
            <a:off x="8779215" y="8498408"/>
            <a:ext cx="1621034" cy="1621034"/>
          </a:xfrm>
          <a:prstGeom prst="rect">
            <a:avLst/>
          </a:prstGeom>
        </p:spPr>
      </p:pic>
      <p:sp>
        <p:nvSpPr>
          <p:cNvPr id="19" name="TextBox 19"/>
          <p:cNvSpPr txBox="1"/>
          <p:nvPr/>
        </p:nvSpPr>
        <p:spPr>
          <a:xfrm>
            <a:off x="7365554" y="7182444"/>
            <a:ext cx="3530506" cy="1013098"/>
          </a:xfrm>
          <a:prstGeom prst="rect">
            <a:avLst/>
          </a:prstGeom>
        </p:spPr>
        <p:txBody>
          <a:bodyPr wrap="square" lIns="0" tIns="0" rIns="0" bIns="0" rtlCol="0" anchor="t">
            <a:spAutoFit/>
          </a:bodyPr>
          <a:lstStyle/>
          <a:p>
            <a:pPr algn="ctr">
              <a:lnSpc>
                <a:spcPts val="7874"/>
              </a:lnSpc>
            </a:pPr>
            <a:r>
              <a:rPr lang="en-US" sz="5624" dirty="0" err="1">
                <a:solidFill>
                  <a:srgbClr val="000000"/>
                </a:solidFill>
                <a:latin typeface="Cakerolli SemiBold"/>
              </a:rPr>
              <a:t>Produsen</a:t>
            </a:r>
            <a:endParaRPr lang="en-US" sz="5624" dirty="0">
              <a:solidFill>
                <a:srgbClr val="000000"/>
              </a:solidFill>
              <a:latin typeface="Cakerolli SemiBold"/>
            </a:endParaRPr>
          </a:p>
        </p:txBody>
      </p:sp>
      <p:sp>
        <p:nvSpPr>
          <p:cNvPr id="20" name="TextBox 20"/>
          <p:cNvSpPr txBox="1"/>
          <p:nvPr/>
        </p:nvSpPr>
        <p:spPr>
          <a:xfrm>
            <a:off x="12949078" y="7037705"/>
            <a:ext cx="3832144" cy="2220595"/>
          </a:xfrm>
          <a:prstGeom prst="rect">
            <a:avLst/>
          </a:prstGeom>
        </p:spPr>
        <p:txBody>
          <a:bodyPr lIns="0" tIns="0" rIns="0" bIns="0" rtlCol="0" anchor="t">
            <a:spAutoFit/>
          </a:bodyPr>
          <a:lstStyle/>
          <a:p>
            <a:pPr algn="ctr">
              <a:lnSpc>
                <a:spcPts val="7279"/>
              </a:lnSpc>
            </a:pPr>
            <a:r>
              <a:rPr lang="en-US" sz="5199">
                <a:solidFill>
                  <a:srgbClr val="000000"/>
                </a:solidFill>
                <a:latin typeface="Cakerolli SemiBold"/>
              </a:rPr>
              <a:t>Konsumen Primer</a:t>
            </a:r>
          </a:p>
        </p:txBody>
      </p:sp>
      <p:sp>
        <p:nvSpPr>
          <p:cNvPr id="21" name="TextBox 21"/>
          <p:cNvSpPr txBox="1"/>
          <p:nvPr/>
        </p:nvSpPr>
        <p:spPr>
          <a:xfrm>
            <a:off x="14459768" y="1277943"/>
            <a:ext cx="3445571" cy="1733648"/>
          </a:xfrm>
          <a:prstGeom prst="rect">
            <a:avLst/>
          </a:prstGeom>
        </p:spPr>
        <p:txBody>
          <a:bodyPr lIns="0" tIns="0" rIns="0" bIns="0" rtlCol="0" anchor="t">
            <a:spAutoFit/>
          </a:bodyPr>
          <a:lstStyle/>
          <a:p>
            <a:pPr algn="ctr">
              <a:lnSpc>
                <a:spcPts val="5769"/>
              </a:lnSpc>
            </a:pPr>
            <a:r>
              <a:rPr lang="en-US" sz="4121">
                <a:solidFill>
                  <a:srgbClr val="000000"/>
                </a:solidFill>
                <a:latin typeface="Cakerolli SemiBold"/>
              </a:rPr>
              <a:t>Konsumen Sekunder</a:t>
            </a:r>
          </a:p>
        </p:txBody>
      </p:sp>
      <p:sp>
        <p:nvSpPr>
          <p:cNvPr id="22" name="TextBox 22"/>
          <p:cNvSpPr txBox="1"/>
          <p:nvPr/>
        </p:nvSpPr>
        <p:spPr>
          <a:xfrm>
            <a:off x="6625738" y="303219"/>
            <a:ext cx="3259248" cy="2220595"/>
          </a:xfrm>
          <a:prstGeom prst="rect">
            <a:avLst/>
          </a:prstGeom>
        </p:spPr>
        <p:txBody>
          <a:bodyPr lIns="0" tIns="0" rIns="0" bIns="0" rtlCol="0" anchor="t">
            <a:spAutoFit/>
          </a:bodyPr>
          <a:lstStyle/>
          <a:p>
            <a:pPr algn="ctr">
              <a:lnSpc>
                <a:spcPts val="7279"/>
              </a:lnSpc>
            </a:pPr>
            <a:r>
              <a:rPr lang="en-US" sz="5199">
                <a:solidFill>
                  <a:srgbClr val="000000"/>
                </a:solidFill>
                <a:latin typeface="Cakerolli SemiBold"/>
              </a:rPr>
              <a:t>Konsumen Tersier</a:t>
            </a:r>
          </a:p>
        </p:txBody>
      </p:sp>
      <p:sp>
        <p:nvSpPr>
          <p:cNvPr id="23" name="TextBox 23"/>
          <p:cNvSpPr txBox="1"/>
          <p:nvPr/>
        </p:nvSpPr>
        <p:spPr>
          <a:xfrm>
            <a:off x="560660" y="3348148"/>
            <a:ext cx="2939623" cy="2220595"/>
          </a:xfrm>
          <a:prstGeom prst="rect">
            <a:avLst/>
          </a:prstGeom>
        </p:spPr>
        <p:txBody>
          <a:bodyPr lIns="0" tIns="0" rIns="0" bIns="0" rtlCol="0" anchor="t">
            <a:spAutoFit/>
          </a:bodyPr>
          <a:lstStyle/>
          <a:p>
            <a:pPr algn="ctr">
              <a:lnSpc>
                <a:spcPts val="7279"/>
              </a:lnSpc>
            </a:pPr>
            <a:r>
              <a:rPr lang="en-US" sz="5199">
                <a:solidFill>
                  <a:srgbClr val="000000"/>
                </a:solidFill>
                <a:latin typeface="Cakerolli Medium"/>
              </a:rPr>
              <a:t>Konsumen Final</a:t>
            </a:r>
          </a:p>
        </p:txBody>
      </p:sp>
      <p:sp>
        <p:nvSpPr>
          <p:cNvPr id="24" name="TextBox 24"/>
          <p:cNvSpPr txBox="1"/>
          <p:nvPr/>
        </p:nvSpPr>
        <p:spPr>
          <a:xfrm>
            <a:off x="2472125" y="8543746"/>
            <a:ext cx="4137414"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kerolli Medium"/>
              </a:rPr>
              <a:t>Decomposer</a:t>
            </a:r>
          </a:p>
        </p:txBody>
      </p:sp>
      <p:sp>
        <p:nvSpPr>
          <p:cNvPr id="25" name="Action Button: Blank 24">
            <a:hlinkClick r:id="rId26" action="ppaction://hlinksldjump" highlightClick="1">
              <a:snd r:embed="rId27" name="coin.wav"/>
            </a:hlinkClick>
            <a:extLst>
              <a:ext uri="{FF2B5EF4-FFF2-40B4-BE49-F238E27FC236}">
                <a16:creationId xmlns:a16="http://schemas.microsoft.com/office/drawing/2014/main" id="{A8CAA776-5ABD-3800-AB31-C3FF03FA3E13}"/>
              </a:ext>
            </a:extLst>
          </p:cNvPr>
          <p:cNvSpPr/>
          <p:nvPr/>
        </p:nvSpPr>
        <p:spPr>
          <a:xfrm>
            <a:off x="8458200" y="8543746"/>
            <a:ext cx="2116804" cy="1575696"/>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6" name="Action Button: Blank 25">
            <a:hlinkClick r:id="rId28" action="ppaction://hlinksldjump" highlightClick="1">
              <a:snd r:embed="rId27" name="coin.wav"/>
            </a:hlinkClick>
            <a:extLst>
              <a:ext uri="{FF2B5EF4-FFF2-40B4-BE49-F238E27FC236}">
                <a16:creationId xmlns:a16="http://schemas.microsoft.com/office/drawing/2014/main" id="{B4CB2C87-DAF5-1492-875A-EF7597928157}"/>
              </a:ext>
            </a:extLst>
          </p:cNvPr>
          <p:cNvSpPr/>
          <p:nvPr/>
        </p:nvSpPr>
        <p:spPr>
          <a:xfrm>
            <a:off x="379157" y="8138776"/>
            <a:ext cx="2092967" cy="192286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7" name="Action Button: Blank 26">
            <a:hlinkClick r:id="rId29" action="ppaction://hlinksldjump" highlightClick="1">
              <a:snd r:embed="rId27" name="coin.wav"/>
            </a:hlinkClick>
            <a:extLst>
              <a:ext uri="{FF2B5EF4-FFF2-40B4-BE49-F238E27FC236}">
                <a16:creationId xmlns:a16="http://schemas.microsoft.com/office/drawing/2014/main" id="{4941859C-BA97-37BC-493D-9FECA1032D60}"/>
              </a:ext>
            </a:extLst>
          </p:cNvPr>
          <p:cNvSpPr/>
          <p:nvPr/>
        </p:nvSpPr>
        <p:spPr>
          <a:xfrm>
            <a:off x="16158156" y="8229600"/>
            <a:ext cx="2195173" cy="183204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28" name="✨샛별 - --Lemon Cake--✨ (Royalty Free Music)(MP3_128K)">
            <a:hlinkClick r:id="" action="ppaction://media"/>
            <a:extLst>
              <a:ext uri="{FF2B5EF4-FFF2-40B4-BE49-F238E27FC236}">
                <a16:creationId xmlns:a16="http://schemas.microsoft.com/office/drawing/2014/main" id="{C93FCEEB-1EF0-836D-B50B-9D536BDE03B0}"/>
              </a:ext>
            </a:extLst>
          </p:cNvPr>
          <p:cNvPicPr>
            <a:picLocks noChangeAspect="1"/>
          </p:cNvPicPr>
          <p:nvPr>
            <a:audioFile r:link="rId2"/>
            <p:extLst>
              <p:ext uri="{DAA4B4D4-6D71-4841-9C94-3DE7FCFB9230}">
                <p14:media xmlns:p14="http://schemas.microsoft.com/office/powerpoint/2010/main" r:embed="rId1"/>
              </p:ext>
            </p:extLst>
          </p:nvPr>
        </p:nvPicPr>
        <p:blipFill>
          <a:blip r:embed="rId30"/>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2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969831" y="-1457017"/>
            <a:ext cx="20227662" cy="2022766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a:xfrm>
            <a:off x="-3671568" y="5835526"/>
            <a:ext cx="24935215" cy="6514325"/>
          </a:xfrm>
          <a:prstGeom prst="rect">
            <a:avLst/>
          </a:prstGeom>
        </p:spPr>
      </p:pic>
      <p:pic>
        <p:nvPicPr>
          <p:cNvPr id="6" name="Picture 6"/>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2760321" y="2495675"/>
            <a:ext cx="14277972" cy="6514325"/>
          </a:xfrm>
          <a:prstGeom prst="rect">
            <a:avLst/>
          </a:prstGeom>
        </p:spPr>
      </p:pic>
      <p:pic>
        <p:nvPicPr>
          <p:cNvPr id="8" name="Picture 8"/>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16541799" y="8461301"/>
            <a:ext cx="1435001" cy="1678364"/>
          </a:xfrm>
          <a:prstGeom prst="rect">
            <a:avLst/>
          </a:prstGeom>
        </p:spPr>
      </p:pic>
      <p:pic>
        <p:nvPicPr>
          <p:cNvPr id="9" name="Picture 9"/>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16473212" y="6656455"/>
            <a:ext cx="1716516" cy="1185112"/>
          </a:xfrm>
          <a:prstGeom prst="rect">
            <a:avLst/>
          </a:prstGeom>
        </p:spPr>
      </p:pic>
      <p:pic>
        <p:nvPicPr>
          <p:cNvPr id="10" name="Picture 10"/>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542529" y="8453480"/>
            <a:ext cx="1376243" cy="1609640"/>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p:blipFill>
        <p:spPr>
          <a:xfrm>
            <a:off x="8767195" y="8580484"/>
            <a:ext cx="1621034" cy="1621034"/>
          </a:xfrm>
          <a:prstGeom prst="rect">
            <a:avLst/>
          </a:prstGeom>
        </p:spPr>
      </p:pic>
      <p:sp>
        <p:nvSpPr>
          <p:cNvPr id="12" name="TextBox 12"/>
          <p:cNvSpPr txBox="1"/>
          <p:nvPr/>
        </p:nvSpPr>
        <p:spPr>
          <a:xfrm>
            <a:off x="4818686" y="4061891"/>
            <a:ext cx="9867850" cy="3381895"/>
          </a:xfrm>
          <a:prstGeom prst="rect">
            <a:avLst/>
          </a:prstGeom>
        </p:spPr>
        <p:txBody>
          <a:bodyPr lIns="0" tIns="0" rIns="0" bIns="0" rtlCol="0" anchor="t">
            <a:spAutoFit/>
          </a:bodyPr>
          <a:lstStyle/>
          <a:p>
            <a:pPr algn="ctr">
              <a:lnSpc>
                <a:spcPts val="11159"/>
              </a:lnSpc>
            </a:pPr>
            <a:r>
              <a:rPr lang="en-US" sz="7970" dirty="0" err="1">
                <a:solidFill>
                  <a:srgbClr val="39280E"/>
                </a:solidFill>
                <a:latin typeface="Cakerolli SemiBold Bold"/>
              </a:rPr>
              <a:t>Keseimbangan</a:t>
            </a:r>
            <a:r>
              <a:rPr lang="en-US" sz="7970" dirty="0">
                <a:solidFill>
                  <a:srgbClr val="39280E"/>
                </a:solidFill>
                <a:latin typeface="Cakerolli SemiBold Bold"/>
              </a:rPr>
              <a:t> </a:t>
            </a:r>
            <a:r>
              <a:rPr lang="en-US" sz="7970" dirty="0" err="1">
                <a:solidFill>
                  <a:srgbClr val="39280E"/>
                </a:solidFill>
                <a:latin typeface="Cakerolli SemiBold Bold"/>
              </a:rPr>
              <a:t>Ekosistem</a:t>
            </a:r>
            <a:r>
              <a:rPr lang="en-US" sz="7970" dirty="0">
                <a:solidFill>
                  <a:srgbClr val="39280E"/>
                </a:solidFill>
                <a:latin typeface="Cakerolli SemiBold Bold"/>
              </a:rPr>
              <a:t> </a:t>
            </a:r>
          </a:p>
        </p:txBody>
      </p:sp>
      <p:sp>
        <p:nvSpPr>
          <p:cNvPr id="13" name="Action Button: Blank 12">
            <a:hlinkClick r:id="rId14" action="ppaction://hlinksldjump" highlightClick="1">
              <a:snd r:embed="rId15" name="coin.wav"/>
            </a:hlinkClick>
            <a:extLst>
              <a:ext uri="{FF2B5EF4-FFF2-40B4-BE49-F238E27FC236}">
                <a16:creationId xmlns:a16="http://schemas.microsoft.com/office/drawing/2014/main" id="{F0D349BD-E138-983B-F5B6-8CFC8B156DD3}"/>
              </a:ext>
            </a:extLst>
          </p:cNvPr>
          <p:cNvSpPr/>
          <p:nvPr/>
        </p:nvSpPr>
        <p:spPr>
          <a:xfrm>
            <a:off x="542529" y="8461301"/>
            <a:ext cx="1819671" cy="201619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4" name="Action Button: Blank 13">
            <a:hlinkClick r:id="rId16" action="ppaction://hlinksldjump" highlightClick="1">
              <a:snd r:embed="rId15" name="coin.wav"/>
            </a:hlinkClick>
            <a:extLst>
              <a:ext uri="{FF2B5EF4-FFF2-40B4-BE49-F238E27FC236}">
                <a16:creationId xmlns:a16="http://schemas.microsoft.com/office/drawing/2014/main" id="{9DAE1F6A-DA6B-C7C0-0ABE-3634F5BFD8D8}"/>
              </a:ext>
            </a:extLst>
          </p:cNvPr>
          <p:cNvSpPr/>
          <p:nvPr/>
        </p:nvSpPr>
        <p:spPr>
          <a:xfrm>
            <a:off x="8440888" y="8580484"/>
            <a:ext cx="2303312" cy="167836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Action Button: Blank 14">
            <a:hlinkClick r:id="rId17" action="ppaction://hlinksldjump" highlightClick="1">
              <a:snd r:embed="rId15" name="coin.wav"/>
            </a:hlinkClick>
            <a:extLst>
              <a:ext uri="{FF2B5EF4-FFF2-40B4-BE49-F238E27FC236}">
                <a16:creationId xmlns:a16="http://schemas.microsoft.com/office/drawing/2014/main" id="{712BA1D8-114F-CF24-A864-8BCFF5A24553}"/>
              </a:ext>
            </a:extLst>
          </p:cNvPr>
          <p:cNvSpPr/>
          <p:nvPr/>
        </p:nvSpPr>
        <p:spPr>
          <a:xfrm>
            <a:off x="16261614" y="8453480"/>
            <a:ext cx="1928114" cy="180536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6" name="✨샛별 - --Lemon Cake--✨ (Royalty Free Music)(MP3_128K)">
            <a:hlinkClick r:id="" action="ppaction://media"/>
            <a:extLst>
              <a:ext uri="{FF2B5EF4-FFF2-40B4-BE49-F238E27FC236}">
                <a16:creationId xmlns:a16="http://schemas.microsoft.com/office/drawing/2014/main" id="{D16CACBF-D4EC-0227-074C-02B46D6B64A7}"/>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921101" y="634491"/>
            <a:ext cx="12445798" cy="9018018"/>
          </a:xfrm>
          <a:prstGeom prst="rect">
            <a:avLst/>
          </a:prstGeom>
        </p:spPr>
      </p:pic>
      <p:sp>
        <p:nvSpPr>
          <p:cNvPr id="4" name="TextBox 4"/>
          <p:cNvSpPr txBox="1"/>
          <p:nvPr/>
        </p:nvSpPr>
        <p:spPr>
          <a:xfrm>
            <a:off x="4342230" y="1273619"/>
            <a:ext cx="10256066" cy="7035288"/>
          </a:xfrm>
          <a:prstGeom prst="rect">
            <a:avLst/>
          </a:prstGeom>
        </p:spPr>
        <p:txBody>
          <a:bodyPr lIns="0" tIns="0" rIns="0" bIns="0" rtlCol="0" anchor="t">
            <a:spAutoFit/>
          </a:bodyPr>
          <a:lstStyle/>
          <a:p>
            <a:pPr algn="just">
              <a:lnSpc>
                <a:spcPts val="5334"/>
              </a:lnSpc>
            </a:pPr>
            <a:r>
              <a:rPr lang="en-US" sz="3810">
                <a:solidFill>
                  <a:srgbClr val="FFFFFF"/>
                </a:solidFill>
                <a:latin typeface="Cakerolli Medium"/>
              </a:rPr>
              <a:t>Untuk menjaga agar kehidupan di bumi tetap stabil butuh yang namanya keseimbangan ekosistem. Keseimbangan ekosistem merupakan suatu keadaan yang harmonis dan seimbang pada interaksi antara komponen komponen di dalam sebuah ekosistem. </a:t>
            </a:r>
          </a:p>
          <a:p>
            <a:pPr algn="just">
              <a:lnSpc>
                <a:spcPts val="5334"/>
              </a:lnSpc>
            </a:pPr>
            <a:endParaRPr lang="en-US" sz="3810">
              <a:solidFill>
                <a:srgbClr val="FFFFFF"/>
              </a:solidFill>
              <a:latin typeface="Cakerolli Medium"/>
            </a:endParaRPr>
          </a:p>
          <a:p>
            <a:pPr algn="just">
              <a:lnSpc>
                <a:spcPts val="5334"/>
              </a:lnSpc>
            </a:pPr>
            <a:r>
              <a:rPr lang="en-US" sz="3810">
                <a:solidFill>
                  <a:srgbClr val="FFFFFF"/>
                </a:solidFill>
                <a:latin typeface="Cakerolli Medium"/>
              </a:rPr>
              <a:t>Keseimbangan ekosistem bisa berubah karena 2 faktor yaitu perubahan ekosistem alami dan perubahan ekosistem karena kegiatan manusia.</a:t>
            </a:r>
          </a:p>
        </p:txBody>
      </p:sp>
      <p:pic>
        <p:nvPicPr>
          <p:cNvPr id="5" name="Picture 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317675" y="8238896"/>
            <a:ext cx="1641401" cy="1919767"/>
          </a:xfrm>
          <a:prstGeom prst="rect">
            <a:avLst/>
          </a:prstGeom>
        </p:spPr>
      </p:pic>
      <p:pic>
        <p:nvPicPr>
          <p:cNvPr id="6" name="Picture 6"/>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16328924" y="8180570"/>
            <a:ext cx="1691269" cy="1978093"/>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8333483" y="8447783"/>
            <a:ext cx="1621034" cy="1621034"/>
          </a:xfrm>
          <a:prstGeom prst="rect">
            <a:avLst/>
          </a:prstGeom>
        </p:spPr>
      </p:pic>
      <p:sp>
        <p:nvSpPr>
          <p:cNvPr id="8" name="Action Button: Blank 7">
            <a:hlinkClick r:id="rId10" action="ppaction://hlinksldjump" highlightClick="1">
              <a:snd r:embed="rId11" name="coin.wav"/>
            </a:hlinkClick>
            <a:extLst>
              <a:ext uri="{FF2B5EF4-FFF2-40B4-BE49-F238E27FC236}">
                <a16:creationId xmlns:a16="http://schemas.microsoft.com/office/drawing/2014/main" id="{E165F0AA-4E12-71FF-D279-4F245838A1B4}"/>
              </a:ext>
            </a:extLst>
          </p:cNvPr>
          <p:cNvSpPr/>
          <p:nvPr/>
        </p:nvSpPr>
        <p:spPr>
          <a:xfrm>
            <a:off x="8077200" y="8308907"/>
            <a:ext cx="2133600" cy="1978093"/>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9" name="Action Button: Blank 8">
            <a:hlinkClick r:id="rId12" action="ppaction://hlinksldjump" highlightClick="1">
              <a:snd r:embed="rId11" name="coin.wav"/>
            </a:hlinkClick>
            <a:extLst>
              <a:ext uri="{FF2B5EF4-FFF2-40B4-BE49-F238E27FC236}">
                <a16:creationId xmlns:a16="http://schemas.microsoft.com/office/drawing/2014/main" id="{613EA2B1-C791-4963-45C1-E4F6CFF3E7E8}"/>
              </a:ext>
            </a:extLst>
          </p:cNvPr>
          <p:cNvSpPr/>
          <p:nvPr/>
        </p:nvSpPr>
        <p:spPr>
          <a:xfrm>
            <a:off x="267807" y="8180570"/>
            <a:ext cx="2133600" cy="210643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0" name="Action Button: Blank 9">
            <a:hlinkClick r:id="rId13" action="ppaction://hlinksldjump" highlightClick="1">
              <a:snd r:embed="rId11" name="coin.wav"/>
            </a:hlinkClick>
            <a:extLst>
              <a:ext uri="{FF2B5EF4-FFF2-40B4-BE49-F238E27FC236}">
                <a16:creationId xmlns:a16="http://schemas.microsoft.com/office/drawing/2014/main" id="{6F0190DD-5272-A175-809F-276E2D5379F0}"/>
              </a:ext>
            </a:extLst>
          </p:cNvPr>
          <p:cNvSpPr/>
          <p:nvPr/>
        </p:nvSpPr>
        <p:spPr>
          <a:xfrm>
            <a:off x="15886593" y="8180570"/>
            <a:ext cx="2133600" cy="1978093"/>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1" name="✨샛별 - --Lemon Cake--✨ (Royalty Free Music)(MP3_128K)">
            <a:hlinkClick r:id="" action="ppaction://media"/>
            <a:extLst>
              <a:ext uri="{FF2B5EF4-FFF2-40B4-BE49-F238E27FC236}">
                <a16:creationId xmlns:a16="http://schemas.microsoft.com/office/drawing/2014/main" id="{14B47C90-3A75-4F17-46DC-CC7FB818B244}"/>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595749" y="634491"/>
            <a:ext cx="12445798" cy="9018018"/>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402677" y="8360144"/>
            <a:ext cx="1535847" cy="1796312"/>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15977645" y="8329786"/>
            <a:ext cx="1896051" cy="1957214"/>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8333483" y="8497876"/>
            <a:ext cx="1621034" cy="1621034"/>
          </a:xfrm>
          <a:prstGeom prst="rect">
            <a:avLst/>
          </a:prstGeom>
        </p:spPr>
      </p:pic>
      <p:sp>
        <p:nvSpPr>
          <p:cNvPr id="7" name="TextBox 7"/>
          <p:cNvSpPr txBox="1"/>
          <p:nvPr/>
        </p:nvSpPr>
        <p:spPr>
          <a:xfrm>
            <a:off x="3513798" y="1318120"/>
            <a:ext cx="10609698" cy="2673876"/>
          </a:xfrm>
          <a:prstGeom prst="rect">
            <a:avLst/>
          </a:prstGeom>
        </p:spPr>
        <p:txBody>
          <a:bodyPr lIns="0" tIns="0" rIns="0" bIns="0" rtlCol="0" anchor="t">
            <a:spAutoFit/>
          </a:bodyPr>
          <a:lstStyle/>
          <a:p>
            <a:pPr marL="751183" lvl="1" indent="-375592" algn="just">
              <a:lnSpc>
                <a:spcPts val="4871"/>
              </a:lnSpc>
              <a:buFont typeface="Arial"/>
              <a:buChar char="•"/>
            </a:pPr>
            <a:r>
              <a:rPr lang="en-US" sz="3479">
                <a:solidFill>
                  <a:srgbClr val="FFFFFF"/>
                </a:solidFill>
                <a:latin typeface="Cakerolli Medium"/>
              </a:rPr>
              <a:t>Faktor alami adalah faktor yang disebabkan tanpa campur tangan manusia. Seperti gempa bumi, kebakaran hutan karena kekeringan, banjir dan tanah longsor karena cuaca dan gunung meletus. </a:t>
            </a:r>
          </a:p>
        </p:txBody>
      </p:sp>
      <p:sp>
        <p:nvSpPr>
          <p:cNvPr id="8" name="TextBox 8"/>
          <p:cNvSpPr txBox="1"/>
          <p:nvPr/>
        </p:nvSpPr>
        <p:spPr>
          <a:xfrm>
            <a:off x="3513798" y="4489256"/>
            <a:ext cx="10609698" cy="3080071"/>
          </a:xfrm>
          <a:prstGeom prst="rect">
            <a:avLst/>
          </a:prstGeom>
        </p:spPr>
        <p:txBody>
          <a:bodyPr lIns="0" tIns="0" rIns="0" bIns="0" rtlCol="0" anchor="t">
            <a:spAutoFit/>
          </a:bodyPr>
          <a:lstStyle/>
          <a:p>
            <a:pPr marL="698946" lvl="1" indent="-349473" algn="just">
              <a:lnSpc>
                <a:spcPts val="4532"/>
              </a:lnSpc>
              <a:buFont typeface="Arial"/>
              <a:buChar char="•"/>
            </a:pPr>
            <a:r>
              <a:rPr lang="en-US" sz="3237">
                <a:solidFill>
                  <a:srgbClr val="FFFFFF"/>
                </a:solidFill>
                <a:latin typeface="Cakerolli Medium"/>
              </a:rPr>
              <a:t>Faktor kegiatan manusia disebabkan karena ulah tangan manusia. contohnya pembakaran hutan untuk pemukiman dan perkebunan, penembangan hutan secara liar, pemburuan secara liar dan pemakaian pupuk yang berlebihan. </a:t>
            </a:r>
          </a:p>
        </p:txBody>
      </p:sp>
      <p:sp>
        <p:nvSpPr>
          <p:cNvPr id="9" name="Action Button: Blank 8">
            <a:hlinkClick r:id="rId11" action="ppaction://hlinksldjump" highlightClick="1">
              <a:snd r:embed="rId12" name="coin.wav"/>
            </a:hlinkClick>
            <a:extLst>
              <a:ext uri="{FF2B5EF4-FFF2-40B4-BE49-F238E27FC236}">
                <a16:creationId xmlns:a16="http://schemas.microsoft.com/office/drawing/2014/main" id="{94CFFCCE-74B6-8417-67C3-7424941340AC}"/>
              </a:ext>
            </a:extLst>
          </p:cNvPr>
          <p:cNvSpPr/>
          <p:nvPr/>
        </p:nvSpPr>
        <p:spPr>
          <a:xfrm>
            <a:off x="7772400" y="8497876"/>
            <a:ext cx="2590800" cy="165858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0" name="Action Button: Blank 9">
            <a:hlinkClick r:id="rId13" action="ppaction://hlinksldjump" highlightClick="1">
              <a:snd r:embed="rId12" name="coin.wav"/>
            </a:hlinkClick>
            <a:extLst>
              <a:ext uri="{FF2B5EF4-FFF2-40B4-BE49-F238E27FC236}">
                <a16:creationId xmlns:a16="http://schemas.microsoft.com/office/drawing/2014/main" id="{8CBA87CF-8B97-77A2-0799-8F4EB5304078}"/>
              </a:ext>
            </a:extLst>
          </p:cNvPr>
          <p:cNvSpPr/>
          <p:nvPr/>
        </p:nvSpPr>
        <p:spPr>
          <a:xfrm>
            <a:off x="0" y="8199242"/>
            <a:ext cx="2362200" cy="208775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1" name="Action Button: Blank 10">
            <a:hlinkClick r:id="rId14" action="ppaction://hlinksldjump" highlightClick="1">
              <a:snd r:embed="rId12" name="coin.wav"/>
            </a:hlinkClick>
            <a:extLst>
              <a:ext uri="{FF2B5EF4-FFF2-40B4-BE49-F238E27FC236}">
                <a16:creationId xmlns:a16="http://schemas.microsoft.com/office/drawing/2014/main" id="{17E4E731-8C8B-B6B0-0EBB-709EF4BE5377}"/>
              </a:ext>
            </a:extLst>
          </p:cNvPr>
          <p:cNvSpPr/>
          <p:nvPr/>
        </p:nvSpPr>
        <p:spPr>
          <a:xfrm>
            <a:off x="15941091" y="8608630"/>
            <a:ext cx="1907678" cy="208775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2" name="✨샛별 - --Lemon Cake--✨ (Royalty Free Music)(MP3_128K)">
            <a:hlinkClick r:id="" action="ppaction://media"/>
            <a:extLst>
              <a:ext uri="{FF2B5EF4-FFF2-40B4-BE49-F238E27FC236}">
                <a16:creationId xmlns:a16="http://schemas.microsoft.com/office/drawing/2014/main" id="{8D7CD052-5DE5-7D75-F9BA-872EA9FCFFE4}"/>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219214" y="-2571631"/>
            <a:ext cx="20085672" cy="11734894"/>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5371246" y="4087296"/>
            <a:ext cx="31631806" cy="7235776"/>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151096" y="-31000"/>
            <a:ext cx="6946002" cy="9205657"/>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340579" y="8453480"/>
            <a:ext cx="1376243" cy="1609640"/>
          </a:xfrm>
          <a:prstGeom prst="rect">
            <a:avLst/>
          </a:prstGeom>
        </p:spPr>
      </p:pic>
      <p:pic>
        <p:nvPicPr>
          <p:cNvPr id="6" name="Picture 6"/>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16541799" y="8608636"/>
            <a:ext cx="1435001" cy="1678364"/>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8823622" y="8442086"/>
            <a:ext cx="1621034" cy="1621034"/>
          </a:xfrm>
          <a:prstGeom prst="rect">
            <a:avLst/>
          </a:prstGeom>
        </p:spPr>
      </p:pic>
      <p:sp>
        <p:nvSpPr>
          <p:cNvPr id="8" name="TextBox 8"/>
          <p:cNvSpPr txBox="1"/>
          <p:nvPr/>
        </p:nvSpPr>
        <p:spPr>
          <a:xfrm>
            <a:off x="1653044" y="4379161"/>
            <a:ext cx="5942106" cy="2107782"/>
          </a:xfrm>
          <a:prstGeom prst="rect">
            <a:avLst/>
          </a:prstGeom>
        </p:spPr>
        <p:txBody>
          <a:bodyPr lIns="0" tIns="0" rIns="0" bIns="0" rtlCol="0" anchor="t">
            <a:spAutoFit/>
          </a:bodyPr>
          <a:lstStyle/>
          <a:p>
            <a:pPr algn="ctr">
              <a:lnSpc>
                <a:spcPts val="8076"/>
              </a:lnSpc>
            </a:pPr>
            <a:r>
              <a:rPr lang="en-US" sz="5768" dirty="0">
                <a:solidFill>
                  <a:srgbClr val="39280E"/>
                </a:solidFill>
                <a:latin typeface="Unique"/>
              </a:rPr>
              <a:t>Video </a:t>
            </a:r>
            <a:r>
              <a:rPr lang="en-US" sz="5768" dirty="0" err="1">
                <a:solidFill>
                  <a:srgbClr val="39280E"/>
                </a:solidFill>
                <a:latin typeface="Unique"/>
              </a:rPr>
              <a:t>Komponen</a:t>
            </a:r>
            <a:r>
              <a:rPr lang="en-US" sz="5768" dirty="0">
                <a:solidFill>
                  <a:srgbClr val="39280E"/>
                </a:solidFill>
                <a:latin typeface="Unique"/>
              </a:rPr>
              <a:t> </a:t>
            </a:r>
            <a:r>
              <a:rPr lang="en-US" sz="5768" dirty="0" err="1">
                <a:solidFill>
                  <a:srgbClr val="39280E"/>
                </a:solidFill>
                <a:latin typeface="Unique"/>
              </a:rPr>
              <a:t>Ekosistem</a:t>
            </a:r>
            <a:endParaRPr lang="en-US" sz="5768" dirty="0">
              <a:solidFill>
                <a:srgbClr val="39280E"/>
              </a:solidFill>
              <a:latin typeface="Unique"/>
            </a:endParaRPr>
          </a:p>
        </p:txBody>
      </p:sp>
      <p:sp>
        <p:nvSpPr>
          <p:cNvPr id="9" name="Action Button: Blank 8">
            <a:hlinkClick r:id="rId11" action="ppaction://hlinksldjump" highlightClick="1">
              <a:snd r:embed="rId12" name="coin.wav"/>
            </a:hlinkClick>
            <a:extLst>
              <a:ext uri="{FF2B5EF4-FFF2-40B4-BE49-F238E27FC236}">
                <a16:creationId xmlns:a16="http://schemas.microsoft.com/office/drawing/2014/main" id="{8DC0B685-2998-3668-5A53-D573534DE136}"/>
              </a:ext>
            </a:extLst>
          </p:cNvPr>
          <p:cNvSpPr/>
          <p:nvPr/>
        </p:nvSpPr>
        <p:spPr>
          <a:xfrm>
            <a:off x="340579" y="8442086"/>
            <a:ext cx="1621034" cy="179227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1" name="Action Button: Blank 10">
            <a:hlinkClick r:id="rId13" action="ppaction://hlinksldjump" highlightClick="1">
              <a:snd r:embed="rId12" name="coin.wav"/>
            </a:hlinkClick>
            <a:extLst>
              <a:ext uri="{FF2B5EF4-FFF2-40B4-BE49-F238E27FC236}">
                <a16:creationId xmlns:a16="http://schemas.microsoft.com/office/drawing/2014/main" id="{AA3B7E0C-F1B9-5B0B-7655-C3F8A11D82EF}"/>
              </a:ext>
            </a:extLst>
          </p:cNvPr>
          <p:cNvSpPr/>
          <p:nvPr/>
        </p:nvSpPr>
        <p:spPr>
          <a:xfrm>
            <a:off x="8534400" y="8442086"/>
            <a:ext cx="2209800" cy="167836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2" name="Action Button: Blank 11">
            <a:hlinkClick r:id="rId14" action="ppaction://hlinksldjump" highlightClick="1">
              <a:snd r:embed="rId12" name="coin.wav"/>
            </a:hlinkClick>
            <a:extLst>
              <a:ext uri="{FF2B5EF4-FFF2-40B4-BE49-F238E27FC236}">
                <a16:creationId xmlns:a16="http://schemas.microsoft.com/office/drawing/2014/main" id="{C672D1AF-3F03-CEF0-638F-C5002294EB21}"/>
              </a:ext>
            </a:extLst>
          </p:cNvPr>
          <p:cNvSpPr/>
          <p:nvPr/>
        </p:nvSpPr>
        <p:spPr>
          <a:xfrm>
            <a:off x="16297008" y="8608636"/>
            <a:ext cx="1990992" cy="179227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3" name="Online Media 12" title="KELAS 5 | TEMA 5 SUBTEMA 1 | IPA KD 3.5 KOMPONEN EKOSISTEM">
            <a:hlinkClick r:id="" action="ppaction://media"/>
            <a:extLst>
              <a:ext uri="{FF2B5EF4-FFF2-40B4-BE49-F238E27FC236}">
                <a16:creationId xmlns:a16="http://schemas.microsoft.com/office/drawing/2014/main" id="{6BC5407C-F0C3-3AD2-E295-68A4DEAF65AD}"/>
              </a:ext>
            </a:extLst>
          </p:cNvPr>
          <p:cNvPicPr>
            <a:picLocks noRot="1" noChangeAspect="1"/>
          </p:cNvPicPr>
          <p:nvPr>
            <a:videoFile r:link="rId1"/>
          </p:nvPr>
        </p:nvPicPr>
        <p:blipFill>
          <a:blip r:embed="rId15"/>
          <a:stretch>
            <a:fillRect/>
          </a:stretch>
        </p:blipFill>
        <p:spPr>
          <a:xfrm>
            <a:off x="8097098" y="823235"/>
            <a:ext cx="9956800" cy="56255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l="28335" t="23487" r="9998" b="41824"/>
          <a:stretch>
            <a:fillRect/>
          </a:stretch>
        </p:blipFill>
        <p:spPr>
          <a:xfrm>
            <a:off x="0" y="0"/>
            <a:ext cx="18288000" cy="10287000"/>
          </a:xfrm>
          <a:prstGeom prst="rect">
            <a:avLst/>
          </a:prstGeom>
        </p:spPr>
      </p:pic>
      <p:pic>
        <p:nvPicPr>
          <p:cNvPr id="3" name="Picture 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6486579" y="3778037"/>
            <a:ext cx="36699514" cy="6874630"/>
          </a:xfrm>
          <a:prstGeom prst="rect">
            <a:avLst/>
          </a:prstGeom>
        </p:spPr>
      </p:pic>
      <p:pic>
        <p:nvPicPr>
          <p:cNvPr id="4" name="Picture 4"/>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78873" y="647159"/>
            <a:ext cx="7843315" cy="861114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a:xfrm>
            <a:off x="16666966" y="8127183"/>
            <a:ext cx="1621034" cy="1621034"/>
          </a:xfrm>
          <a:prstGeom prst="rect">
            <a:avLst/>
          </a:prstGeom>
        </p:spPr>
      </p:pic>
      <p:pic>
        <p:nvPicPr>
          <p:cNvPr id="6" name="Picture 6"/>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340579" y="8453480"/>
            <a:ext cx="1376243" cy="1609640"/>
          </a:xfrm>
          <a:prstGeom prst="rect">
            <a:avLst/>
          </a:prstGeom>
        </p:spPr>
      </p:pic>
      <p:sp>
        <p:nvSpPr>
          <p:cNvPr id="8" name="TextBox 8"/>
          <p:cNvSpPr txBox="1"/>
          <p:nvPr/>
        </p:nvSpPr>
        <p:spPr>
          <a:xfrm>
            <a:off x="2231727" y="4207828"/>
            <a:ext cx="4854096" cy="3324478"/>
          </a:xfrm>
          <a:prstGeom prst="rect">
            <a:avLst/>
          </a:prstGeom>
        </p:spPr>
        <p:txBody>
          <a:bodyPr lIns="0" tIns="0" rIns="0" bIns="0" rtlCol="0" anchor="t">
            <a:spAutoFit/>
          </a:bodyPr>
          <a:lstStyle/>
          <a:p>
            <a:pPr algn="ctr">
              <a:lnSpc>
                <a:spcPts val="8544"/>
              </a:lnSpc>
            </a:pPr>
            <a:r>
              <a:rPr lang="en-US" sz="6102">
                <a:solidFill>
                  <a:srgbClr val="39280E"/>
                </a:solidFill>
                <a:latin typeface="Unique"/>
              </a:rPr>
              <a:t>Video Pengertian Ekosistem</a:t>
            </a:r>
          </a:p>
        </p:txBody>
      </p:sp>
      <p:sp>
        <p:nvSpPr>
          <p:cNvPr id="9" name="Action Button: Blank 8">
            <a:hlinkClick r:id="rId9" action="ppaction://hlinksldjump" highlightClick="1">
              <a:snd r:embed="rId10" name="coin.wav"/>
            </a:hlinkClick>
            <a:extLst>
              <a:ext uri="{FF2B5EF4-FFF2-40B4-BE49-F238E27FC236}">
                <a16:creationId xmlns:a16="http://schemas.microsoft.com/office/drawing/2014/main" id="{3B059D4B-172F-B2F5-9EB1-9AA5148E3793}"/>
              </a:ext>
            </a:extLst>
          </p:cNvPr>
          <p:cNvSpPr/>
          <p:nvPr/>
        </p:nvSpPr>
        <p:spPr>
          <a:xfrm>
            <a:off x="294121" y="8307178"/>
            <a:ext cx="1621034" cy="190224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6" name="Action Button: Blank 15">
            <a:hlinkClick r:id="rId11" action="ppaction://hlinksldjump" highlightClick="1">
              <a:snd r:embed="rId10" name="coin.wav"/>
            </a:hlinkClick>
            <a:extLst>
              <a:ext uri="{FF2B5EF4-FFF2-40B4-BE49-F238E27FC236}">
                <a16:creationId xmlns:a16="http://schemas.microsoft.com/office/drawing/2014/main" id="{762CCC2B-F79F-70A3-E053-FC9770F64DA5}"/>
              </a:ext>
            </a:extLst>
          </p:cNvPr>
          <p:cNvSpPr/>
          <p:nvPr/>
        </p:nvSpPr>
        <p:spPr>
          <a:xfrm>
            <a:off x="16359509" y="8454786"/>
            <a:ext cx="2027658" cy="162103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0" name="Online Media 9" title="EKOSISTEM | TEMA 5 SUBTEMA 1 PEMBELAJARAN 1 KELAS 5">
            <a:hlinkClick r:id="" action="ppaction://media"/>
            <a:extLst>
              <a:ext uri="{FF2B5EF4-FFF2-40B4-BE49-F238E27FC236}">
                <a16:creationId xmlns:a16="http://schemas.microsoft.com/office/drawing/2014/main" id="{480AE2BF-2BCA-741D-2CA8-0ECE83A45BC0}"/>
              </a:ext>
            </a:extLst>
          </p:cNvPr>
          <p:cNvPicPr>
            <a:picLocks noRot="1" noChangeAspect="1"/>
          </p:cNvPicPr>
          <p:nvPr>
            <a:videoFile r:link="rId1"/>
          </p:nvPr>
        </p:nvPicPr>
        <p:blipFill>
          <a:blip r:embed="rId12"/>
          <a:stretch>
            <a:fillRect/>
          </a:stretch>
        </p:blipFill>
        <p:spPr>
          <a:xfrm>
            <a:off x="8839200" y="1028700"/>
            <a:ext cx="8823901" cy="49855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5765273" y="1028700"/>
            <a:ext cx="7315200" cy="1795272"/>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8333483" y="8447783"/>
            <a:ext cx="1621034" cy="1621034"/>
          </a:xfrm>
          <a:prstGeom prst="rect">
            <a:avLst/>
          </a:prstGeom>
        </p:spPr>
      </p:pic>
      <p:pic>
        <p:nvPicPr>
          <p:cNvPr id="5" name="Picture 5"/>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340579" y="8516507"/>
            <a:ext cx="1376243" cy="1609640"/>
          </a:xfrm>
          <a:prstGeom prst="rect">
            <a:avLst/>
          </a:prstGeom>
        </p:spPr>
      </p:pic>
      <p:pic>
        <p:nvPicPr>
          <p:cNvPr id="6" name="Picture 6"/>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16541799" y="8447783"/>
            <a:ext cx="1435001" cy="1678364"/>
          </a:xfrm>
          <a:prstGeom prst="rect">
            <a:avLst/>
          </a:prstGeom>
        </p:spPr>
      </p:pic>
      <p:sp>
        <p:nvSpPr>
          <p:cNvPr id="7" name="TextBox 7"/>
          <p:cNvSpPr txBox="1"/>
          <p:nvPr/>
        </p:nvSpPr>
        <p:spPr>
          <a:xfrm>
            <a:off x="6137105" y="1057339"/>
            <a:ext cx="7315200" cy="1566544"/>
          </a:xfrm>
          <a:prstGeom prst="rect">
            <a:avLst/>
          </a:prstGeom>
        </p:spPr>
        <p:txBody>
          <a:bodyPr lIns="0" tIns="0" rIns="0" bIns="0" rtlCol="0" anchor="t">
            <a:spAutoFit/>
          </a:bodyPr>
          <a:lstStyle/>
          <a:p>
            <a:pPr algn="ctr">
              <a:lnSpc>
                <a:spcPts val="12880"/>
              </a:lnSpc>
            </a:pPr>
            <a:r>
              <a:rPr lang="en-US" sz="9200" dirty="0">
                <a:solidFill>
                  <a:srgbClr val="000000"/>
                </a:solidFill>
                <a:latin typeface="Black Burger"/>
              </a:rPr>
              <a:t>Time To Quiz</a:t>
            </a:r>
          </a:p>
        </p:txBody>
      </p:sp>
      <p:sp>
        <p:nvSpPr>
          <p:cNvPr id="8" name="Action Button: Blank 7">
            <a:hlinkClick r:id="rId11" action="ppaction://hlinksldjump" highlightClick="1">
              <a:snd r:embed="rId12" name="coin.wav"/>
            </a:hlinkClick>
            <a:extLst>
              <a:ext uri="{FF2B5EF4-FFF2-40B4-BE49-F238E27FC236}">
                <a16:creationId xmlns:a16="http://schemas.microsoft.com/office/drawing/2014/main" id="{9486597E-09AC-7D68-6178-DFA9A11FFC64}"/>
              </a:ext>
            </a:extLst>
          </p:cNvPr>
          <p:cNvSpPr/>
          <p:nvPr/>
        </p:nvSpPr>
        <p:spPr>
          <a:xfrm>
            <a:off x="340579" y="8447783"/>
            <a:ext cx="1621034" cy="183921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9" name="Action Button: Blank 8">
            <a:hlinkClick r:id="rId13" action="ppaction://hlinksldjump" highlightClick="1">
              <a:snd r:embed="rId12" name="coin.wav"/>
            </a:hlinkClick>
            <a:extLst>
              <a:ext uri="{FF2B5EF4-FFF2-40B4-BE49-F238E27FC236}">
                <a16:creationId xmlns:a16="http://schemas.microsoft.com/office/drawing/2014/main" id="{72A9647A-A6F7-B001-55BF-BC45A3C29791}"/>
              </a:ext>
            </a:extLst>
          </p:cNvPr>
          <p:cNvSpPr/>
          <p:nvPr/>
        </p:nvSpPr>
        <p:spPr>
          <a:xfrm>
            <a:off x="8333483" y="8267700"/>
            <a:ext cx="1621034" cy="185844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0" name="Action Button: Blank 9">
            <a:hlinkClick r:id="rId14" action="ppaction://hlinksldjump" highlightClick="1">
              <a:snd r:embed="rId12" name="coin.wav"/>
            </a:hlinkClick>
            <a:extLst>
              <a:ext uri="{FF2B5EF4-FFF2-40B4-BE49-F238E27FC236}">
                <a16:creationId xmlns:a16="http://schemas.microsoft.com/office/drawing/2014/main" id="{37805FF4-E0F9-5AFF-F2C5-B6225F73C9EF}"/>
              </a:ext>
            </a:extLst>
          </p:cNvPr>
          <p:cNvSpPr/>
          <p:nvPr/>
        </p:nvSpPr>
        <p:spPr>
          <a:xfrm>
            <a:off x="16230600" y="8267700"/>
            <a:ext cx="2057400" cy="185844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2" name="Picture 11">
            <a:extLst>
              <a:ext uri="{FF2B5EF4-FFF2-40B4-BE49-F238E27FC236}">
                <a16:creationId xmlns:a16="http://schemas.microsoft.com/office/drawing/2014/main" id="{14DDF140-2C3E-4C20-78CF-16A49B8AB112}"/>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629400" y="3629994"/>
            <a:ext cx="6049714" cy="2546893"/>
          </a:xfrm>
          <a:prstGeom prst="rect">
            <a:avLst/>
          </a:prstGeom>
        </p:spPr>
      </p:pic>
      <p:sp>
        <p:nvSpPr>
          <p:cNvPr id="13" name="Action Button: Blank 12">
            <a:hlinkClick r:id="rId16" highlightClick="1">
              <a:snd r:embed="rId12" name="coin.wav"/>
            </a:hlinkClick>
            <a:extLst>
              <a:ext uri="{FF2B5EF4-FFF2-40B4-BE49-F238E27FC236}">
                <a16:creationId xmlns:a16="http://schemas.microsoft.com/office/drawing/2014/main" id="{CD4F5457-3C8A-8068-F05F-F257BFAE4ABF}"/>
              </a:ext>
            </a:extLst>
          </p:cNvPr>
          <p:cNvSpPr/>
          <p:nvPr/>
        </p:nvSpPr>
        <p:spPr>
          <a:xfrm>
            <a:off x="6629400" y="3629994"/>
            <a:ext cx="6049714" cy="2546893"/>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1" name="✨샛별 - --Lemon Cake--✨ (Royalty Free Music)(MP3_128K)">
            <a:hlinkClick r:id="" action="ppaction://media"/>
            <a:extLst>
              <a:ext uri="{FF2B5EF4-FFF2-40B4-BE49-F238E27FC236}">
                <a16:creationId xmlns:a16="http://schemas.microsoft.com/office/drawing/2014/main" id="{FF5B4420-6BAD-E119-C445-AB5D4C0C4616}"/>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2188279" y="2347495"/>
            <a:ext cx="14342838" cy="143428"/>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2890233" y="2765085"/>
            <a:ext cx="5146079" cy="1356694"/>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2867103" y="4284035"/>
            <a:ext cx="5146079" cy="1356694"/>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2867103" y="5878854"/>
            <a:ext cx="5122950" cy="1350596"/>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10797829" y="2765085"/>
            <a:ext cx="5060679" cy="1334179"/>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10852221" y="4359904"/>
            <a:ext cx="5060679" cy="1334179"/>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10797829" y="5970308"/>
            <a:ext cx="5060679" cy="1334179"/>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6963137" y="7453037"/>
            <a:ext cx="4600765" cy="1212929"/>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8549181" y="8665966"/>
            <a:ext cx="1621034" cy="1621034"/>
          </a:xfrm>
          <a:prstGeom prst="rect">
            <a:avLst/>
          </a:prstGeom>
        </p:spPr>
      </p:pic>
      <p:pic>
        <p:nvPicPr>
          <p:cNvPr id="12" name="Picture 12"/>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16590062" y="8385891"/>
            <a:ext cx="1415147" cy="1655143"/>
          </a:xfrm>
          <a:prstGeom prst="rect">
            <a:avLst/>
          </a:prstGeom>
        </p:spPr>
      </p:pic>
      <p:pic>
        <p:nvPicPr>
          <p:cNvPr id="13" name="Picture 13"/>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a:off x="340579" y="8453480"/>
            <a:ext cx="1376243" cy="1609640"/>
          </a:xfrm>
          <a:prstGeom prst="rect">
            <a:avLst/>
          </a:prstGeom>
        </p:spPr>
      </p:pic>
      <p:sp>
        <p:nvSpPr>
          <p:cNvPr id="14" name="TextBox 14"/>
          <p:cNvSpPr txBox="1"/>
          <p:nvPr/>
        </p:nvSpPr>
        <p:spPr>
          <a:xfrm>
            <a:off x="3307290" y="783705"/>
            <a:ext cx="12104817" cy="1747519"/>
          </a:xfrm>
          <a:prstGeom prst="rect">
            <a:avLst/>
          </a:prstGeom>
        </p:spPr>
        <p:txBody>
          <a:bodyPr lIns="0" tIns="0" rIns="0" bIns="0" rtlCol="0" anchor="t">
            <a:spAutoFit/>
          </a:bodyPr>
          <a:lstStyle/>
          <a:p>
            <a:pPr algn="ctr">
              <a:lnSpc>
                <a:spcPts val="12880"/>
              </a:lnSpc>
            </a:pPr>
            <a:r>
              <a:rPr lang="en-US" sz="9200">
                <a:solidFill>
                  <a:srgbClr val="39280E"/>
                </a:solidFill>
                <a:latin typeface="Unique"/>
              </a:rPr>
              <a:t>materi ekosistem</a:t>
            </a:r>
          </a:p>
        </p:txBody>
      </p:sp>
      <p:sp>
        <p:nvSpPr>
          <p:cNvPr id="15" name="TextBox 15"/>
          <p:cNvSpPr txBox="1"/>
          <p:nvPr/>
        </p:nvSpPr>
        <p:spPr>
          <a:xfrm>
            <a:off x="3105407" y="2855422"/>
            <a:ext cx="4481034" cy="1109345"/>
          </a:xfrm>
          <a:prstGeom prst="rect">
            <a:avLst/>
          </a:prstGeom>
        </p:spPr>
        <p:txBody>
          <a:bodyPr lIns="0" tIns="0" rIns="0" bIns="0" rtlCol="0" anchor="t">
            <a:spAutoFit/>
          </a:bodyPr>
          <a:lstStyle/>
          <a:p>
            <a:pPr algn="ctr">
              <a:lnSpc>
                <a:spcPts val="4480"/>
              </a:lnSpc>
            </a:pPr>
            <a:r>
              <a:rPr lang="en-US" sz="3200">
                <a:solidFill>
                  <a:srgbClr val="F6FFFE"/>
                </a:solidFill>
                <a:latin typeface="Archivo Black"/>
              </a:rPr>
              <a:t>Komponen ekosistem</a:t>
            </a:r>
          </a:p>
        </p:txBody>
      </p:sp>
      <p:sp>
        <p:nvSpPr>
          <p:cNvPr id="16" name="TextBox 16"/>
          <p:cNvSpPr txBox="1"/>
          <p:nvPr/>
        </p:nvSpPr>
        <p:spPr>
          <a:xfrm>
            <a:off x="3319256" y="4293229"/>
            <a:ext cx="4053336" cy="1109345"/>
          </a:xfrm>
          <a:prstGeom prst="rect">
            <a:avLst/>
          </a:prstGeom>
        </p:spPr>
        <p:txBody>
          <a:bodyPr lIns="0" tIns="0" rIns="0" bIns="0" rtlCol="0" anchor="t">
            <a:spAutoFit/>
          </a:bodyPr>
          <a:lstStyle/>
          <a:p>
            <a:pPr algn="ctr">
              <a:lnSpc>
                <a:spcPts val="4480"/>
              </a:lnSpc>
            </a:pPr>
            <a:r>
              <a:rPr lang="en-US" sz="3200">
                <a:solidFill>
                  <a:srgbClr val="FFFFFF"/>
                </a:solidFill>
                <a:latin typeface="Archivo Black"/>
              </a:rPr>
              <a:t>Jenis-jenis ekosistem</a:t>
            </a:r>
          </a:p>
        </p:txBody>
      </p:sp>
      <p:sp>
        <p:nvSpPr>
          <p:cNvPr id="17" name="TextBox 17"/>
          <p:cNvSpPr txBox="1"/>
          <p:nvPr/>
        </p:nvSpPr>
        <p:spPr>
          <a:xfrm>
            <a:off x="3307290" y="5983629"/>
            <a:ext cx="4077269" cy="1163954"/>
          </a:xfrm>
          <a:prstGeom prst="rect">
            <a:avLst/>
          </a:prstGeom>
        </p:spPr>
        <p:txBody>
          <a:bodyPr lIns="0" tIns="0" rIns="0" bIns="0" rtlCol="0" anchor="t">
            <a:spAutoFit/>
          </a:bodyPr>
          <a:lstStyle/>
          <a:p>
            <a:pPr algn="ctr">
              <a:lnSpc>
                <a:spcPts val="4620"/>
              </a:lnSpc>
            </a:pPr>
            <a:r>
              <a:rPr lang="en-US" sz="3300" dirty="0" err="1">
                <a:solidFill>
                  <a:srgbClr val="FFFFFF"/>
                </a:solidFill>
                <a:latin typeface="Archivo Black"/>
              </a:rPr>
              <a:t>Daur</a:t>
            </a:r>
            <a:r>
              <a:rPr lang="en-US" sz="3300" dirty="0">
                <a:solidFill>
                  <a:srgbClr val="FFFFFF"/>
                </a:solidFill>
                <a:latin typeface="Archivo Black"/>
              </a:rPr>
              <a:t> </a:t>
            </a:r>
            <a:r>
              <a:rPr lang="en-US" sz="3300" dirty="0" err="1">
                <a:solidFill>
                  <a:srgbClr val="FFFFFF"/>
                </a:solidFill>
                <a:latin typeface="Archivo Black"/>
              </a:rPr>
              <a:t>Hidup</a:t>
            </a:r>
            <a:r>
              <a:rPr lang="en-US" sz="3300" dirty="0">
                <a:solidFill>
                  <a:srgbClr val="FFFFFF"/>
                </a:solidFill>
                <a:latin typeface="Archivo Black"/>
              </a:rPr>
              <a:t> </a:t>
            </a:r>
            <a:r>
              <a:rPr lang="en-US" sz="3300" dirty="0" err="1">
                <a:solidFill>
                  <a:srgbClr val="FFFFFF"/>
                </a:solidFill>
                <a:latin typeface="Archivo Black"/>
              </a:rPr>
              <a:t>Hewan</a:t>
            </a:r>
            <a:r>
              <a:rPr lang="en-US" sz="3300" dirty="0">
                <a:solidFill>
                  <a:srgbClr val="FFFFFF"/>
                </a:solidFill>
                <a:latin typeface="Archivo Black"/>
              </a:rPr>
              <a:t> </a:t>
            </a:r>
          </a:p>
        </p:txBody>
      </p:sp>
      <p:sp>
        <p:nvSpPr>
          <p:cNvPr id="18" name="TextBox 18"/>
          <p:cNvSpPr txBox="1"/>
          <p:nvPr/>
        </p:nvSpPr>
        <p:spPr>
          <a:xfrm>
            <a:off x="10882376" y="2844164"/>
            <a:ext cx="5072798" cy="1109345"/>
          </a:xfrm>
          <a:prstGeom prst="rect">
            <a:avLst/>
          </a:prstGeom>
        </p:spPr>
        <p:txBody>
          <a:bodyPr lIns="0" tIns="0" rIns="0" bIns="0" rtlCol="0" anchor="t">
            <a:spAutoFit/>
          </a:bodyPr>
          <a:lstStyle/>
          <a:p>
            <a:pPr algn="ctr">
              <a:lnSpc>
                <a:spcPts val="4480"/>
              </a:lnSpc>
            </a:pPr>
            <a:r>
              <a:rPr lang="en-US" sz="3200">
                <a:solidFill>
                  <a:srgbClr val="FFFFFF"/>
                </a:solidFill>
                <a:latin typeface="Archivo Black"/>
              </a:rPr>
              <a:t>Hubungan antar Makhluk Hidup </a:t>
            </a:r>
          </a:p>
        </p:txBody>
      </p:sp>
      <p:sp>
        <p:nvSpPr>
          <p:cNvPr id="19" name="TextBox 19"/>
          <p:cNvSpPr txBox="1"/>
          <p:nvPr/>
        </p:nvSpPr>
        <p:spPr>
          <a:xfrm>
            <a:off x="11346956" y="4511402"/>
            <a:ext cx="4143638" cy="1109345"/>
          </a:xfrm>
          <a:prstGeom prst="rect">
            <a:avLst/>
          </a:prstGeom>
        </p:spPr>
        <p:txBody>
          <a:bodyPr lIns="0" tIns="0" rIns="0" bIns="0" rtlCol="0" anchor="t">
            <a:spAutoFit/>
          </a:bodyPr>
          <a:lstStyle/>
          <a:p>
            <a:pPr algn="ctr">
              <a:lnSpc>
                <a:spcPts val="4480"/>
              </a:lnSpc>
            </a:pPr>
            <a:r>
              <a:rPr lang="en-US" sz="3200">
                <a:solidFill>
                  <a:srgbClr val="FFFFFF"/>
                </a:solidFill>
                <a:latin typeface="Archivo Black"/>
              </a:rPr>
              <a:t>Jaring-jaring Makanan</a:t>
            </a:r>
          </a:p>
        </p:txBody>
      </p:sp>
      <p:sp>
        <p:nvSpPr>
          <p:cNvPr id="20" name="TextBox 20"/>
          <p:cNvSpPr txBox="1"/>
          <p:nvPr/>
        </p:nvSpPr>
        <p:spPr>
          <a:xfrm>
            <a:off x="10882376" y="6195142"/>
            <a:ext cx="5145226" cy="1109345"/>
          </a:xfrm>
          <a:prstGeom prst="rect">
            <a:avLst/>
          </a:prstGeom>
        </p:spPr>
        <p:txBody>
          <a:bodyPr lIns="0" tIns="0" rIns="0" bIns="0" rtlCol="0" anchor="t">
            <a:spAutoFit/>
          </a:bodyPr>
          <a:lstStyle/>
          <a:p>
            <a:pPr algn="ctr">
              <a:lnSpc>
                <a:spcPts val="4480"/>
              </a:lnSpc>
            </a:pPr>
            <a:r>
              <a:rPr lang="en-US" sz="3200">
                <a:solidFill>
                  <a:srgbClr val="FFFFFF"/>
                </a:solidFill>
                <a:latin typeface="Archivo Black"/>
              </a:rPr>
              <a:t>Keseimbangan Ekosistem</a:t>
            </a:r>
          </a:p>
        </p:txBody>
      </p:sp>
      <p:sp>
        <p:nvSpPr>
          <p:cNvPr id="21" name="TextBox 21"/>
          <p:cNvSpPr txBox="1"/>
          <p:nvPr/>
        </p:nvSpPr>
        <p:spPr>
          <a:xfrm>
            <a:off x="6635849" y="7637862"/>
            <a:ext cx="5016302" cy="748029"/>
          </a:xfrm>
          <a:prstGeom prst="rect">
            <a:avLst/>
          </a:prstGeom>
        </p:spPr>
        <p:txBody>
          <a:bodyPr lIns="0" tIns="0" rIns="0" bIns="0" rtlCol="0" anchor="t">
            <a:spAutoFit/>
          </a:bodyPr>
          <a:lstStyle/>
          <a:p>
            <a:pPr algn="ctr">
              <a:lnSpc>
                <a:spcPts val="6020"/>
              </a:lnSpc>
            </a:pPr>
            <a:r>
              <a:rPr lang="en-US" sz="4300">
                <a:solidFill>
                  <a:srgbClr val="FFFFFF"/>
                </a:solidFill>
                <a:latin typeface="Archivo Black"/>
              </a:rPr>
              <a:t>Video</a:t>
            </a:r>
          </a:p>
        </p:txBody>
      </p:sp>
      <p:sp>
        <p:nvSpPr>
          <p:cNvPr id="22" name="Action Button: Blank 21">
            <a:hlinkClick r:id="rId13" action="ppaction://hlinksldjump" highlightClick="1">
              <a:snd r:embed="rId14" name="coin.wav"/>
            </a:hlinkClick>
            <a:extLst>
              <a:ext uri="{FF2B5EF4-FFF2-40B4-BE49-F238E27FC236}">
                <a16:creationId xmlns:a16="http://schemas.microsoft.com/office/drawing/2014/main" id="{12422B1F-AB5C-67BD-98D5-67C6EFD272B8}"/>
              </a:ext>
            </a:extLst>
          </p:cNvPr>
          <p:cNvSpPr/>
          <p:nvPr/>
        </p:nvSpPr>
        <p:spPr>
          <a:xfrm>
            <a:off x="2867103" y="2803431"/>
            <a:ext cx="5286297" cy="133417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4" name="Action Button: Blank 23">
            <a:hlinkClick r:id="rId15" action="ppaction://hlinksldjump" highlightClick="1">
              <a:snd r:embed="rId14" name="coin.wav"/>
            </a:hlinkClick>
            <a:extLst>
              <a:ext uri="{FF2B5EF4-FFF2-40B4-BE49-F238E27FC236}">
                <a16:creationId xmlns:a16="http://schemas.microsoft.com/office/drawing/2014/main" id="{C7381708-8F8E-68C2-58A3-501DB16A2272}"/>
              </a:ext>
            </a:extLst>
          </p:cNvPr>
          <p:cNvSpPr/>
          <p:nvPr/>
        </p:nvSpPr>
        <p:spPr>
          <a:xfrm>
            <a:off x="2867103" y="4293229"/>
            <a:ext cx="5169209" cy="140085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6" name="Action Button: Blank 25">
            <a:hlinkClick r:id="rId16" action="ppaction://hlinksldjump" highlightClick="1">
              <a:snd r:embed="rId14" name="coin.wav"/>
            </a:hlinkClick>
            <a:extLst>
              <a:ext uri="{FF2B5EF4-FFF2-40B4-BE49-F238E27FC236}">
                <a16:creationId xmlns:a16="http://schemas.microsoft.com/office/drawing/2014/main" id="{866F7C52-24F9-19AF-520A-C04E1A299EBD}"/>
              </a:ext>
            </a:extLst>
          </p:cNvPr>
          <p:cNvSpPr/>
          <p:nvPr/>
        </p:nvSpPr>
        <p:spPr>
          <a:xfrm>
            <a:off x="2867103" y="5878854"/>
            <a:ext cx="5286297" cy="140085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7" name="Action Button: Blank 26">
            <a:hlinkClick r:id="rId17" action="ppaction://hlinksldjump" highlightClick="1">
              <a:snd r:embed="rId14" name="coin.wav"/>
            </a:hlinkClick>
            <a:extLst>
              <a:ext uri="{FF2B5EF4-FFF2-40B4-BE49-F238E27FC236}">
                <a16:creationId xmlns:a16="http://schemas.microsoft.com/office/drawing/2014/main" id="{F8BE2BB8-E7E0-5000-436F-38CAA3F9F2A2}"/>
              </a:ext>
            </a:extLst>
          </p:cNvPr>
          <p:cNvSpPr/>
          <p:nvPr/>
        </p:nvSpPr>
        <p:spPr>
          <a:xfrm>
            <a:off x="10797829" y="2844164"/>
            <a:ext cx="5060679" cy="1333863"/>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8" name="Action Button: Blank 27">
            <a:hlinkClick r:id="rId18" action="ppaction://hlinksldjump" highlightClick="1">
              <a:snd r:embed="rId14" name="coin.wav"/>
            </a:hlinkClick>
            <a:extLst>
              <a:ext uri="{FF2B5EF4-FFF2-40B4-BE49-F238E27FC236}">
                <a16:creationId xmlns:a16="http://schemas.microsoft.com/office/drawing/2014/main" id="{B7A592C7-E862-ED08-0264-4AFE508A3349}"/>
              </a:ext>
            </a:extLst>
          </p:cNvPr>
          <p:cNvSpPr/>
          <p:nvPr/>
        </p:nvSpPr>
        <p:spPr>
          <a:xfrm>
            <a:off x="10797829" y="4293229"/>
            <a:ext cx="5169209" cy="147270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9" name="Action Button: Blank 28">
            <a:hlinkClick r:id="rId19" action="ppaction://hlinksldjump" highlightClick="1">
              <a:snd r:embed="rId14" name="coin.wav"/>
            </a:hlinkClick>
            <a:extLst>
              <a:ext uri="{FF2B5EF4-FFF2-40B4-BE49-F238E27FC236}">
                <a16:creationId xmlns:a16="http://schemas.microsoft.com/office/drawing/2014/main" id="{E3420C79-BF28-38AA-B999-EE7D453CEBD2}"/>
              </a:ext>
            </a:extLst>
          </p:cNvPr>
          <p:cNvSpPr/>
          <p:nvPr/>
        </p:nvSpPr>
        <p:spPr>
          <a:xfrm>
            <a:off x="10797829" y="5970308"/>
            <a:ext cx="5145226" cy="144242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30" name="Action Button: Blank 29">
            <a:hlinkClick r:id="rId20" action="ppaction://hlinksldjump" highlightClick="1">
              <a:snd r:embed="rId14" name="coin.wav"/>
            </a:hlinkClick>
            <a:extLst>
              <a:ext uri="{FF2B5EF4-FFF2-40B4-BE49-F238E27FC236}">
                <a16:creationId xmlns:a16="http://schemas.microsoft.com/office/drawing/2014/main" id="{67EF9CFD-EEC0-B8A4-A8DC-75B2342572B9}"/>
              </a:ext>
            </a:extLst>
          </p:cNvPr>
          <p:cNvSpPr/>
          <p:nvPr/>
        </p:nvSpPr>
        <p:spPr>
          <a:xfrm>
            <a:off x="6781800" y="7412736"/>
            <a:ext cx="4782102" cy="1333863"/>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32" name="Action Button: Blank 31">
            <a:hlinkClick r:id="rId21" action="ppaction://hlinksldjump" highlightClick="1">
              <a:snd r:embed="rId14" name="coin.wav"/>
            </a:hlinkClick>
            <a:extLst>
              <a:ext uri="{FF2B5EF4-FFF2-40B4-BE49-F238E27FC236}">
                <a16:creationId xmlns:a16="http://schemas.microsoft.com/office/drawing/2014/main" id="{1860C832-6C5D-3D2A-68C1-C81DBD9190BC}"/>
              </a:ext>
            </a:extLst>
          </p:cNvPr>
          <p:cNvSpPr/>
          <p:nvPr/>
        </p:nvSpPr>
        <p:spPr>
          <a:xfrm>
            <a:off x="8549181" y="8746599"/>
            <a:ext cx="1621034" cy="158070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33" name="Action Button: Blank 32">
            <a:hlinkClick r:id="rId21" action="ppaction://hlinksldjump" highlightClick="1">
              <a:snd r:embed="rId14" name="coin.wav"/>
            </a:hlinkClick>
            <a:extLst>
              <a:ext uri="{FF2B5EF4-FFF2-40B4-BE49-F238E27FC236}">
                <a16:creationId xmlns:a16="http://schemas.microsoft.com/office/drawing/2014/main" id="{0D8F1BA1-B077-7B02-A49B-0D95FB6F7995}"/>
              </a:ext>
            </a:extLst>
          </p:cNvPr>
          <p:cNvSpPr/>
          <p:nvPr/>
        </p:nvSpPr>
        <p:spPr>
          <a:xfrm>
            <a:off x="0" y="8453480"/>
            <a:ext cx="2402647" cy="162103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34" name="Action Button: Blank 33">
            <a:hlinkClick r:id="rId13" action="ppaction://hlinksldjump" highlightClick="1">
              <a:snd r:embed="rId14" name="coin.wav"/>
            </a:hlinkClick>
            <a:extLst>
              <a:ext uri="{FF2B5EF4-FFF2-40B4-BE49-F238E27FC236}">
                <a16:creationId xmlns:a16="http://schemas.microsoft.com/office/drawing/2014/main" id="{EE4DB86C-2A15-C0C7-EDE3-FC7B959A1B75}"/>
              </a:ext>
            </a:extLst>
          </p:cNvPr>
          <p:cNvSpPr/>
          <p:nvPr/>
        </p:nvSpPr>
        <p:spPr>
          <a:xfrm>
            <a:off x="16027602" y="8240994"/>
            <a:ext cx="2260398" cy="183352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23" name="✨샛별 - --Lemon Cake--✨ (Royalty Free Music)(MP3_128K)">
            <a:hlinkClick r:id="" action="ppaction://media"/>
            <a:extLst>
              <a:ext uri="{FF2B5EF4-FFF2-40B4-BE49-F238E27FC236}">
                <a16:creationId xmlns:a16="http://schemas.microsoft.com/office/drawing/2014/main" id="{368A1F0D-0EAA-1094-B2E0-1C91D0D7D62C}"/>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2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2374559" y="0"/>
            <a:ext cx="7568332" cy="2507010"/>
          </a:xfrm>
          <a:prstGeom prst="rect">
            <a:avLst/>
          </a:prstGeom>
        </p:spPr>
      </p:pic>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3213831" y="2961888"/>
            <a:ext cx="12815882" cy="9628320"/>
          </a:xfrm>
          <a:prstGeom prst="rect">
            <a:avLst/>
          </a:prstGeom>
        </p:spPr>
        <p:txBody>
          <a:bodyPr lIns="0" tIns="0" rIns="0" bIns="0" rtlCol="0" anchor="t">
            <a:spAutoFit/>
          </a:bodyPr>
          <a:lstStyle/>
          <a:p>
            <a:pPr algn="just">
              <a:lnSpc>
                <a:spcPts val="6929"/>
              </a:lnSpc>
            </a:pPr>
            <a:r>
              <a:rPr lang="en-US" sz="4949">
                <a:solidFill>
                  <a:srgbClr val="39280E"/>
                </a:solidFill>
                <a:latin typeface="Alice"/>
              </a:rPr>
              <a:t>Nama : Asri Puspita</a:t>
            </a:r>
          </a:p>
          <a:p>
            <a:pPr algn="just">
              <a:lnSpc>
                <a:spcPts val="6929"/>
              </a:lnSpc>
            </a:pPr>
            <a:r>
              <a:rPr lang="en-US" sz="4949">
                <a:solidFill>
                  <a:srgbClr val="39280E"/>
                </a:solidFill>
                <a:latin typeface="Alice"/>
              </a:rPr>
              <a:t>NIM    : 21105244031</a:t>
            </a:r>
          </a:p>
          <a:p>
            <a:pPr algn="just">
              <a:lnSpc>
                <a:spcPts val="6929"/>
              </a:lnSpc>
            </a:pPr>
            <a:r>
              <a:rPr lang="en-US" sz="4949">
                <a:solidFill>
                  <a:srgbClr val="39280E"/>
                </a:solidFill>
                <a:latin typeface="Alice"/>
              </a:rPr>
              <a:t>Prodi  : Teknologi Pendidikan</a:t>
            </a:r>
          </a:p>
          <a:p>
            <a:pPr algn="just">
              <a:lnSpc>
                <a:spcPts val="6929"/>
              </a:lnSpc>
            </a:pPr>
            <a:r>
              <a:rPr lang="en-US" sz="4949">
                <a:solidFill>
                  <a:srgbClr val="39280E"/>
                </a:solidFill>
                <a:latin typeface="Alice"/>
              </a:rPr>
              <a:t>Email  : asripuspita.2021@student.uny.ac.id </a:t>
            </a:r>
          </a:p>
          <a:p>
            <a:pPr algn="just">
              <a:lnSpc>
                <a:spcPts val="6929"/>
              </a:lnSpc>
            </a:pPr>
            <a:r>
              <a:rPr lang="en-US" sz="4949">
                <a:solidFill>
                  <a:srgbClr val="39280E"/>
                </a:solidFill>
                <a:latin typeface="Alice"/>
              </a:rPr>
              <a:t>No HP : 0895392704695</a:t>
            </a:r>
          </a:p>
          <a:p>
            <a:pPr algn="just">
              <a:lnSpc>
                <a:spcPts val="6929"/>
              </a:lnSpc>
            </a:pPr>
            <a:endParaRPr lang="en-US" sz="4949">
              <a:solidFill>
                <a:srgbClr val="39280E"/>
              </a:solidFill>
              <a:latin typeface="Alice"/>
            </a:endParaRPr>
          </a:p>
          <a:p>
            <a:pPr algn="just">
              <a:lnSpc>
                <a:spcPts val="6929"/>
              </a:lnSpc>
            </a:pPr>
            <a:endParaRPr lang="en-US" sz="4949">
              <a:solidFill>
                <a:srgbClr val="39280E"/>
              </a:solidFill>
              <a:latin typeface="Alice"/>
            </a:endParaRPr>
          </a:p>
          <a:p>
            <a:pPr algn="just">
              <a:lnSpc>
                <a:spcPts val="6929"/>
              </a:lnSpc>
            </a:pPr>
            <a:endParaRPr lang="en-US" sz="4949">
              <a:solidFill>
                <a:srgbClr val="39280E"/>
              </a:solidFill>
              <a:latin typeface="Alice"/>
            </a:endParaRPr>
          </a:p>
          <a:p>
            <a:pPr algn="just">
              <a:lnSpc>
                <a:spcPts val="6929"/>
              </a:lnSpc>
            </a:pPr>
            <a:endParaRPr lang="en-US" sz="4949">
              <a:solidFill>
                <a:srgbClr val="39280E"/>
              </a:solidFill>
              <a:latin typeface="Alice"/>
            </a:endParaRPr>
          </a:p>
          <a:p>
            <a:pPr algn="just">
              <a:lnSpc>
                <a:spcPts val="6929"/>
              </a:lnSpc>
            </a:pPr>
            <a:endParaRPr lang="en-US" sz="4949">
              <a:solidFill>
                <a:srgbClr val="39280E"/>
              </a:solidFill>
              <a:latin typeface="Alice"/>
            </a:endParaRPr>
          </a:p>
          <a:p>
            <a:pPr algn="just">
              <a:lnSpc>
                <a:spcPts val="6929"/>
              </a:lnSpc>
            </a:pPr>
            <a:endParaRPr lang="en-US" sz="4949">
              <a:solidFill>
                <a:srgbClr val="39280E"/>
              </a:solidFill>
              <a:latin typeface="Alice"/>
            </a:endParaRPr>
          </a:p>
        </p:txBody>
      </p:sp>
      <p:pic>
        <p:nvPicPr>
          <p:cNvPr id="6" name="Picture 6"/>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8000738" y="8447783"/>
            <a:ext cx="1621034" cy="1621034"/>
          </a:xfrm>
          <a:prstGeom prst="rect">
            <a:avLst/>
          </a:prstGeom>
        </p:spPr>
      </p:pic>
      <p:pic>
        <p:nvPicPr>
          <p:cNvPr id="7" name="Picture 7"/>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352052" y="8486015"/>
            <a:ext cx="1353295" cy="1582802"/>
          </a:xfrm>
          <a:prstGeom prst="rect">
            <a:avLst/>
          </a:prstGeom>
        </p:spPr>
      </p:pic>
      <p:pic>
        <p:nvPicPr>
          <p:cNvPr id="8" name="Picture 8"/>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16541799" y="8390453"/>
            <a:ext cx="1435001" cy="1678364"/>
          </a:xfrm>
          <a:prstGeom prst="rect">
            <a:avLst/>
          </a:prstGeom>
        </p:spPr>
      </p:pic>
      <p:sp>
        <p:nvSpPr>
          <p:cNvPr id="9" name="TextBox 9"/>
          <p:cNvSpPr txBox="1"/>
          <p:nvPr/>
        </p:nvSpPr>
        <p:spPr>
          <a:xfrm>
            <a:off x="3213832" y="384508"/>
            <a:ext cx="4682958" cy="1594667"/>
          </a:xfrm>
          <a:prstGeom prst="rect">
            <a:avLst/>
          </a:prstGeom>
        </p:spPr>
        <p:txBody>
          <a:bodyPr wrap="square" lIns="0" tIns="0" rIns="0" bIns="0" rtlCol="0" anchor="t">
            <a:spAutoFit/>
          </a:bodyPr>
          <a:lstStyle/>
          <a:p>
            <a:pPr algn="ctr">
              <a:lnSpc>
                <a:spcPts val="12880"/>
              </a:lnSpc>
            </a:pPr>
            <a:r>
              <a:rPr lang="en-US" sz="9200" dirty="0">
                <a:solidFill>
                  <a:srgbClr val="39280E"/>
                </a:solidFill>
                <a:latin typeface="Black Burger"/>
              </a:rPr>
              <a:t>About</a:t>
            </a:r>
          </a:p>
        </p:txBody>
      </p:sp>
      <p:sp>
        <p:nvSpPr>
          <p:cNvPr id="10" name="Action Button: Blank 9">
            <a:hlinkClick r:id="rId11" action="ppaction://hlinksldjump" highlightClick="1">
              <a:snd r:embed="rId12" name="coin.wav"/>
            </a:hlinkClick>
            <a:extLst>
              <a:ext uri="{FF2B5EF4-FFF2-40B4-BE49-F238E27FC236}">
                <a16:creationId xmlns:a16="http://schemas.microsoft.com/office/drawing/2014/main" id="{DDB4C29C-3930-3CEE-07F7-6911DA91846C}"/>
              </a:ext>
            </a:extLst>
          </p:cNvPr>
          <p:cNvSpPr/>
          <p:nvPr/>
        </p:nvSpPr>
        <p:spPr>
          <a:xfrm>
            <a:off x="352052" y="8390453"/>
            <a:ext cx="1629148" cy="167836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1" name="Action Button: Blank 10">
            <a:hlinkClick r:id="rId13" action="ppaction://hlinksldjump" highlightClick="1">
              <a:snd r:embed="rId12" name="coin.wav"/>
            </a:hlinkClick>
            <a:extLst>
              <a:ext uri="{FF2B5EF4-FFF2-40B4-BE49-F238E27FC236}">
                <a16:creationId xmlns:a16="http://schemas.microsoft.com/office/drawing/2014/main" id="{74245121-E573-BA38-07AD-F29EFB33C22C}"/>
              </a:ext>
            </a:extLst>
          </p:cNvPr>
          <p:cNvSpPr/>
          <p:nvPr/>
        </p:nvSpPr>
        <p:spPr>
          <a:xfrm>
            <a:off x="16230599" y="8172270"/>
            <a:ext cx="2057401" cy="189654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2" name="Action Button: Blank 11">
            <a:hlinkClick r:id="rId14" action="ppaction://hlinksldjump" highlightClick="1">
              <a:snd r:embed="rId12" name="coin.wav"/>
            </a:hlinkClick>
            <a:extLst>
              <a:ext uri="{FF2B5EF4-FFF2-40B4-BE49-F238E27FC236}">
                <a16:creationId xmlns:a16="http://schemas.microsoft.com/office/drawing/2014/main" id="{A3A9E82A-4C4F-FE51-BAA9-237F0BBE7644}"/>
              </a:ext>
            </a:extLst>
          </p:cNvPr>
          <p:cNvSpPr/>
          <p:nvPr/>
        </p:nvSpPr>
        <p:spPr>
          <a:xfrm>
            <a:off x="7620000" y="8172270"/>
            <a:ext cx="2322891" cy="211473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3" name="✨샛별 - --Lemon Cake--✨ (Royalty Free Music)(MP3_128K)">
            <a:hlinkClick r:id="" action="ppaction://media"/>
            <a:extLst>
              <a:ext uri="{FF2B5EF4-FFF2-40B4-BE49-F238E27FC236}">
                <a16:creationId xmlns:a16="http://schemas.microsoft.com/office/drawing/2014/main" id="{BE9DB8AF-0ECF-9FA7-2F17-50D1F9C0CEFA}"/>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2374559" y="0"/>
            <a:ext cx="7568332" cy="2507010"/>
          </a:xfrm>
          <a:prstGeom prst="rect">
            <a:avLst/>
          </a:prstGeom>
        </p:spPr>
      </p:pic>
      <p:sp>
        <p:nvSpPr>
          <p:cNvPr id="4" name="TextBox 4"/>
          <p:cNvSpPr txBox="1"/>
          <p:nvPr/>
        </p:nvSpPr>
        <p:spPr>
          <a:xfrm>
            <a:off x="4384315" y="2556506"/>
            <a:ext cx="9995165" cy="6167867"/>
          </a:xfrm>
          <a:prstGeom prst="rect">
            <a:avLst/>
          </a:prstGeom>
        </p:spPr>
        <p:txBody>
          <a:bodyPr lIns="0" tIns="0" rIns="0" bIns="0" rtlCol="0" anchor="t">
            <a:spAutoFit/>
          </a:bodyPr>
          <a:lstStyle/>
          <a:p>
            <a:pPr algn="ctr">
              <a:lnSpc>
                <a:spcPts val="4438"/>
              </a:lnSpc>
            </a:pPr>
            <a:endParaRPr/>
          </a:p>
          <a:p>
            <a:pPr marL="684530" lvl="1" indent="-342265" algn="just">
              <a:lnSpc>
                <a:spcPts val="4438"/>
              </a:lnSpc>
              <a:buFont typeface="Arial"/>
              <a:buChar char="•"/>
            </a:pPr>
            <a:r>
              <a:rPr lang="en-US" sz="3170">
                <a:solidFill>
                  <a:srgbClr val="39280E"/>
                </a:solidFill>
                <a:latin typeface="Canva Sans"/>
              </a:rPr>
              <a:t>https://bit.ly/3W1mWiD</a:t>
            </a:r>
          </a:p>
          <a:p>
            <a:pPr marL="684530" lvl="1" indent="-342265" algn="just">
              <a:lnSpc>
                <a:spcPts val="4438"/>
              </a:lnSpc>
              <a:buFont typeface="Arial"/>
              <a:buChar char="•"/>
            </a:pPr>
            <a:r>
              <a:rPr lang="en-US" sz="3170">
                <a:solidFill>
                  <a:srgbClr val="39280E"/>
                </a:solidFill>
                <a:latin typeface="Canva Sans"/>
              </a:rPr>
              <a:t>https://bit.ly/3FcgzlN </a:t>
            </a:r>
          </a:p>
          <a:p>
            <a:pPr marL="684530" lvl="1" indent="-342265" algn="just">
              <a:lnSpc>
                <a:spcPts val="4438"/>
              </a:lnSpc>
              <a:buFont typeface="Arial"/>
              <a:buChar char="•"/>
            </a:pPr>
            <a:r>
              <a:rPr lang="en-US" sz="3170">
                <a:solidFill>
                  <a:srgbClr val="39280E"/>
                </a:solidFill>
                <a:latin typeface="Canva Sans"/>
              </a:rPr>
              <a:t>https://bit.ly/3haljR9</a:t>
            </a:r>
          </a:p>
          <a:p>
            <a:pPr marL="684530" lvl="1" indent="-342265" algn="just">
              <a:lnSpc>
                <a:spcPts val="4438"/>
              </a:lnSpc>
              <a:buFont typeface="Arial"/>
              <a:buChar char="•"/>
            </a:pPr>
            <a:r>
              <a:rPr lang="en-US" sz="3170">
                <a:solidFill>
                  <a:srgbClr val="39280E"/>
                </a:solidFill>
                <a:latin typeface="Canva Sans"/>
              </a:rPr>
              <a:t>https://bit.ly/3VXvnvr</a:t>
            </a:r>
          </a:p>
          <a:p>
            <a:pPr marL="684530" lvl="1" indent="-342265" algn="just">
              <a:lnSpc>
                <a:spcPts val="4438"/>
              </a:lnSpc>
              <a:buFont typeface="Arial"/>
              <a:buChar char="•"/>
            </a:pPr>
            <a:r>
              <a:rPr lang="en-US" sz="3170">
                <a:solidFill>
                  <a:srgbClr val="39280E"/>
                </a:solidFill>
                <a:latin typeface="Canva Sans"/>
              </a:rPr>
              <a:t>https://bit.ly/3h4LtEX</a:t>
            </a:r>
          </a:p>
          <a:p>
            <a:pPr marL="684530" lvl="1" indent="-342265" algn="just">
              <a:lnSpc>
                <a:spcPts val="4438"/>
              </a:lnSpc>
              <a:buFont typeface="Arial"/>
              <a:buChar char="•"/>
            </a:pPr>
            <a:r>
              <a:rPr lang="en-US" sz="3170">
                <a:solidFill>
                  <a:srgbClr val="39280E"/>
                </a:solidFill>
                <a:latin typeface="Canva Sans"/>
              </a:rPr>
              <a:t>https://youtu.be/AunAZS5yYmw</a:t>
            </a:r>
          </a:p>
          <a:p>
            <a:pPr marL="684530" lvl="1" indent="-342265" algn="just">
              <a:lnSpc>
                <a:spcPts val="4438"/>
              </a:lnSpc>
              <a:buFont typeface="Arial"/>
              <a:buChar char="•"/>
            </a:pPr>
            <a:r>
              <a:rPr lang="en-US" sz="3170">
                <a:solidFill>
                  <a:srgbClr val="39280E"/>
                </a:solidFill>
                <a:latin typeface="Canva Sans"/>
              </a:rPr>
              <a:t>https://youtu.be/wJXwlW9_N_w</a:t>
            </a:r>
          </a:p>
          <a:p>
            <a:pPr marL="684530" lvl="1" indent="-342265" algn="just">
              <a:lnSpc>
                <a:spcPts val="4438"/>
              </a:lnSpc>
              <a:buFont typeface="Arial"/>
              <a:buChar char="•"/>
            </a:pPr>
            <a:r>
              <a:rPr lang="en-US" sz="3170">
                <a:solidFill>
                  <a:srgbClr val="39280E"/>
                </a:solidFill>
                <a:latin typeface="Canva Sans"/>
              </a:rPr>
              <a:t>https://youtu.be/2GZvOdirEUw</a:t>
            </a:r>
          </a:p>
          <a:p>
            <a:pPr marL="684530" lvl="1" indent="-342265" algn="just">
              <a:lnSpc>
                <a:spcPts val="4438"/>
              </a:lnSpc>
              <a:buFont typeface="Arial"/>
              <a:buChar char="•"/>
            </a:pPr>
            <a:r>
              <a:rPr lang="en-US" sz="3170">
                <a:solidFill>
                  <a:srgbClr val="39280E"/>
                </a:solidFill>
                <a:latin typeface="Canva Sans"/>
              </a:rPr>
              <a:t>https://youtu.be/z4wpsgKuu98</a:t>
            </a:r>
          </a:p>
          <a:p>
            <a:pPr marL="684530" lvl="1" indent="-342265" algn="just">
              <a:lnSpc>
                <a:spcPts val="4438"/>
              </a:lnSpc>
              <a:buFont typeface="Arial"/>
              <a:buChar char="•"/>
            </a:pPr>
            <a:r>
              <a:rPr lang="en-US" sz="3170">
                <a:solidFill>
                  <a:srgbClr val="39280E"/>
                </a:solidFill>
                <a:latin typeface="Canva Sans"/>
              </a:rPr>
              <a:t>https://bit.ly/3VVj1UE</a:t>
            </a:r>
          </a:p>
        </p:txBody>
      </p:sp>
      <p:pic>
        <p:nvPicPr>
          <p:cNvPr id="6" name="Picture 6"/>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340579" y="8453480"/>
            <a:ext cx="1376243" cy="160964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15953445" y="8721486"/>
            <a:ext cx="1621034" cy="1621034"/>
          </a:xfrm>
          <a:prstGeom prst="rect">
            <a:avLst/>
          </a:prstGeom>
        </p:spPr>
      </p:pic>
      <p:sp>
        <p:nvSpPr>
          <p:cNvPr id="8" name="TextBox 8"/>
          <p:cNvSpPr txBox="1"/>
          <p:nvPr/>
        </p:nvSpPr>
        <p:spPr>
          <a:xfrm>
            <a:off x="3505201" y="384508"/>
            <a:ext cx="4953000" cy="1594667"/>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Black Burger"/>
              </a:rPr>
              <a:t>ABOUT</a:t>
            </a:r>
          </a:p>
        </p:txBody>
      </p:sp>
      <p:sp>
        <p:nvSpPr>
          <p:cNvPr id="10" name="Action Button: Blank 9">
            <a:hlinkClick r:id="rId10" action="ppaction://hlinksldjump" highlightClick="1">
              <a:snd r:embed="rId11" name="coin.wav"/>
            </a:hlinkClick>
            <a:extLst>
              <a:ext uri="{FF2B5EF4-FFF2-40B4-BE49-F238E27FC236}">
                <a16:creationId xmlns:a16="http://schemas.microsoft.com/office/drawing/2014/main" id="{A7D480EE-22BC-0332-DDCA-77AD5048128A}"/>
              </a:ext>
            </a:extLst>
          </p:cNvPr>
          <p:cNvSpPr/>
          <p:nvPr/>
        </p:nvSpPr>
        <p:spPr>
          <a:xfrm>
            <a:off x="340579" y="8360144"/>
            <a:ext cx="1621034" cy="1702976"/>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9" name="Action Button: Blank 8">
            <a:hlinkClick r:id="rId12" action="ppaction://hlinksldjump" highlightClick="1">
              <a:snd r:embed="rId11" name="coin.wav"/>
            </a:hlinkClick>
            <a:extLst>
              <a:ext uri="{FF2B5EF4-FFF2-40B4-BE49-F238E27FC236}">
                <a16:creationId xmlns:a16="http://schemas.microsoft.com/office/drawing/2014/main" id="{5B405519-45B8-6E4D-BA86-461DB306AB03}"/>
              </a:ext>
            </a:extLst>
          </p:cNvPr>
          <p:cNvSpPr/>
          <p:nvPr/>
        </p:nvSpPr>
        <p:spPr>
          <a:xfrm>
            <a:off x="15913441" y="8721486"/>
            <a:ext cx="1841159" cy="156551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5" name="✨샛별 - --Lemon Cake--✨ (Royalty Free Music)(MP3_128K)">
            <a:hlinkClick r:id="" action="ppaction://media"/>
            <a:extLst>
              <a:ext uri="{FF2B5EF4-FFF2-40B4-BE49-F238E27FC236}">
                <a16:creationId xmlns:a16="http://schemas.microsoft.com/office/drawing/2014/main" id="{FB6A555F-C951-58DB-0A90-0F272412C733}"/>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118803" y="-6571116"/>
            <a:ext cx="18630051" cy="18630051"/>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0" y="5902686"/>
            <a:ext cx="18734495" cy="6393147"/>
          </a:xfrm>
          <a:prstGeom prst="rect">
            <a:avLst/>
          </a:prstGeom>
        </p:spPr>
      </p:pic>
      <p:pic>
        <p:nvPicPr>
          <p:cNvPr id="6" name="Picture 6"/>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4391048" y="-288593"/>
            <a:ext cx="10391371" cy="8746070"/>
          </a:xfrm>
          <a:prstGeom prst="rect">
            <a:avLst/>
          </a:prstGeom>
        </p:spPr>
      </p:pic>
      <p:pic>
        <p:nvPicPr>
          <p:cNvPr id="7" name="Picture 7"/>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345928" y="4723690"/>
            <a:ext cx="4045120" cy="2799560"/>
          </a:xfrm>
          <a:prstGeom prst="rect">
            <a:avLst/>
          </a:prstGeom>
        </p:spPr>
      </p:pic>
      <p:pic>
        <p:nvPicPr>
          <p:cNvPr id="10" name="Picture 10"/>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16519512" y="8359778"/>
            <a:ext cx="1479575" cy="1730497"/>
          </a:xfrm>
          <a:prstGeom prst="rect">
            <a:avLst/>
          </a:prstGeom>
        </p:spPr>
      </p:pic>
      <p:pic>
        <p:nvPicPr>
          <p:cNvPr id="11" name="Picture 11"/>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13153154" y="7535471"/>
            <a:ext cx="1065383" cy="1326891"/>
          </a:xfrm>
          <a:prstGeom prst="rect">
            <a:avLst/>
          </a:prstGeom>
        </p:spPr>
      </p:pic>
      <p:pic>
        <p:nvPicPr>
          <p:cNvPr id="12" name="Picture 12"/>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221047" y="8457477"/>
            <a:ext cx="1396043" cy="1632798"/>
          </a:xfrm>
          <a:prstGeom prst="rect">
            <a:avLst/>
          </a:prstGeom>
        </p:spPr>
      </p:pic>
      <p:pic>
        <p:nvPicPr>
          <p:cNvPr id="13" name="Picture 13"/>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p:blipFill>
        <p:spPr>
          <a:xfrm>
            <a:off x="8333483" y="8469242"/>
            <a:ext cx="1621034" cy="1621034"/>
          </a:xfrm>
          <a:prstGeom prst="rect">
            <a:avLst/>
          </a:prstGeom>
        </p:spPr>
      </p:pic>
      <p:sp>
        <p:nvSpPr>
          <p:cNvPr id="14" name="TextBox 14"/>
          <p:cNvSpPr txBox="1"/>
          <p:nvPr/>
        </p:nvSpPr>
        <p:spPr>
          <a:xfrm>
            <a:off x="5073820" y="4829175"/>
            <a:ext cx="8926910" cy="1504990"/>
          </a:xfrm>
          <a:prstGeom prst="rect">
            <a:avLst/>
          </a:prstGeom>
        </p:spPr>
        <p:txBody>
          <a:bodyPr lIns="0" tIns="0" rIns="0" bIns="0" rtlCol="0" anchor="t">
            <a:spAutoFit/>
          </a:bodyPr>
          <a:lstStyle/>
          <a:p>
            <a:pPr algn="ctr">
              <a:lnSpc>
                <a:spcPts val="11022"/>
              </a:lnSpc>
            </a:pPr>
            <a:r>
              <a:rPr lang="en-US" sz="7873">
                <a:solidFill>
                  <a:srgbClr val="39280E"/>
                </a:solidFill>
                <a:latin typeface="Unique"/>
              </a:rPr>
              <a:t>KOMPONEN EKOSISTEM</a:t>
            </a:r>
          </a:p>
        </p:txBody>
      </p:sp>
      <p:sp>
        <p:nvSpPr>
          <p:cNvPr id="15" name="Action Button: Blank 14">
            <a:hlinkClick r:id="rId14" action="ppaction://hlinksldjump" highlightClick="1">
              <a:snd r:embed="rId15" name="coin.wav"/>
            </a:hlinkClick>
            <a:extLst>
              <a:ext uri="{FF2B5EF4-FFF2-40B4-BE49-F238E27FC236}">
                <a16:creationId xmlns:a16="http://schemas.microsoft.com/office/drawing/2014/main" id="{19C6AED4-A751-8009-BF2E-36B7D8A59494}"/>
              </a:ext>
            </a:extLst>
          </p:cNvPr>
          <p:cNvSpPr/>
          <p:nvPr/>
        </p:nvSpPr>
        <p:spPr>
          <a:xfrm>
            <a:off x="7772400" y="8359778"/>
            <a:ext cx="2783172" cy="192722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6" name="Action Button: Blank 15">
            <a:hlinkClick r:id="rId16" action="ppaction://hlinksldjump" highlightClick="1">
              <a:snd r:embed="rId15" name="coin.wav"/>
            </a:hlinkClick>
            <a:extLst>
              <a:ext uri="{FF2B5EF4-FFF2-40B4-BE49-F238E27FC236}">
                <a16:creationId xmlns:a16="http://schemas.microsoft.com/office/drawing/2014/main" id="{D5BE0362-B87C-876A-46EA-750EBC5984E5}"/>
              </a:ext>
            </a:extLst>
          </p:cNvPr>
          <p:cNvSpPr/>
          <p:nvPr/>
        </p:nvSpPr>
        <p:spPr>
          <a:xfrm>
            <a:off x="132974" y="8469242"/>
            <a:ext cx="1675486" cy="163279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7" name="Action Button: Blank 16">
            <a:hlinkClick r:id="rId17" action="ppaction://hlinksldjump" highlightClick="1">
              <a:snd r:embed="rId15" name="coin.wav"/>
            </a:hlinkClick>
            <a:extLst>
              <a:ext uri="{FF2B5EF4-FFF2-40B4-BE49-F238E27FC236}">
                <a16:creationId xmlns:a16="http://schemas.microsoft.com/office/drawing/2014/main" id="{78DF3ACC-D408-D9BE-A499-C78E8ADA7821}"/>
              </a:ext>
            </a:extLst>
          </p:cNvPr>
          <p:cNvSpPr/>
          <p:nvPr/>
        </p:nvSpPr>
        <p:spPr>
          <a:xfrm>
            <a:off x="16287399" y="8174818"/>
            <a:ext cx="1867627" cy="1984245"/>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8" name="✨샛별 - --Lemon Cake--✨ (Royalty Free Music)(MP3_128K)">
            <a:hlinkClick r:id="" action="ppaction://media"/>
            <a:extLst>
              <a:ext uri="{FF2B5EF4-FFF2-40B4-BE49-F238E27FC236}">
                <a16:creationId xmlns:a16="http://schemas.microsoft.com/office/drawing/2014/main" id="{3FD05DC2-401E-F8A9-1E81-4C5F823BBF44}"/>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3351230" y="1377993"/>
            <a:ext cx="11453811" cy="6641714"/>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6760863" y="8755417"/>
            <a:ext cx="1182988" cy="1383612"/>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640624" y="8755417"/>
            <a:ext cx="1245731" cy="1456995"/>
          </a:xfrm>
          <a:prstGeom prst="rect">
            <a:avLst/>
          </a:prstGeom>
        </p:spPr>
      </p:pic>
      <p:sp>
        <p:nvSpPr>
          <p:cNvPr id="6" name="TextBox 6"/>
          <p:cNvSpPr txBox="1"/>
          <p:nvPr/>
        </p:nvSpPr>
        <p:spPr>
          <a:xfrm>
            <a:off x="4138137" y="2166847"/>
            <a:ext cx="10011725" cy="5486581"/>
          </a:xfrm>
          <a:prstGeom prst="rect">
            <a:avLst/>
          </a:prstGeom>
        </p:spPr>
        <p:txBody>
          <a:bodyPr lIns="0" tIns="0" rIns="0" bIns="0" rtlCol="0" anchor="t">
            <a:spAutoFit/>
          </a:bodyPr>
          <a:lstStyle/>
          <a:p>
            <a:pPr algn="just">
              <a:lnSpc>
                <a:spcPts val="6815"/>
              </a:lnSpc>
            </a:pPr>
            <a:r>
              <a:rPr lang="en-US" sz="4867">
                <a:solidFill>
                  <a:srgbClr val="FFFFFF"/>
                </a:solidFill>
                <a:latin typeface="Cakerolli"/>
              </a:rPr>
              <a:t>Ekosistem adalah hubungan timbal balik antara makhluk hidup dengan lingkungannya.</a:t>
            </a:r>
          </a:p>
          <a:p>
            <a:pPr algn="just">
              <a:lnSpc>
                <a:spcPts val="6815"/>
              </a:lnSpc>
            </a:pPr>
            <a:r>
              <a:rPr lang="en-US" sz="4867">
                <a:solidFill>
                  <a:srgbClr val="FFFFFF"/>
                </a:solidFill>
                <a:latin typeface="Cakerolli"/>
              </a:rPr>
              <a:t>Ekosistem memiliki dua komponen yaitu biotik dan abiotik</a:t>
            </a:r>
          </a:p>
          <a:p>
            <a:pPr algn="just">
              <a:lnSpc>
                <a:spcPts val="6815"/>
              </a:lnSpc>
            </a:pPr>
            <a:endParaRPr lang="en-US" sz="4867">
              <a:solidFill>
                <a:srgbClr val="FFFFFF"/>
              </a:solidFill>
              <a:latin typeface="Cakerolli"/>
            </a:endParaRPr>
          </a:p>
        </p:txBody>
      </p:sp>
      <p:pic>
        <p:nvPicPr>
          <p:cNvPr id="7" name="Picture 7"/>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8544463" y="8517995"/>
            <a:ext cx="1621034" cy="1621034"/>
          </a:xfrm>
          <a:prstGeom prst="rect">
            <a:avLst/>
          </a:prstGeom>
        </p:spPr>
      </p:pic>
      <p:sp>
        <p:nvSpPr>
          <p:cNvPr id="8" name="Action Button: Blank 7">
            <a:hlinkClick r:id="rId10" action="ppaction://hlinksldjump" highlightClick="1">
              <a:snd r:embed="rId11" name="coin.wav"/>
            </a:hlinkClick>
            <a:extLst>
              <a:ext uri="{FF2B5EF4-FFF2-40B4-BE49-F238E27FC236}">
                <a16:creationId xmlns:a16="http://schemas.microsoft.com/office/drawing/2014/main" id="{DEE5EEFD-797B-396F-B4B3-0847887052D6}"/>
              </a:ext>
            </a:extLst>
          </p:cNvPr>
          <p:cNvSpPr/>
          <p:nvPr/>
        </p:nvSpPr>
        <p:spPr>
          <a:xfrm>
            <a:off x="8382000" y="8517995"/>
            <a:ext cx="1981200" cy="162103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9" name="Action Button: Blank 8">
            <a:hlinkClick r:id="rId12" action="ppaction://hlinksldjump" highlightClick="1">
              <a:snd r:embed="rId11" name="coin.wav"/>
            </a:hlinkClick>
            <a:extLst>
              <a:ext uri="{FF2B5EF4-FFF2-40B4-BE49-F238E27FC236}">
                <a16:creationId xmlns:a16="http://schemas.microsoft.com/office/drawing/2014/main" id="{72934045-B81A-939C-471C-D2E34A07BE53}"/>
              </a:ext>
            </a:extLst>
          </p:cNvPr>
          <p:cNvSpPr/>
          <p:nvPr/>
        </p:nvSpPr>
        <p:spPr>
          <a:xfrm>
            <a:off x="457200" y="8808561"/>
            <a:ext cx="1621034" cy="140385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0" name="Action Button: Blank 9">
            <a:hlinkClick r:id="rId13" action="ppaction://hlinksldjump" highlightClick="1">
              <a:snd r:embed="rId11" name="coin.wav"/>
            </a:hlinkClick>
            <a:extLst>
              <a:ext uri="{FF2B5EF4-FFF2-40B4-BE49-F238E27FC236}">
                <a16:creationId xmlns:a16="http://schemas.microsoft.com/office/drawing/2014/main" id="{4F84A69A-721F-C4A5-C085-317EFCD51F47}"/>
              </a:ext>
            </a:extLst>
          </p:cNvPr>
          <p:cNvSpPr/>
          <p:nvPr/>
        </p:nvSpPr>
        <p:spPr>
          <a:xfrm>
            <a:off x="16416714" y="8733973"/>
            <a:ext cx="1871286" cy="1405056"/>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1" name="✨샛별 - --Lemon Cake--✨ (Royalty Free Music)(MP3_128K)">
            <a:hlinkClick r:id="" action="ppaction://media"/>
            <a:extLst>
              <a:ext uri="{FF2B5EF4-FFF2-40B4-BE49-F238E27FC236}">
                <a16:creationId xmlns:a16="http://schemas.microsoft.com/office/drawing/2014/main" id="{6CB1BDD4-17F6-A03F-F23C-7797E5695694}"/>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3073580" y="1028700"/>
            <a:ext cx="12643792" cy="6833807"/>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6499214" y="8385048"/>
            <a:ext cx="1520173" cy="1777980"/>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282069" y="8385048"/>
            <a:ext cx="1493261" cy="1746505"/>
          </a:xfrm>
          <a:prstGeom prst="rect">
            <a:avLst/>
          </a:prstGeom>
        </p:spPr>
      </p:pic>
      <p:pic>
        <p:nvPicPr>
          <p:cNvPr id="6" name="Picture 6"/>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8561903" y="5509625"/>
            <a:ext cx="5489822" cy="3156647"/>
          </a:xfrm>
          <a:prstGeom prst="rect">
            <a:avLst/>
          </a:prstGeom>
        </p:spPr>
      </p:pic>
      <p:pic>
        <p:nvPicPr>
          <p:cNvPr id="7" name="Picture 7"/>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8984574" y="5569502"/>
            <a:ext cx="4644479" cy="3096770"/>
          </a:xfrm>
          <a:prstGeom prst="rect">
            <a:avLst/>
          </a:prstGeom>
        </p:spPr>
      </p:pic>
      <p:pic>
        <p:nvPicPr>
          <p:cNvPr id="8" name="Picture 8"/>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a:fillRect/>
          </a:stretch>
        </p:blipFill>
        <p:spPr>
          <a:xfrm>
            <a:off x="3523310" y="818372"/>
            <a:ext cx="9024460" cy="1507837"/>
          </a:xfrm>
          <a:prstGeom prst="rect">
            <a:avLst/>
          </a:prstGeom>
        </p:spPr>
      </p:pic>
      <p:sp>
        <p:nvSpPr>
          <p:cNvPr id="9" name="TextBox 9"/>
          <p:cNvSpPr txBox="1"/>
          <p:nvPr/>
        </p:nvSpPr>
        <p:spPr>
          <a:xfrm>
            <a:off x="4838653" y="2038552"/>
            <a:ext cx="9735032" cy="3902154"/>
          </a:xfrm>
          <a:prstGeom prst="rect">
            <a:avLst/>
          </a:prstGeom>
        </p:spPr>
        <p:txBody>
          <a:bodyPr lIns="0" tIns="0" rIns="0" bIns="0" rtlCol="0" anchor="t">
            <a:spAutoFit/>
          </a:bodyPr>
          <a:lstStyle/>
          <a:p>
            <a:pPr algn="just">
              <a:lnSpc>
                <a:spcPts val="4828"/>
              </a:lnSpc>
            </a:pPr>
            <a:r>
              <a:rPr lang="en-US" sz="3449">
                <a:solidFill>
                  <a:srgbClr val="FFFFFF"/>
                </a:solidFill>
                <a:latin typeface="Cakerolli Medium"/>
              </a:rPr>
              <a:t>Komponen biotik adalah komponen ekosistem yang berasal dari makhluk hidup seperti hewan, tumbuhan, dan manusia. </a:t>
            </a:r>
          </a:p>
          <a:p>
            <a:pPr algn="just">
              <a:lnSpc>
                <a:spcPts val="4828"/>
              </a:lnSpc>
            </a:pPr>
            <a:r>
              <a:rPr lang="en-US" sz="3449">
                <a:solidFill>
                  <a:srgbClr val="FFFFFF"/>
                </a:solidFill>
                <a:latin typeface="Cakerolli Medium"/>
              </a:rPr>
              <a:t>Komponen ini nantinya akan membentuk sebuah rantai makanan yang akan menjaga kestabilan sebuah ekosistem. </a:t>
            </a:r>
          </a:p>
        </p:txBody>
      </p:sp>
      <p:pic>
        <p:nvPicPr>
          <p:cNvPr id="10" name="Picture 10"/>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p:blipFill>
        <p:spPr>
          <a:xfrm>
            <a:off x="8333483" y="8665966"/>
            <a:ext cx="1621034" cy="1621034"/>
          </a:xfrm>
          <a:prstGeom prst="rect">
            <a:avLst/>
          </a:prstGeom>
        </p:spPr>
      </p:pic>
      <p:sp>
        <p:nvSpPr>
          <p:cNvPr id="11" name="TextBox 11"/>
          <p:cNvSpPr txBox="1"/>
          <p:nvPr/>
        </p:nvSpPr>
        <p:spPr>
          <a:xfrm>
            <a:off x="3073580" y="48599"/>
            <a:ext cx="8233234" cy="2199657"/>
          </a:xfrm>
          <a:prstGeom prst="rect">
            <a:avLst/>
          </a:prstGeom>
        </p:spPr>
        <p:txBody>
          <a:bodyPr lIns="0" tIns="0" rIns="0" bIns="0" rtlCol="0" anchor="t">
            <a:spAutoFit/>
          </a:bodyPr>
          <a:lstStyle/>
          <a:p>
            <a:pPr algn="ctr">
              <a:lnSpc>
                <a:spcPts val="12496"/>
              </a:lnSpc>
            </a:pPr>
            <a:r>
              <a:rPr lang="en-US" sz="8926">
                <a:solidFill>
                  <a:srgbClr val="F8F8F8"/>
                </a:solidFill>
                <a:latin typeface="Cakerolli SemiBold Bold"/>
              </a:rPr>
              <a:t>Komponen Biotik</a:t>
            </a:r>
          </a:p>
        </p:txBody>
      </p:sp>
      <p:sp>
        <p:nvSpPr>
          <p:cNvPr id="12" name="Action Button: Blank 11">
            <a:hlinkClick r:id="rId14" action="ppaction://hlinksldjump" highlightClick="1">
              <a:snd r:embed="rId15" name="coin.wav"/>
            </a:hlinkClick>
            <a:extLst>
              <a:ext uri="{FF2B5EF4-FFF2-40B4-BE49-F238E27FC236}">
                <a16:creationId xmlns:a16="http://schemas.microsoft.com/office/drawing/2014/main" id="{ADFF0AB2-C265-28C2-334B-092EE6986330}"/>
              </a:ext>
            </a:extLst>
          </p:cNvPr>
          <p:cNvSpPr/>
          <p:nvPr/>
        </p:nvSpPr>
        <p:spPr>
          <a:xfrm>
            <a:off x="8077200" y="8665966"/>
            <a:ext cx="2260033" cy="149706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3" name="Action Button: Blank 12">
            <a:hlinkClick r:id="rId16" action="ppaction://hlinksldjump" highlightClick="1">
              <a:snd r:embed="rId15" name="coin.wav"/>
            </a:hlinkClick>
            <a:extLst>
              <a:ext uri="{FF2B5EF4-FFF2-40B4-BE49-F238E27FC236}">
                <a16:creationId xmlns:a16="http://schemas.microsoft.com/office/drawing/2014/main" id="{4383B6CD-8E96-63A3-1279-FEDB3DACE219}"/>
              </a:ext>
            </a:extLst>
          </p:cNvPr>
          <p:cNvSpPr/>
          <p:nvPr/>
        </p:nvSpPr>
        <p:spPr>
          <a:xfrm>
            <a:off x="282069" y="8385048"/>
            <a:ext cx="1633150" cy="162103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4" name="Action Button: Blank 13">
            <a:hlinkClick r:id="rId17" action="ppaction://hlinksldjump" highlightClick="1">
              <a:snd r:embed="rId15" name="coin.wav"/>
            </a:hlinkClick>
            <a:extLst>
              <a:ext uri="{FF2B5EF4-FFF2-40B4-BE49-F238E27FC236}">
                <a16:creationId xmlns:a16="http://schemas.microsoft.com/office/drawing/2014/main" id="{EAF2679A-00ED-31E4-16B7-8B5B8DF4D8BE}"/>
              </a:ext>
            </a:extLst>
          </p:cNvPr>
          <p:cNvSpPr/>
          <p:nvPr/>
        </p:nvSpPr>
        <p:spPr>
          <a:xfrm>
            <a:off x="16230600" y="8385048"/>
            <a:ext cx="1775331" cy="177798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5" name="✨샛별 - --Lemon Cake--✨ (Royalty Free Music)(MP3_128K)">
            <a:hlinkClick r:id="" action="ppaction://media"/>
            <a:extLst>
              <a:ext uri="{FF2B5EF4-FFF2-40B4-BE49-F238E27FC236}">
                <a16:creationId xmlns:a16="http://schemas.microsoft.com/office/drawing/2014/main" id="{9171A54F-A023-AB79-CA66-B4D4F3CD717D}"/>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231239" y="1028700"/>
            <a:ext cx="10154025" cy="6582847"/>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6362199" y="5805191"/>
            <a:ext cx="6186991" cy="2975909"/>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2515441" y="520433"/>
            <a:ext cx="9143470" cy="1527721"/>
          </a:xfrm>
          <a:prstGeom prst="rect">
            <a:avLst/>
          </a:prstGeom>
        </p:spPr>
      </p:pic>
      <p:pic>
        <p:nvPicPr>
          <p:cNvPr id="6" name="Picture 6"/>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283369" y="8470198"/>
            <a:ext cx="1490662" cy="1743464"/>
          </a:xfrm>
          <a:prstGeom prst="rect">
            <a:avLst/>
          </a:prstGeom>
        </p:spPr>
      </p:pic>
      <p:pic>
        <p:nvPicPr>
          <p:cNvPr id="7" name="Picture 7"/>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16582387" y="8550219"/>
            <a:ext cx="1353826" cy="1583422"/>
          </a:xfrm>
          <a:prstGeom prst="rect">
            <a:avLst/>
          </a:prstGeom>
        </p:spPr>
      </p:pic>
      <p:pic>
        <p:nvPicPr>
          <p:cNvPr id="8" name="Picture 8"/>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7008556" y="6036072"/>
            <a:ext cx="5001828" cy="2514146"/>
          </a:xfrm>
          <a:prstGeom prst="rect">
            <a:avLst/>
          </a:prstGeom>
        </p:spPr>
      </p:pic>
      <p:sp>
        <p:nvSpPr>
          <p:cNvPr id="9" name="TextBox 9"/>
          <p:cNvSpPr txBox="1"/>
          <p:nvPr/>
        </p:nvSpPr>
        <p:spPr>
          <a:xfrm>
            <a:off x="4971751" y="2209948"/>
            <a:ext cx="8344499" cy="3340349"/>
          </a:xfrm>
          <a:prstGeom prst="rect">
            <a:avLst/>
          </a:prstGeom>
        </p:spPr>
        <p:txBody>
          <a:bodyPr lIns="0" tIns="0" rIns="0" bIns="0" rtlCol="0" anchor="t">
            <a:spAutoFit/>
          </a:bodyPr>
          <a:lstStyle/>
          <a:p>
            <a:pPr algn="just">
              <a:lnSpc>
                <a:spcPts val="4893"/>
              </a:lnSpc>
            </a:pPr>
            <a:r>
              <a:rPr lang="en-US" sz="3495">
                <a:solidFill>
                  <a:srgbClr val="FFFFFF"/>
                </a:solidFill>
                <a:latin typeface="Cakerolli Medium"/>
              </a:rPr>
              <a:t>Sedangkan komponen abiotik adalah komponen ekosistem yang berasal dari makhluk tak hidup atau makhluk mati. Contoh dari komponen abiotik adalah air, batu, tanah, cahaya, dan sebagainya.</a:t>
            </a:r>
          </a:p>
        </p:txBody>
      </p:sp>
      <p:pic>
        <p:nvPicPr>
          <p:cNvPr id="10" name="Picture 10"/>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p:blipFill>
        <p:spPr>
          <a:xfrm>
            <a:off x="8497735" y="8821047"/>
            <a:ext cx="1465953" cy="1465953"/>
          </a:xfrm>
          <a:prstGeom prst="rect">
            <a:avLst/>
          </a:prstGeom>
        </p:spPr>
      </p:pic>
      <p:sp>
        <p:nvSpPr>
          <p:cNvPr id="11" name="TextBox 11"/>
          <p:cNvSpPr txBox="1"/>
          <p:nvPr/>
        </p:nvSpPr>
        <p:spPr>
          <a:xfrm>
            <a:off x="3534055" y="-168314"/>
            <a:ext cx="9015134" cy="2216468"/>
          </a:xfrm>
          <a:prstGeom prst="rect">
            <a:avLst/>
          </a:prstGeom>
        </p:spPr>
        <p:txBody>
          <a:bodyPr lIns="0" tIns="0" rIns="0" bIns="0" rtlCol="0" anchor="t">
            <a:spAutoFit/>
          </a:bodyPr>
          <a:lstStyle/>
          <a:p>
            <a:pPr algn="ctr">
              <a:lnSpc>
                <a:spcPts val="12583"/>
              </a:lnSpc>
            </a:pPr>
            <a:r>
              <a:rPr lang="en-US" sz="8988">
                <a:solidFill>
                  <a:srgbClr val="FFFFFF"/>
                </a:solidFill>
                <a:latin typeface="Cakerolli SemiBold"/>
              </a:rPr>
              <a:t>Komponen Abiotik </a:t>
            </a:r>
          </a:p>
        </p:txBody>
      </p:sp>
      <p:sp>
        <p:nvSpPr>
          <p:cNvPr id="12" name="Action Button: Blank 11">
            <a:hlinkClick r:id="rId14" action="ppaction://hlinksldjump" highlightClick="1">
              <a:snd r:embed="rId15" name="coin.wav"/>
            </a:hlinkClick>
            <a:extLst>
              <a:ext uri="{FF2B5EF4-FFF2-40B4-BE49-F238E27FC236}">
                <a16:creationId xmlns:a16="http://schemas.microsoft.com/office/drawing/2014/main" id="{3C1BEA9A-26EB-7BBA-35EF-BC5C3E0E6697}"/>
              </a:ext>
            </a:extLst>
          </p:cNvPr>
          <p:cNvSpPr/>
          <p:nvPr/>
        </p:nvSpPr>
        <p:spPr>
          <a:xfrm>
            <a:off x="8305800" y="8821047"/>
            <a:ext cx="1981200" cy="1465953"/>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3" name="Action Button: Blank 12">
            <a:hlinkClick r:id="rId16" action="ppaction://hlinksldjump" highlightClick="1">
              <a:snd r:embed="rId15" name="coin.wav"/>
            </a:hlinkClick>
            <a:extLst>
              <a:ext uri="{FF2B5EF4-FFF2-40B4-BE49-F238E27FC236}">
                <a16:creationId xmlns:a16="http://schemas.microsoft.com/office/drawing/2014/main" id="{74429BB3-00F1-B713-85F0-8726F272AB76}"/>
              </a:ext>
            </a:extLst>
          </p:cNvPr>
          <p:cNvSpPr/>
          <p:nvPr/>
        </p:nvSpPr>
        <p:spPr>
          <a:xfrm>
            <a:off x="283369" y="8470198"/>
            <a:ext cx="1727044" cy="174346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4" name="Action Button: Blank 13">
            <a:hlinkClick r:id="rId17" action="ppaction://hlinksldjump" highlightClick="1">
              <a:snd r:embed="rId15" name="coin.wav"/>
            </a:hlinkClick>
            <a:extLst>
              <a:ext uri="{FF2B5EF4-FFF2-40B4-BE49-F238E27FC236}">
                <a16:creationId xmlns:a16="http://schemas.microsoft.com/office/drawing/2014/main" id="{A1913CF6-2CC7-BB5B-0B7A-DBF2A875D5B7}"/>
              </a:ext>
            </a:extLst>
          </p:cNvPr>
          <p:cNvSpPr/>
          <p:nvPr/>
        </p:nvSpPr>
        <p:spPr>
          <a:xfrm>
            <a:off x="16259075" y="8396860"/>
            <a:ext cx="1981200" cy="173678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5" name="✨샛별 - --Lemon Cake--✨ (Royalty Free Music)(MP3_128K)">
            <a:hlinkClick r:id="" action="ppaction://media"/>
            <a:extLst>
              <a:ext uri="{FF2B5EF4-FFF2-40B4-BE49-F238E27FC236}">
                <a16:creationId xmlns:a16="http://schemas.microsoft.com/office/drawing/2014/main" id="{EA421C73-6273-5737-3EB4-F03EF714AEB9}"/>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1538134" y="275705"/>
            <a:ext cx="10724360" cy="1618908"/>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538134" y="1028700"/>
            <a:ext cx="15053452" cy="8603902"/>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2437620" y="2776388"/>
            <a:ext cx="536804" cy="536804"/>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2437620" y="5253404"/>
            <a:ext cx="536804" cy="536804"/>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2437620" y="7733308"/>
            <a:ext cx="536804" cy="536804"/>
          </a:xfrm>
          <a:prstGeom prst="rect">
            <a:avLst/>
          </a:prstGeom>
        </p:spPr>
      </p:pic>
      <p:pic>
        <p:nvPicPr>
          <p:cNvPr id="8" name="Picture 8"/>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16869743" y="8664861"/>
            <a:ext cx="1175104" cy="1374391"/>
          </a:xfrm>
          <a:prstGeom prst="rect">
            <a:avLst/>
          </a:prstGeom>
        </p:spPr>
      </p:pic>
      <p:pic>
        <p:nvPicPr>
          <p:cNvPr id="9" name="Picture 9"/>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367167" y="8664861"/>
            <a:ext cx="1170967" cy="1369552"/>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8705314" y="8822085"/>
            <a:ext cx="1464915" cy="1464915"/>
          </a:xfrm>
          <a:prstGeom prst="rect">
            <a:avLst/>
          </a:prstGeom>
        </p:spPr>
      </p:pic>
      <p:sp>
        <p:nvSpPr>
          <p:cNvPr id="11" name="TextBox 11"/>
          <p:cNvSpPr txBox="1"/>
          <p:nvPr/>
        </p:nvSpPr>
        <p:spPr>
          <a:xfrm>
            <a:off x="3858964" y="4565480"/>
            <a:ext cx="12173615" cy="2224026"/>
          </a:xfrm>
          <a:prstGeom prst="rect">
            <a:avLst/>
          </a:prstGeom>
        </p:spPr>
        <p:txBody>
          <a:bodyPr lIns="0" tIns="0" rIns="0" bIns="0" rtlCol="0" anchor="t">
            <a:spAutoFit/>
          </a:bodyPr>
          <a:lstStyle/>
          <a:p>
            <a:pPr algn="just">
              <a:lnSpc>
                <a:spcPts val="4051"/>
              </a:lnSpc>
            </a:pPr>
            <a:r>
              <a:rPr lang="en-US" sz="2893">
                <a:solidFill>
                  <a:srgbClr val="FFFFFF"/>
                </a:solidFill>
                <a:latin typeface="Cakerolli"/>
              </a:rPr>
              <a:t>Populasi adalah sekelompok makhluk hidup dengan spesiensyang sama, yang hidup di suatu wilayah yang sama dalam kurun waktu yang sama pula. Misalnya: pada suatu lahan seluas 200m2 terdapat 500 batang tanaman jagung, 100 ekor belalang, 50 ekor jangkrik, dan 3 batang tanaman turi.</a:t>
            </a:r>
          </a:p>
        </p:txBody>
      </p:sp>
      <p:sp>
        <p:nvSpPr>
          <p:cNvPr id="12" name="TextBox 12"/>
          <p:cNvSpPr txBox="1"/>
          <p:nvPr/>
        </p:nvSpPr>
        <p:spPr>
          <a:xfrm>
            <a:off x="3858964" y="2045257"/>
            <a:ext cx="12173615" cy="2259645"/>
          </a:xfrm>
          <a:prstGeom prst="rect">
            <a:avLst/>
          </a:prstGeom>
        </p:spPr>
        <p:txBody>
          <a:bodyPr lIns="0" tIns="0" rIns="0" bIns="0" rtlCol="0" anchor="t">
            <a:spAutoFit/>
          </a:bodyPr>
          <a:lstStyle/>
          <a:p>
            <a:pPr algn="just">
              <a:lnSpc>
                <a:spcPts val="4080"/>
              </a:lnSpc>
            </a:pPr>
            <a:r>
              <a:rPr lang="en-US" sz="2914">
                <a:solidFill>
                  <a:srgbClr val="FFFFFF"/>
                </a:solidFill>
                <a:latin typeface="Cakerolli"/>
              </a:rPr>
              <a:t>Individu adalah makhluk hidup yang berdiri sendiri yang secara fisiologis bersifat bebas atau tidak mempunyai hubungan dengan sesamanya. Individu juga disebut satuan makhluk hidup tunggal. Misalnya: seorang manusia, seekor hewan atau sebatang pohon.</a:t>
            </a:r>
          </a:p>
        </p:txBody>
      </p:sp>
      <p:sp>
        <p:nvSpPr>
          <p:cNvPr id="13" name="TextBox 13"/>
          <p:cNvSpPr txBox="1"/>
          <p:nvPr/>
        </p:nvSpPr>
        <p:spPr>
          <a:xfrm>
            <a:off x="3858964" y="7242158"/>
            <a:ext cx="12173615" cy="1956621"/>
          </a:xfrm>
          <a:prstGeom prst="rect">
            <a:avLst/>
          </a:prstGeom>
        </p:spPr>
        <p:txBody>
          <a:bodyPr lIns="0" tIns="0" rIns="0" bIns="0" rtlCol="0" anchor="t">
            <a:spAutoFit/>
          </a:bodyPr>
          <a:lstStyle/>
          <a:p>
            <a:pPr algn="just">
              <a:lnSpc>
                <a:spcPts val="3570"/>
              </a:lnSpc>
            </a:pPr>
            <a:r>
              <a:rPr lang="en-US" sz="2550">
                <a:solidFill>
                  <a:srgbClr val="FFFFFF"/>
                </a:solidFill>
                <a:latin typeface="Cakerolli"/>
              </a:rPr>
              <a:t>Komunitas dapat diartikan sebagai seluruh populasi yang menempati daerah yang sama. Misalnya: dalam suatu komunitas kebun terdapat berbagai populasi, misalnya populasi pohon kelapa, populasi pohon manggan, populasi semut, dan populasi belalang. </a:t>
            </a:r>
          </a:p>
        </p:txBody>
      </p:sp>
      <p:sp>
        <p:nvSpPr>
          <p:cNvPr id="14" name="TextBox 14"/>
          <p:cNvSpPr txBox="1"/>
          <p:nvPr/>
        </p:nvSpPr>
        <p:spPr>
          <a:xfrm>
            <a:off x="1782939" y="-4035"/>
            <a:ext cx="9848567" cy="1898649"/>
          </a:xfrm>
          <a:prstGeom prst="rect">
            <a:avLst/>
          </a:prstGeom>
        </p:spPr>
        <p:txBody>
          <a:bodyPr lIns="0" tIns="0" rIns="0" bIns="0" rtlCol="0" anchor="t">
            <a:spAutoFit/>
          </a:bodyPr>
          <a:lstStyle/>
          <a:p>
            <a:pPr algn="just">
              <a:lnSpc>
                <a:spcPts val="6277"/>
              </a:lnSpc>
            </a:pPr>
            <a:r>
              <a:rPr lang="en-US" sz="4484">
                <a:solidFill>
                  <a:srgbClr val="FFFFFF"/>
                </a:solidFill>
                <a:latin typeface="Cakerolli SemiBold"/>
              </a:rPr>
              <a:t>Ekosistem tersusun atas individu, populasi, dan komunitas.</a:t>
            </a:r>
          </a:p>
        </p:txBody>
      </p:sp>
      <p:sp>
        <p:nvSpPr>
          <p:cNvPr id="15" name="Action Button: Blank 14">
            <a:hlinkClick r:id="rId13" action="ppaction://hlinksldjump" highlightClick="1">
              <a:snd r:embed="rId14" name="coin.wav"/>
            </a:hlinkClick>
            <a:extLst>
              <a:ext uri="{FF2B5EF4-FFF2-40B4-BE49-F238E27FC236}">
                <a16:creationId xmlns:a16="http://schemas.microsoft.com/office/drawing/2014/main" id="{53FB98A1-AA01-5296-C14A-37CCE22FB6A0}"/>
              </a:ext>
            </a:extLst>
          </p:cNvPr>
          <p:cNvSpPr/>
          <p:nvPr/>
        </p:nvSpPr>
        <p:spPr>
          <a:xfrm>
            <a:off x="8458200" y="8822085"/>
            <a:ext cx="1981200" cy="156351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6" name="Action Button: Blank 15">
            <a:hlinkClick r:id="rId15" action="ppaction://hlinksldjump" highlightClick="1">
              <a:snd r:embed="rId14" name="coin.wav"/>
            </a:hlinkClick>
            <a:extLst>
              <a:ext uri="{FF2B5EF4-FFF2-40B4-BE49-F238E27FC236}">
                <a16:creationId xmlns:a16="http://schemas.microsoft.com/office/drawing/2014/main" id="{469B8B85-D4F4-171D-01C5-4DFD77095650}"/>
              </a:ext>
            </a:extLst>
          </p:cNvPr>
          <p:cNvSpPr/>
          <p:nvPr/>
        </p:nvSpPr>
        <p:spPr>
          <a:xfrm>
            <a:off x="124014" y="8664861"/>
            <a:ext cx="1903843" cy="136955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7" name="Action Button: Blank 16">
            <a:hlinkClick r:id="rId16" action="ppaction://hlinksldjump" highlightClick="1">
              <a:snd r:embed="rId14" name="coin.wav"/>
            </a:hlinkClick>
            <a:extLst>
              <a:ext uri="{FF2B5EF4-FFF2-40B4-BE49-F238E27FC236}">
                <a16:creationId xmlns:a16="http://schemas.microsoft.com/office/drawing/2014/main" id="{F63F576E-5DCE-5532-CC4E-BAF955BE9292}"/>
              </a:ext>
            </a:extLst>
          </p:cNvPr>
          <p:cNvSpPr/>
          <p:nvPr/>
        </p:nvSpPr>
        <p:spPr>
          <a:xfrm>
            <a:off x="16749866" y="8664860"/>
            <a:ext cx="1414120" cy="137842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8" name="✨샛별 - --Lemon Cake--✨ (Royalty Free Music)(MP3_128K)">
            <a:hlinkClick r:id="" action="ppaction://media"/>
            <a:extLst>
              <a:ext uri="{FF2B5EF4-FFF2-40B4-BE49-F238E27FC236}">
                <a16:creationId xmlns:a16="http://schemas.microsoft.com/office/drawing/2014/main" id="{ADC59F20-3A19-AED3-940B-92B6149A9F93}"/>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545770" y="576959"/>
            <a:ext cx="12535177" cy="9088003"/>
          </a:xfrm>
          <a:prstGeom prst="rect">
            <a:avLst/>
          </a:prstGeom>
        </p:spPr>
      </p:pic>
      <p:pic>
        <p:nvPicPr>
          <p:cNvPr id="4" name="Picture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2296142" y="863791"/>
            <a:ext cx="12297800" cy="1510474"/>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2651810" y="3252518"/>
            <a:ext cx="886282" cy="886282"/>
          </a:xfrm>
          <a:prstGeom prst="rect">
            <a:avLst/>
          </a:prstGeom>
        </p:spPr>
      </p:pic>
      <p:pic>
        <p:nvPicPr>
          <p:cNvPr id="6" name="Picture 6"/>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2651810" y="6214766"/>
            <a:ext cx="886282" cy="886282"/>
          </a:xfrm>
          <a:prstGeom prst="rect">
            <a:avLst/>
          </a:prstGeom>
        </p:spPr>
      </p:pic>
      <p:sp>
        <p:nvSpPr>
          <p:cNvPr id="7" name="TextBox 7"/>
          <p:cNvSpPr txBox="1"/>
          <p:nvPr/>
        </p:nvSpPr>
        <p:spPr>
          <a:xfrm>
            <a:off x="3818193" y="2219004"/>
            <a:ext cx="10775750" cy="6138288"/>
          </a:xfrm>
          <a:prstGeom prst="rect">
            <a:avLst/>
          </a:prstGeom>
        </p:spPr>
        <p:txBody>
          <a:bodyPr lIns="0" tIns="0" rIns="0" bIns="0" rtlCol="0" anchor="t">
            <a:spAutoFit/>
          </a:bodyPr>
          <a:lstStyle/>
          <a:p>
            <a:pPr algn="just">
              <a:lnSpc>
                <a:spcPts val="4677"/>
              </a:lnSpc>
            </a:pPr>
            <a:endParaRPr/>
          </a:p>
          <a:p>
            <a:pPr algn="just">
              <a:lnSpc>
                <a:spcPts val="4677"/>
              </a:lnSpc>
            </a:pPr>
            <a:r>
              <a:rPr lang="en-US" sz="3341">
                <a:solidFill>
                  <a:srgbClr val="FFFFFF"/>
                </a:solidFill>
                <a:latin typeface="Cakerolli"/>
              </a:rPr>
              <a:t>Ekositem alami: sudah ada di alam dan merupakan jenis ekosistem yang terbentuk dengan sendirinya tanpa campur tangan manusia, diciptakan Tuhan. </a:t>
            </a:r>
          </a:p>
          <a:p>
            <a:pPr algn="just">
              <a:lnSpc>
                <a:spcPts val="4677"/>
              </a:lnSpc>
            </a:pPr>
            <a:r>
              <a:rPr lang="en-US" sz="3341">
                <a:solidFill>
                  <a:srgbClr val="FFFFFF"/>
                </a:solidFill>
                <a:latin typeface="Cakerolli"/>
              </a:rPr>
              <a:t>Contoh: laut, sungai, hutan. </a:t>
            </a:r>
          </a:p>
          <a:p>
            <a:pPr algn="just">
              <a:lnSpc>
                <a:spcPts val="4677"/>
              </a:lnSpc>
            </a:pPr>
            <a:endParaRPr lang="en-US" sz="3341">
              <a:solidFill>
                <a:srgbClr val="FFFFFF"/>
              </a:solidFill>
              <a:latin typeface="Cakerolli"/>
            </a:endParaRPr>
          </a:p>
          <a:p>
            <a:pPr algn="just">
              <a:lnSpc>
                <a:spcPts val="4677"/>
              </a:lnSpc>
            </a:pPr>
            <a:r>
              <a:rPr lang="en-US" sz="3341">
                <a:solidFill>
                  <a:srgbClr val="FFFFFF"/>
                </a:solidFill>
                <a:latin typeface="Cakerolli"/>
              </a:rPr>
              <a:t>Ekosistem buatan: dibuat oleh manusia terbentuk karena adanya campur tangan manusia, hal tersebut guna memenuhi kebutuhan manusia. </a:t>
            </a:r>
          </a:p>
          <a:p>
            <a:pPr algn="just">
              <a:lnSpc>
                <a:spcPts val="4677"/>
              </a:lnSpc>
            </a:pPr>
            <a:r>
              <a:rPr lang="en-US" sz="3341">
                <a:solidFill>
                  <a:srgbClr val="FFFFFF"/>
                </a:solidFill>
                <a:latin typeface="Cakerolli"/>
              </a:rPr>
              <a:t>Contoh: akuarium, sawah, kolam, bendungan.</a:t>
            </a:r>
          </a:p>
        </p:txBody>
      </p:sp>
      <p:pic>
        <p:nvPicPr>
          <p:cNvPr id="8" name="Picture 8"/>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393680" y="8515587"/>
            <a:ext cx="1270039" cy="1485426"/>
          </a:xfrm>
          <a:prstGeom prst="rect">
            <a:avLst/>
          </a:prstGeom>
        </p:spPr>
      </p:pic>
      <p:pic>
        <p:nvPicPr>
          <p:cNvPr id="9" name="Picture 9"/>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p:blipFill>
        <p:spPr>
          <a:xfrm>
            <a:off x="15966772" y="8357292"/>
            <a:ext cx="1774875" cy="1832129"/>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a:fillRect/>
          </a:stretch>
        </p:blipFill>
        <p:spPr>
          <a:xfrm>
            <a:off x="8002841" y="8665966"/>
            <a:ext cx="1621034" cy="1621034"/>
          </a:xfrm>
          <a:prstGeom prst="rect">
            <a:avLst/>
          </a:prstGeom>
        </p:spPr>
      </p:pic>
      <p:sp>
        <p:nvSpPr>
          <p:cNvPr id="11" name="TextBox 11"/>
          <p:cNvSpPr txBox="1"/>
          <p:nvPr/>
        </p:nvSpPr>
        <p:spPr>
          <a:xfrm>
            <a:off x="3094951" y="720632"/>
            <a:ext cx="11498992" cy="1620898"/>
          </a:xfrm>
          <a:prstGeom prst="rect">
            <a:avLst/>
          </a:prstGeom>
        </p:spPr>
        <p:txBody>
          <a:bodyPr lIns="0" tIns="0" rIns="0" bIns="0" rtlCol="0" anchor="t">
            <a:spAutoFit/>
          </a:bodyPr>
          <a:lstStyle/>
          <a:p>
            <a:pPr>
              <a:lnSpc>
                <a:spcPts val="5207"/>
              </a:lnSpc>
              <a:spcBef>
                <a:spcPct val="0"/>
              </a:spcBef>
            </a:pPr>
            <a:r>
              <a:rPr lang="en-US" sz="4100" spc="-82">
                <a:solidFill>
                  <a:srgbClr val="FFFFFF"/>
                </a:solidFill>
                <a:latin typeface="Cakerolli SemiBold"/>
              </a:rPr>
              <a:t>Berdasarkan proses terbentuknya, ekosistem terbagi menjadi dua yaitu: </a:t>
            </a:r>
          </a:p>
        </p:txBody>
      </p:sp>
      <p:sp>
        <p:nvSpPr>
          <p:cNvPr id="12" name="Action Button: Blank 11">
            <a:hlinkClick r:id="rId16" action="ppaction://hlinksldjump" highlightClick="1">
              <a:snd r:embed="rId17" name="coin.wav"/>
            </a:hlinkClick>
            <a:extLst>
              <a:ext uri="{FF2B5EF4-FFF2-40B4-BE49-F238E27FC236}">
                <a16:creationId xmlns:a16="http://schemas.microsoft.com/office/drawing/2014/main" id="{93A36289-9D34-3DB9-4F20-8A50BAFB1F62}"/>
              </a:ext>
            </a:extLst>
          </p:cNvPr>
          <p:cNvSpPr/>
          <p:nvPr/>
        </p:nvSpPr>
        <p:spPr>
          <a:xfrm>
            <a:off x="8002841" y="8515587"/>
            <a:ext cx="1774875" cy="172633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3" name="Action Button: Blank 12">
            <a:hlinkClick r:id="rId18" action="ppaction://hlinksldjump" highlightClick="1">
              <a:snd r:embed="rId17" name="coin.wav"/>
            </a:hlinkClick>
            <a:extLst>
              <a:ext uri="{FF2B5EF4-FFF2-40B4-BE49-F238E27FC236}">
                <a16:creationId xmlns:a16="http://schemas.microsoft.com/office/drawing/2014/main" id="{788AC660-38ED-FDEA-0E82-3CFD3B95E67A}"/>
              </a:ext>
            </a:extLst>
          </p:cNvPr>
          <p:cNvSpPr/>
          <p:nvPr/>
        </p:nvSpPr>
        <p:spPr>
          <a:xfrm>
            <a:off x="0" y="8409792"/>
            <a:ext cx="1999417" cy="162103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4" name="Action Button: Blank 13">
            <a:hlinkClick r:id="rId19" action="ppaction://hlinksldjump" highlightClick="1">
              <a:snd r:embed="rId17" name="coin.wav"/>
            </a:hlinkClick>
            <a:extLst>
              <a:ext uri="{FF2B5EF4-FFF2-40B4-BE49-F238E27FC236}">
                <a16:creationId xmlns:a16="http://schemas.microsoft.com/office/drawing/2014/main" id="{ECF0366C-2B5E-9E89-4A5E-CA1051E7E21E}"/>
              </a:ext>
            </a:extLst>
          </p:cNvPr>
          <p:cNvSpPr/>
          <p:nvPr/>
        </p:nvSpPr>
        <p:spPr>
          <a:xfrm>
            <a:off x="15812931" y="8357292"/>
            <a:ext cx="2081389" cy="192970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Action Button: Blank 14">
            <a:hlinkClick r:id="rId20" action="ppaction://hlinksldjump" highlightClick="1">
              <a:snd r:embed="rId17" name="coin.wav"/>
            </a:hlinkClick>
            <a:extLst>
              <a:ext uri="{FF2B5EF4-FFF2-40B4-BE49-F238E27FC236}">
                <a16:creationId xmlns:a16="http://schemas.microsoft.com/office/drawing/2014/main" id="{1F4176AC-610E-AF83-1746-694B92B674B3}"/>
              </a:ext>
            </a:extLst>
          </p:cNvPr>
          <p:cNvSpPr/>
          <p:nvPr/>
        </p:nvSpPr>
        <p:spPr>
          <a:xfrm>
            <a:off x="15621000" y="8357292"/>
            <a:ext cx="2273320" cy="192970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6" name="✨샛별 - --Lemon Cake--✨ (Royalty Free Music)(MP3_128K)">
            <a:hlinkClick r:id="" action="ppaction://media"/>
            <a:extLst>
              <a:ext uri="{FF2B5EF4-FFF2-40B4-BE49-F238E27FC236}">
                <a16:creationId xmlns:a16="http://schemas.microsoft.com/office/drawing/2014/main" id="{0D0EF9BC-9DC3-45E6-3B5E-4267B659E671}"/>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8940800" y="49403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74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1068</Words>
  <Application>Microsoft Office PowerPoint</Application>
  <PresentationFormat>Custom</PresentationFormat>
  <Paragraphs>101</Paragraphs>
  <Slides>31</Slides>
  <Notes>1</Notes>
  <HiddenSlides>0</HiddenSlides>
  <MMClips>31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Calibri</vt:lpstr>
      <vt:lpstr>Cakerolli SemiBold</vt:lpstr>
      <vt:lpstr>Cakerolli</vt:lpstr>
      <vt:lpstr>Cakerolli SemiBold Bold</vt:lpstr>
      <vt:lpstr>Black Burger</vt:lpstr>
      <vt:lpstr>Unique</vt:lpstr>
      <vt:lpstr>Alice</vt:lpstr>
      <vt:lpstr>Cakerolli Medium</vt:lpstr>
      <vt:lpstr>Archivo Black</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Blue Illustration Zoo Quiz Presentation</dc:title>
  <dc:creator>ASUS</dc:creator>
  <cp:lastModifiedBy>puspitaasri123@gmail.com</cp:lastModifiedBy>
  <cp:revision>10</cp:revision>
  <dcterms:created xsi:type="dcterms:W3CDTF">2006-08-16T00:00:00Z</dcterms:created>
  <dcterms:modified xsi:type="dcterms:W3CDTF">2022-12-17T01:53:14Z</dcterms:modified>
  <dc:identifier>DAFUQLD_eFc</dc:identifier>
</cp:coreProperties>
</file>